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d92f7f0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d92f7f0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d92f7f0f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d92f7f0f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d92f7f0f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d92f7f0f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it checkout 21.04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d92f7f0f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d92f7f0f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git checkout 21.05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d92f7f0f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d92f7f0f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db45772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db45772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git checkout 21.06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d92f7f0f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d92f7f0f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git checkout 21.07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92f7f0f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92f7f0f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92f7f0f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d92f7f0f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a71de8116b8948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a71de8116b8948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d92f7f0f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d92f7f0f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d92f7f0f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d92f7f0f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a71de8116b8948f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a71de8116b8948f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d92f7f0f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d92f7f0f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a71de8116b8948f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a71de8116b8948f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 - Create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/>
              <a:t>R - Read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/>
              <a:t>U - Update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/>
              <a:t>D - Delete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21.04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Создать домашнюю страницу. Страница доступна по урлу /home/. Страница состоит из одной надписи Home Page.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21.05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Добавить возможность добавления нового Customer(добавить форму, шаблон, view, url). Форма доступна по урлу /add/. После добавления отображать шаблон home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from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django.shortcuts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redirect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1) на конкретную view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пример: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    return redirect(thanks_page)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2) на имя определенное в urls.py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пример: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    return redirect('thanks_page_name')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3) на определенный урл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пример: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    return redirect('/thanks/')</a:t>
            </a:r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Перенаправление. 3 варианта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21.06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После создания пользователя -  </a:t>
            </a:r>
            <a:r>
              <a:rPr b="1" lang="en"/>
              <a:t>перенаправлять </a:t>
            </a:r>
            <a:r>
              <a:rPr lang="en"/>
              <a:t>на домашнюю страницу. Добавить возможность переход на форму создания с домашней страницы.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21.07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Отображать всех Customer на домашней страницу.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shell plus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shell plus - расширение стандартной django shell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Установка: pip install django-extensions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Настройка: добавить в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INSTALLED_APPS ‘django_extensions’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Вызов: комманда python manage.py shell_plus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Одно из преимуществ - автоматический импорт всех моделей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/>
              <a:t>django shell и ptpython, ipython, bpython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ptpython, ipython, bpython - альтернативные оболочки для django shell plus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Установка: pip install ipython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Использование: python manage.py shell_plus --ipython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21.01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Создать три пользователя в каждом интерпретаторе каждым из трёх способов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requirements.txt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папке проекта должен находиться файл requirements.txt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Содержимое файла должно совпадать с результатом команды pip freeze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При настройке окружения после скачивания репозитория выполняется команда pip install -r requirements.txt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Удаление записей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808080"/>
                </a:solidFill>
                <a:highlight>
                  <a:srgbClr val="FFFFFF"/>
                </a:highlight>
              </a:rPr>
              <a:t>customer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= Customer.objects.get(</a:t>
            </a:r>
            <a:r>
              <a:rPr lang="en" sz="2400">
                <a:solidFill>
                  <a:srgbClr val="660099"/>
                </a:solidFill>
                <a:highlight>
                  <a:srgbClr val="FFFFFF"/>
                </a:highlight>
              </a:rPr>
              <a:t>id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</a:rPr>
              <a:t>5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customer.delete() - удаление одной записи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Customer.objects.filter(</a:t>
            </a:r>
            <a:r>
              <a:rPr lang="en" sz="2400">
                <a:solidFill>
                  <a:srgbClr val="660099"/>
                </a:solidFill>
                <a:highlight>
                  <a:srgbClr val="FFFFFF"/>
                </a:highlight>
              </a:rPr>
              <a:t>firstname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 sz="2400">
                <a:solidFill>
                  <a:srgbClr val="008080"/>
                </a:solidFill>
                <a:highlight>
                  <a:srgbClr val="FFFFFF"/>
                </a:highlight>
              </a:rPr>
              <a:t>'Ivan'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).delete()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Удаление множество записей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21.02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Удалить трех пользователей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Обновление записей в бд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Два способа обновления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1) 	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customer = Customer.objects.get(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</a:rPr>
              <a:t>id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5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customer.firstname =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'Pasha'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customer.save()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2) 	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Customer.objects.filter(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</a:rPr>
              <a:t>firstname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'Ivan'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).update(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</a:rPr>
              <a:t>firstname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'Pasha'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21.03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Обновить 3 пользователя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