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dc2f7fcb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dc2f7fcb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dda98c14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dda98c14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dd9e7380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dd9e7380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dc2f7fcb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dc2f7fcb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dc2f7fcb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dc2f7fcb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dd9e7380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dd9e7380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git checkout 22.03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dd9e7380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dd9e7380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dc2f7fcb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dc2f7fcb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dd9e7380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dd9e7380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git checkout 22.04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books = Book.objects.filter()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for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book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in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books: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book.students.set(students)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c2f7fc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c2f7fc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c2f7fc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dc2f7fc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dd9e7380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dd9e7380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it checkout 22.01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dd9e738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dd9e738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dd9e7380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dd9e7380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dd9e7380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dd9e7380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dd9e7380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dd9e7380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dd9e7380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dd9e7380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git checkout 22.02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Фильтрация по полю в другой таблице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Person.objects.filter(</a:t>
            </a:r>
            <a:r>
              <a:rPr lang="en" sz="2400">
                <a:solidFill>
                  <a:srgbClr val="660099"/>
                </a:solidFill>
                <a:highlight>
                  <a:srgbClr val="FFFFFF"/>
                </a:highlight>
              </a:rPr>
              <a:t>group__name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 sz="2400">
                <a:solidFill>
                  <a:srgbClr val="008080"/>
                </a:solidFill>
                <a:highlight>
                  <a:srgbClr val="FFFFFF"/>
                </a:highlight>
              </a:rPr>
              <a:t>'z-21'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Связь Один-к-одному (OneToOne)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Основная задача - дробление большой таблицы(модели) на мелкие составляющие.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14663"/>
            <a:ext cx="914400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Добавление связи один-к-одному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ContactInfo(models.Model):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phone = models.CharField(</a:t>
            </a:r>
            <a:r>
              <a:rPr lang="en" sz="1400">
                <a:solidFill>
                  <a:srgbClr val="660099"/>
                </a:solidFill>
                <a:highlight>
                  <a:srgbClr val="FFFFFF"/>
                </a:highlight>
              </a:rPr>
              <a:t>max_length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</a:rPr>
              <a:t>50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400">
                <a:solidFill>
                  <a:srgbClr val="660099"/>
                </a:solidFill>
                <a:highlight>
                  <a:srgbClr val="FFFFFF"/>
                </a:highlight>
              </a:rPr>
              <a:t>null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True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400">
                <a:solidFill>
                  <a:srgbClr val="660099"/>
                </a:solidFill>
                <a:highlight>
                  <a:srgbClr val="FFFFFF"/>
                </a:highlight>
              </a:rPr>
              <a:t>default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None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address = models.CharField(</a:t>
            </a:r>
            <a:r>
              <a:rPr lang="en" sz="1400">
                <a:solidFill>
                  <a:srgbClr val="660099"/>
                </a:solidFill>
                <a:highlight>
                  <a:srgbClr val="FFFFFF"/>
                </a:highlight>
              </a:rPr>
              <a:t>max_length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</a:rPr>
              <a:t>50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400">
                <a:solidFill>
                  <a:srgbClr val="660099"/>
                </a:solidFill>
                <a:highlight>
                  <a:srgbClr val="FFFFFF"/>
                </a:highlight>
              </a:rPr>
              <a:t>null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True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400">
                <a:solidFill>
                  <a:srgbClr val="660099"/>
                </a:solidFill>
                <a:highlight>
                  <a:srgbClr val="FFFFFF"/>
                </a:highlight>
              </a:rPr>
              <a:t>default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None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Person(models.Model):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firstname = models.CharField(</a:t>
            </a:r>
            <a:r>
              <a:rPr lang="en" sz="1400">
                <a:solidFill>
                  <a:srgbClr val="660099"/>
                </a:solidFill>
                <a:highlight>
                  <a:srgbClr val="FFFFFF"/>
                </a:highlight>
              </a:rPr>
              <a:t>max_length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</a:rPr>
              <a:t>255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400">
                <a:solidFill>
                  <a:srgbClr val="660099"/>
                </a:solidFill>
                <a:highlight>
                  <a:srgbClr val="FFFFFF"/>
                </a:highlight>
              </a:rPr>
              <a:t>default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None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lastname = models.CharField(</a:t>
            </a:r>
            <a:r>
              <a:rPr lang="en" sz="1400">
                <a:solidFill>
                  <a:srgbClr val="660099"/>
                </a:solidFill>
                <a:highlight>
                  <a:srgbClr val="FFFFFF"/>
                </a:highlight>
              </a:rPr>
              <a:t>max_length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</a:rPr>
              <a:t>255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400">
                <a:solidFill>
                  <a:srgbClr val="660099"/>
                </a:solidFill>
                <a:highlight>
                  <a:srgbClr val="FFFFFF"/>
                </a:highlight>
              </a:rPr>
              <a:t>default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None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age = models.IntegerField()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profession = models.CharField(</a:t>
            </a:r>
            <a:r>
              <a:rPr lang="en" sz="1400">
                <a:solidFill>
                  <a:srgbClr val="660099"/>
                </a:solidFill>
                <a:highlight>
                  <a:srgbClr val="FFFFFF"/>
                </a:highlight>
              </a:rPr>
              <a:t>max_length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</a:rPr>
              <a:t>255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400">
                <a:solidFill>
                  <a:srgbClr val="660099"/>
                </a:solidFill>
                <a:highlight>
                  <a:srgbClr val="FFFFFF"/>
                </a:highlight>
              </a:rPr>
              <a:t>default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None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contact_info = models.OneToOneField(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  ContactInfo, </a:t>
            </a:r>
            <a:r>
              <a:rPr lang="en" sz="1400">
                <a:solidFill>
                  <a:srgbClr val="660099"/>
                </a:solidFill>
                <a:highlight>
                  <a:srgbClr val="FFFFFF"/>
                </a:highlight>
              </a:rPr>
              <a:t>null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True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1400">
                <a:solidFill>
                  <a:srgbClr val="660099"/>
                </a:solidFill>
                <a:highlight>
                  <a:srgbClr val="FFFFFF"/>
                </a:highlight>
              </a:rPr>
              <a:t>related_name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 sz="1400">
                <a:solidFill>
                  <a:srgbClr val="008080"/>
                </a:solidFill>
                <a:highlight>
                  <a:srgbClr val="FFFFFF"/>
                </a:highlight>
              </a:rPr>
              <a:t>'person'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1400">
                <a:solidFill>
                  <a:srgbClr val="660099"/>
                </a:solidFill>
                <a:highlight>
                  <a:srgbClr val="FFFFFF"/>
                </a:highlight>
              </a:rPr>
              <a:t>on_delete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=models.SET_NULL,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Обращение к полям модели OneToOne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person = Person.objects.filter().first()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phone = person.contact_info.phone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contact_info = ContactInfo.objects.filter().first()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firstname = contact_info.person.firstname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22.03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Создать таблицу Школьный дневник(Diary). Дневник характеризуется Средним баллом и студентом к которому он приурочен. </a:t>
            </a:r>
            <a:r>
              <a:rPr lang="en"/>
              <a:t>Зарегистрировать модель в админке.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Получить всех студентов и создать для каждого дневник(в </a:t>
            </a:r>
            <a:r>
              <a:rPr lang="en"/>
              <a:t>интерпретаторе</a:t>
            </a:r>
            <a:r>
              <a:rPr lang="en"/>
              <a:t>). Создать студента и его дневник через админку.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Связь многие-ко-многим(ManyToMany)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Основная задачи: связать множество одних сущностей с множеством других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Пример: блюда и ингредиенты, студенты и книги.</a:t>
            </a:r>
            <a:endParaRPr/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563" y="2031800"/>
            <a:ext cx="6326899" cy="140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4263" y="3435580"/>
            <a:ext cx="5135477" cy="17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связи ManyToMany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Person(models.Model):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firstname = models.CharField(</a:t>
            </a:r>
            <a:r>
              <a:rPr lang="en" sz="1400">
                <a:solidFill>
                  <a:srgbClr val="660099"/>
                </a:solidFill>
                <a:highlight>
                  <a:srgbClr val="FFFFFF"/>
                </a:highlight>
              </a:rPr>
              <a:t>max_length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</a:rPr>
              <a:t>255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400">
                <a:solidFill>
                  <a:srgbClr val="660099"/>
                </a:solidFill>
                <a:highlight>
                  <a:srgbClr val="FFFFFF"/>
                </a:highlight>
              </a:rPr>
              <a:t>default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None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...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hobbies = models.ManyToManyField(</a:t>
            </a:r>
            <a:r>
              <a:rPr b="1" lang="en" sz="1400">
                <a:solidFill>
                  <a:srgbClr val="008080"/>
                </a:solidFill>
                <a:highlight>
                  <a:srgbClr val="FFFFFF"/>
                </a:highlight>
              </a:rPr>
              <a:t>'Hobbies'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400">
                <a:solidFill>
                  <a:srgbClr val="660099"/>
                </a:solidFill>
                <a:highlight>
                  <a:srgbClr val="FFFFFF"/>
                </a:highlight>
              </a:rPr>
              <a:t>related_name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 sz="1400">
                <a:solidFill>
                  <a:srgbClr val="008080"/>
                </a:solidFill>
                <a:highlight>
                  <a:srgbClr val="FFFFFF"/>
                </a:highlight>
              </a:rPr>
              <a:t>'persons'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Hobbies(models.Model):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name = models.CharField(</a:t>
            </a:r>
            <a:r>
              <a:rPr lang="en" sz="1400">
                <a:solidFill>
                  <a:srgbClr val="660099"/>
                </a:solidFill>
                <a:highlight>
                  <a:srgbClr val="FFFFFF"/>
                </a:highlight>
              </a:rPr>
              <a:t>max_length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</a:rPr>
              <a:t>255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400">
                <a:solidFill>
                  <a:srgbClr val="660099"/>
                </a:solidFill>
                <a:highlight>
                  <a:srgbClr val="FFFFFF"/>
                </a:highlight>
              </a:rPr>
              <a:t>default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None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22.04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Создать таблицу Книга(Book). Книга характеризуется названием, количеством страниц и студентами у которых эта книга. </a:t>
            </a:r>
            <a:r>
              <a:rPr lang="en"/>
              <a:t>Зарегистрировать модель в админке.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Создать 5 книг. Получить всех студентов и добавить каждому студенту эти пять книг</a:t>
            </a:r>
            <a:r>
              <a:rPr lang="en"/>
              <a:t>(в интерпретаторе)</a:t>
            </a:r>
            <a:r>
              <a:rPr lang="en"/>
              <a:t>. Добавить книгу через админку и добавить трем  студентам эту книгу.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Встроенная админка django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" sz="2200">
                <a:solidFill>
                  <a:schemeClr val="dk1"/>
                </a:solidFill>
              </a:rPr>
              <a:t>python manage.py makemigrations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" sz="2200">
                <a:solidFill>
                  <a:schemeClr val="dk1"/>
                </a:solidFill>
              </a:rPr>
              <a:t>python manage.py migrate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chemeClr val="dk1"/>
                </a:solidFill>
              </a:rPr>
              <a:t>python manage.py createsuperuser</a:t>
            </a:r>
            <a:endParaRPr i="1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i="1"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Регистрация модели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admin.py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</a:rPr>
              <a:t>from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django.contrib </a:t>
            </a: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admin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</a:rPr>
              <a:t>from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cw20.models </a:t>
            </a: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Customer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admin.site.register(Customer)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22.01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Создать таблицу Учебной группы(Group). Группа характеризуется названием(name). </a:t>
            </a:r>
            <a:r>
              <a:rPr lang="en"/>
              <a:t>Зарегистрировать модель в админке.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Типы связи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Многие-к-одному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Один-к-одному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2400"/>
              <a:buAutoNum type="arabicParenR"/>
            </a:pPr>
            <a:r>
              <a:rPr lang="en" sz="2400"/>
              <a:t>Многие-ко-многим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Связь многие-к-одному(ForeignKey)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Основная задача: привязка несколько сущностей к одной общей.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Примеры: альбом и песни, футболисты и команда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14663"/>
            <a:ext cx="914400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связи многие-к-одному(ForeignKey)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Person(models.Model):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firstname = models.CharField(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</a:rPr>
              <a:t>max_length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255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</a:rPr>
              <a:t>default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None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…...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group = models.ForeignKey(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'Group'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</a:rPr>
              <a:t>null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</a:rPr>
              <a:t>on_delete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=models.SET_NULL,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</a:rPr>
              <a:t>related_name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'persons'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,)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Group(models.Model):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serial_number = models.CharField(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</a:rPr>
              <a:t>max_length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</a:rPr>
              <a:t>default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None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size = models.PositiveSmallIntegerField()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start_date = models.DateField(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</a:rPr>
              <a:t>null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finish_date = models.DateField(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</a:rPr>
              <a:t>null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Обращение к полям модели ForeignKey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group = Group.objects.filter().first()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persons = group.persons.all()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22.02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Создать таблицу Студент(Student). Студент характеризуется именем(firstname) и фамилией(lastname) и группой к которой он приурочен. </a:t>
            </a:r>
            <a:r>
              <a:rPr lang="en"/>
              <a:t>Зарегистрировать</a:t>
            </a:r>
            <a:r>
              <a:rPr lang="en"/>
              <a:t> модель в админке.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Создать две группы(одну через </a:t>
            </a:r>
            <a:r>
              <a:rPr lang="en"/>
              <a:t>интерпретатор</a:t>
            </a:r>
            <a:r>
              <a:rPr lang="en"/>
              <a:t>, другую через админку). Добавить в каждую по три студента.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