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Montserrat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jangoproject.com/en/3.0/faq/general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A1%D0%BF%D0%B8%D1%81%D0%BE%D0%BA_%D0%BA%D0%BE%D0%B4%D0%BE%D0%B2_%D1%81%D0%BE%D1%81%D1%82%D0%BE%D1%8F%D0%BD%D0%B8%D1%8F_HTTP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f0b04c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f0b04c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f0b04ce3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f0b04ce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https://docs.djangoproject.com/en/3.0/faq/general/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f0b04ce3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f0b04ce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f0b04ce3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df0b04ce3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f4e73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f4e73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f0b04ce3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f0b04ce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checkout 23.01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df0b04ce3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df0b04ce3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df0b04ce3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df0b04ce3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df0b04ce3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df0b04ce3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df0b04ce3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df0b04ce3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df0b04ce3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df0b04ce3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f0b04c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f0b04c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5a38511789daf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5a38511789daf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23.02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df0b04ce3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df0b04ce3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00baf5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e00baf5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23.03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f0b04ce3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f0b04ce3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f0b04ce3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f0b04ce3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e00baf5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e00baf5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23.04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df0b04ce3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df0b04ce3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https://ru.wikipedia.org/wiki/%D0%A1%D0%BF%D0%B8%D1%81%D0%BE%D0%BA_%D0%BA%D0%BE%D0%B4%D0%BE%D0%B2_%D1%81%D0%BE%D1%81%D1%82%D0%BE%D1%8F%D0%BD%D0%B8%D1%8F_HTTP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e00baf5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e00baf5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23.05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e00baf5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e00baf5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e00baf5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e00baf5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23.06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f0b04ce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f0b04ce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df0b04ce3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df0b04ce3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df0b04ce3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df0b04ce3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df0b04ce3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df0b04ce3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e00baf53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e00baf5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23.07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df0b04ce3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df0b04ce3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e00baf53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e00baf53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23.08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df0b04ce3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df0b04ce3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e00baf53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e00baf53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23.09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f0b04ce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f0b04ce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f0b04ce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f0b04ce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f0b04ce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f0b04ce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f0b04ce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f0b04ce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f0b04ce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f0b04ce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f0b04ce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f0b04ce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838" y="992875"/>
            <a:ext cx="6908325" cy="31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REST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b="1" i="1" lang="en" sz="2400">
                <a:solidFill>
                  <a:srgbClr val="222222"/>
                </a:solidFill>
                <a:highlight>
                  <a:srgbClr val="FFFFFF"/>
                </a:highlight>
              </a:rPr>
              <a:t>Re</a:t>
            </a:r>
            <a:r>
              <a:rPr i="1" lang="en" sz="2400">
                <a:solidFill>
                  <a:srgbClr val="222222"/>
                </a:solidFill>
                <a:highlight>
                  <a:srgbClr val="FFFFFF"/>
                </a:highlight>
              </a:rPr>
              <a:t>presentational </a:t>
            </a:r>
            <a:r>
              <a:rPr b="1" i="1" lang="en" sz="2400">
                <a:solidFill>
                  <a:srgbClr val="222222"/>
                </a:solidFill>
                <a:highlight>
                  <a:srgbClr val="FFFFFF"/>
                </a:highlight>
              </a:rPr>
              <a:t>S</a:t>
            </a:r>
            <a:r>
              <a:rPr i="1" lang="en" sz="2400">
                <a:solidFill>
                  <a:srgbClr val="222222"/>
                </a:solidFill>
                <a:highlight>
                  <a:srgbClr val="FFFFFF"/>
                </a:highlight>
              </a:rPr>
              <a:t>tate </a:t>
            </a:r>
            <a:r>
              <a:rPr b="1" i="1" lang="en" sz="2400">
                <a:solidFill>
                  <a:srgbClr val="222222"/>
                </a:solidFill>
                <a:highlight>
                  <a:srgbClr val="FFFFFF"/>
                </a:highlight>
              </a:rPr>
              <a:t>T</a:t>
            </a:r>
            <a:r>
              <a:rPr i="1" lang="en" sz="2400">
                <a:solidFill>
                  <a:srgbClr val="222222"/>
                </a:solidFill>
                <a:highlight>
                  <a:srgbClr val="FFFFFF"/>
                </a:highlight>
              </a:rPr>
              <a:t>ransfer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— «передача состояния представления») — архитектурный стиль взаимодействия компонентов распределённого приложения в сети. REST представляет собой согласованный набор ограничений, учитываемых при проектировании распределённой системы. 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REST framework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Django REST framework - фрейморк </a:t>
            </a:r>
            <a:r>
              <a:rPr lang="en"/>
              <a:t>предназначенный</a:t>
            </a:r>
            <a:r>
              <a:rPr lang="en"/>
              <a:t> для разработки веб-служб REST, базирующийся на Django.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DRF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install djangorestframework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INSTALLED_APPS = [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'django.contrib.admin'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'rest_framework'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'cw23'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23.01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Создать модель </a:t>
            </a:r>
            <a:r>
              <a:rPr lang="en"/>
              <a:t>продукта</a:t>
            </a:r>
            <a:r>
              <a:rPr lang="en"/>
              <a:t>. Модель описывается </a:t>
            </a:r>
            <a:r>
              <a:rPr lang="en"/>
              <a:t>названием, ценой, количеством и комментарием.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Создать 5 записей в базе </a:t>
            </a:r>
            <a:r>
              <a:rPr lang="en"/>
              <a:t>данных.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Сериалайзеры позволяют конверитровать комплексные данные(такие как модели) в простые питоновские типы данных, которые в 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последующем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 могут быть 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представлены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 в виде Json или XML. Сериалайзеры также позволяют совершать “обратную” сериализацию. Превращение простых данных после валидации в сложные данные..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Сериалайзеры(S</a:t>
            </a:r>
            <a:r>
              <a:rPr lang="en"/>
              <a:t>erializers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Comment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firstname = models.CharField(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lastname = models.CharField(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age = models.IntegerField()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 = models.CharField(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serializers.py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rest_framework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serializers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.models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Comment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CommentSerializer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serializers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ModelSerializer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model = Comment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fields = 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'firstname'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'lastname'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django.http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JsonResponse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.serializers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CommentSerializer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.models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Comment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api_comments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request.method ==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comments = Comment.objects.all()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serializer = CommentSerializer(comments,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many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JsonResponse(serializer.data,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safe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django.urls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path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remove_me.views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api_comments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'comments/'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api_comments)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model-view-</a:t>
            </a:r>
            <a:r>
              <a:rPr lang="en"/>
              <a:t>controller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23.02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Создать api метод для отображения информации об продуктах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rest_framework.decorators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api_view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rest_framework.response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.serializers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CommentSerializer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.models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Comment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@api_view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api_comments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request.method ==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comments = Comment.objects.filter()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serializer = CommentSerializer(comments,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many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Response(serializer.data)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23.03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Изменить апи метод с использованием декоратора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Получение информации об одном объекте</a:t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@api_view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api_comment_detail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request.method ==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comment = Comment.objects.get(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=pk)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serializer = CommentSerializer(comment)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Response(serializer.data)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django.urls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path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remove_me.views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api_comments, api_comment_detail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'comments/'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api_comments),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'comments/&lt;int:pk&gt;'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api_comment_detail),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23.04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Написать метод по получению информации об одном продукте.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311700" y="1152475"/>
            <a:ext cx="644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@api_view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api_comments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request.method ==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comments = Comment.objects.filter()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serializer = CommentSerializer(comments,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many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Response(serializer.data)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request.method ==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serializer = CommentSerializer(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=request.data)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serializer.is_valid():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serializer.save()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Response(serializer.data,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=status.HTTP_201_CREATED)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Response(serializer.errors,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=status.HTTP_400_BAD_REQUEST)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23.05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Изменить метод по получению продуктов. При POST запросе выполнять создание объекта.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@api_view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'PUT'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'DELETE'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api_comment_detail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comment = Comment.objects.get(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=pk)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request.method ==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serializer = CommentSerializer(comment)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Response(serializer.data)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request.method ==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"PUT"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serializer = CommentSerializer(comment, request.data)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serializer.is_valid():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serializer.save()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Response(serializer.data)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Response(serializer.errors,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=status.HTTP_400_BAD_REQUEST)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request.method ==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"DELETE"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comment.delete()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=status.HTTP_204_NO_CONTENT)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23.06</a:t>
            </a:r>
            <a:endParaRPr/>
          </a:p>
        </p:txBody>
      </p:sp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Изменить</a:t>
            </a:r>
            <a:r>
              <a:rPr lang="en"/>
              <a:t> метод по получению конкретной записи. Добавить возможность </a:t>
            </a:r>
            <a:r>
              <a:rPr lang="en"/>
              <a:t>изменять</a:t>
            </a:r>
            <a:r>
              <a:rPr lang="en"/>
              <a:t> и удалять продукт.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MVC - схема разделения данных приложения, пользовательского интерфейса и управляющей логики на три отдельных компонента: модель, представление и контроллер — таким образом, что модификация каждого компонента может осуществляться независимо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Контроллеры классы</a:t>
            </a:r>
            <a:endParaRPr/>
          </a:p>
        </p:txBody>
      </p:sp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APIComments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APIView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comments = Comment.objects.filter()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serializer = CommentSerializer(comments,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many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Response(serializer.data)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serializer = CommentSerializer(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=request.data)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serializer.is_valid():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serializer.save()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Response(serializer.data,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=status.HTTP_201_CREATED)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Response(serializer.errors,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=status.HTTP_400_BAD_REQUEST)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286750"/>
            <a:ext cx="8520600" cy="45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APICommentDetail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APIView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comment = Comment.objects.get(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=pk)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serializer = CommentSerializer(comment)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Response(serializer.data)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comment = Comment.objects.get(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=pk)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serializer = CommentSerializer(comment,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=request.data)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serializer.is_valid():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serializer.save()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Response(serializer.data,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=status.HTTP_201_CREATED)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Response(serializer.errors,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=status.HTTP_400_BAD_REQUEST)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comment = Comment.objects.get(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=pk)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comment.delete()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=status.HTTP_204_NO_CONTENT)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django.urls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path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remove_me.views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APIComments, APICommentDetail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'comments/'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APIComments.as_view()),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'comments/&lt;int:pk&gt;'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APICommentDetail.as_view()),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23.07</a:t>
            </a:r>
            <a:endParaRPr/>
          </a:p>
        </p:txBody>
      </p:sp>
      <p:sp>
        <p:nvSpPr>
          <p:cNvPr id="245" name="Google Shape;24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Преобразовать код программы с использованием класса APIView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Контроллеры-классы высокого уровня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APIComments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generics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ListCreateAPIView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queryset = Comment.objects.all()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serializer_class = CommentSerializer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APICommentDetail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generics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RetrieveUpdateDestroyAPIView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queryset = Comment.objects.all()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serializer_class = CommentSerializer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23.08</a:t>
            </a:r>
            <a:endParaRPr/>
          </a:p>
        </p:txBody>
      </p:sp>
      <p:sp>
        <p:nvSpPr>
          <p:cNvPr id="257" name="Google Shape;25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Преобразовать код программы с использованием классов высокого уровня.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Метаконтроллеры</a:t>
            </a:r>
            <a:endParaRPr/>
          </a:p>
        </p:txBody>
      </p:sp>
      <p:sp>
        <p:nvSpPr>
          <p:cNvPr id="263" name="Google Shape;26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APICommentViewSet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ModelViewSet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queryset = Comment.objects.all()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serializer_class = CommentSerializer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django.urls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path, include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remove_me.views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APICommentViewSet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rest_framework.routers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DefaultRouter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router = DefaultRouter()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router.register(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'comments'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APICommentViewSet)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'api/'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include(router.urls))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23.09</a:t>
            </a:r>
            <a:endParaRPr/>
          </a:p>
        </p:txBody>
      </p:sp>
      <p:sp>
        <p:nvSpPr>
          <p:cNvPr id="269" name="Google Shape;26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Преобразовать код программы с использованием ModelViewSet.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Модель / Model — предоставляет собой объектную модель некой предметной области, включает в себя данные и методы работы с этими данными, реагирует на запросы из контроллера, возвращая данные и/или изменяя своё состояние. При этом модель не содержит в себе информации о способах визуализации данных или форматах их представления, а также не взаимодействует с пользователем напрямую.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Представление / View — отвечает за отображение информации (визуализацию). Одни и те же данные могут представляться различными способами и в различных форматах. Например, коллекцию объектов при помощи разных представлений можно представить на уровне пользовательского интерфейса как в табличном виде, так и списком; на уровне API можно экспортировать данные как в JSON, так в XML или XSLX.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Контроллер / Controller — обеспечивает связь между пользователем и системой, использует модель и представление для реализации необходимой реакции на действия пользователя. Как правило, на уровне контроллера осуществляется фильтрация полученных данных и авторизация — проверяются права пользователя на выполнение действий или получение информации.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4572000" y="320100"/>
            <a:ext cx="4260300" cy="4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en" sz="1400">
                <a:solidFill>
                  <a:srgbClr val="3A3A3A"/>
                </a:solidFill>
                <a:highlight>
                  <a:srgbClr val="FFFFFF"/>
                </a:highlight>
              </a:rPr>
              <a:t>Браузер отправляет запрос на сервер для отображения информации о пользователе. </a:t>
            </a:r>
            <a:endParaRPr sz="14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en" sz="1400">
                <a:solidFill>
                  <a:srgbClr val="3A3A3A"/>
                </a:solidFill>
                <a:highlight>
                  <a:srgbClr val="FFFFFF"/>
                </a:highlight>
              </a:rPr>
              <a:t>Запрос получен сервером и отправлен контроллеру. </a:t>
            </a:r>
            <a:endParaRPr sz="14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en" sz="1400">
                <a:solidFill>
                  <a:srgbClr val="3A3A3A"/>
                </a:solidFill>
                <a:highlight>
                  <a:srgbClr val="FFFFFF"/>
                </a:highlight>
              </a:rPr>
              <a:t>Контроллер запрашивает Модель для получения информации о пользователе из базы.</a:t>
            </a:r>
            <a:endParaRPr sz="14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en" sz="1400">
                <a:solidFill>
                  <a:srgbClr val="3A3A3A"/>
                </a:solidFill>
                <a:highlight>
                  <a:srgbClr val="FFFFFF"/>
                </a:highlight>
              </a:rPr>
              <a:t>Модель отправляет информацию о пользователе контроллеру.</a:t>
            </a:r>
            <a:endParaRPr sz="14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en" sz="1400">
                <a:solidFill>
                  <a:srgbClr val="3A3A3A"/>
                </a:solidFill>
                <a:highlight>
                  <a:srgbClr val="FFFFFF"/>
                </a:highlight>
              </a:rPr>
              <a:t>Контроллер </a:t>
            </a:r>
            <a:r>
              <a:rPr lang="en" sz="1400">
                <a:solidFill>
                  <a:srgbClr val="3A3A3A"/>
                </a:solidFill>
                <a:highlight>
                  <a:srgbClr val="FFFFFF"/>
                </a:highlight>
              </a:rPr>
              <a:t>отправляет</a:t>
            </a:r>
            <a:r>
              <a:rPr lang="en" sz="1400">
                <a:solidFill>
                  <a:srgbClr val="3A3A3A"/>
                </a:solidFill>
                <a:highlight>
                  <a:srgbClr val="FFFFFF"/>
                </a:highlight>
              </a:rPr>
              <a:t> информацию Представлению.</a:t>
            </a:r>
            <a:endParaRPr sz="14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en" sz="1400">
                <a:solidFill>
                  <a:srgbClr val="3A3A3A"/>
                </a:solidFill>
                <a:highlight>
                  <a:srgbClr val="FFFFFF"/>
                </a:highlight>
              </a:rPr>
              <a:t>Представление </a:t>
            </a:r>
            <a:r>
              <a:rPr lang="en" sz="1400">
                <a:solidFill>
                  <a:srgbClr val="3A3A3A"/>
                </a:solidFill>
                <a:highlight>
                  <a:srgbClr val="FFFFFF"/>
                </a:highlight>
              </a:rPr>
              <a:t>использует</a:t>
            </a:r>
            <a:r>
              <a:rPr lang="en" sz="1400">
                <a:solidFill>
                  <a:srgbClr val="3A3A3A"/>
                </a:solidFill>
                <a:highlight>
                  <a:srgbClr val="FFFFFF"/>
                </a:highlight>
              </a:rPr>
              <a:t> информацию о пользователе для формирования HTML страницы </a:t>
            </a:r>
            <a:endParaRPr sz="14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en" sz="1400">
                <a:solidFill>
                  <a:srgbClr val="3A3A3A"/>
                </a:solidFill>
                <a:highlight>
                  <a:srgbClr val="FFFFFF"/>
                </a:highlight>
              </a:rPr>
              <a:t>Контроллер возвращает HTML страницу пользователю.</a:t>
            </a:r>
            <a:endParaRPr sz="14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50" y="1323975"/>
            <a:ext cx="39909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в Django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, доступ к данным, обрабатывается слоем работы с базой данных.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, эта часть, которая определяет какие данные получать и как их отображать, обрабатывается представлениями и шаблонами.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, эта часть, которая выбирает представление в зависимости от пользовательского ввода, обрабатывается самой средой разработки, следуя созданной вами схемой URL, и вызывает соответствующую функцию Python для указанного URL.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и MTV(Model-View-Template)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определено для «Модели» (Model), слоя доступа к данным. Этот слой знает всё о данных: как получить к ним доступ, как проверить их, как с ними работать и как данные связаны между собой.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определено для «Шаблона» (Template), слоя представления данных. Этот слой принимает решения относительно представления данных: как и что должно отображаться на странице или в другом типе документа.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определено для «Представления» (View), слоя бизнес-логики. Этот слой содержит логику, как получать доступ к моделям и применять соответствующий шаблон.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