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12b9ad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12b9a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149e91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149e91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12b9add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12b9add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24.05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12b9add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12b9add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12b9add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12b9add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12b9add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12b9add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24.06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12b9ad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12b9ad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149e9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149e9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12b9ad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12b9ad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checkout 24.01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12b9ad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12b9ad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24.02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25c75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25c75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12b9add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12b9add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24.03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25c75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25c75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25c75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25c75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24.04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Сессии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Добавление в сессию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request.session[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'hello'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 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'world'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Получение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request.session.get(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'hello'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Проверка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'hello'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request.session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Удаление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del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request.session[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'hello'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24.05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При нажатии на кнопку выполнить соответствующий запрос. Отображать пользователю изображение и две кнопки: Save, Home. При нажатии на Save происходит сохранение модели.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EMAIL_HOST 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'smtp.yandex.ru'</a:t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EMAIL_PORT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</a:rPr>
              <a:t>465</a:t>
            </a:r>
            <a:endParaRPr sz="15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EMAIL_HOST_USER = 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</a:rPr>
              <a:t>'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email@yandex.ru'</a:t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EMAIL_HOST_PASSWORD =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'password'</a:t>
            </a:r>
            <a:endParaRPr b="1" sz="15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EMAIL_USE_SSL =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endParaRPr b="1" sz="15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send_mail(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'Subject here'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'Here is the message.'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'email@yandex.ru'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'alex.varkalov@gmail.com'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fail_silently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html_message = loader.render_to_string(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'template_name'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{},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send_mail(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'Subject here'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html_message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=html_message,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from_email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'alex.varkalov.test@yandex.ru'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recipient_list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'alex.varkalov@gmail.com'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fail_silently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24.06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При нажатии на кнопку выполнить соответствующий запрос. Отображать пользователю изображение и две кнопки: Save, Home. При нажатии на Save происходит сохранение модели. Возвращать пользователю изображение с кнопкой перехода на главную и формой отправки изображения по email.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Общее задание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Создать приложения по хранению ссылок на изображения животных. На главное странице две кнопки: I love cats!, I love dogs. При нажатии на кнопку изображения сохраняется и пользователь получает изображение с кнопкой перехода на главную страницу.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equests - библиотека для выполнения запросов в сети интернет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ip install requests (является частью django)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24.01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Создать шаблон с двумя кнопками. Текст первой кнопки - </a:t>
            </a:r>
            <a:r>
              <a:rPr lang="en"/>
              <a:t>I love cats!.Текст второй кнопки I love dogs</a:t>
            </a:r>
            <a:r>
              <a:rPr lang="en"/>
              <a:t>. Отображать шаблон по урлу /cw24/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24.02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Создать модель AnimalImage. </a:t>
            </a:r>
            <a:r>
              <a:rPr lang="en"/>
              <a:t>Атрибуты</a:t>
            </a:r>
            <a:r>
              <a:rPr lang="en"/>
              <a:t>: url, вид(species: кошка или собака), дата создания, тип(png, gif, jpg, jpeg).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mport requests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data = requests.get(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https://dog.ceo/api/breeds/image/random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).json()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data = requests.get(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</a:rPr>
              <a:t>'https://aws.random.cat/meow'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).json()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24.03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При нажатии на кнопку выполнить соответствующий запрос. Создавать модель. Возвращать пользователю ссылку на изображения с кнопкой перехода на главную.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Показ изображения в html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2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="img_dog.jpg"&gt;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24.04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При нажатии на кнопку выполнить соответствующий запрос. Создавать модель. Возвращать пользователю изображение с кнопкой перехода на главную.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