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djangoproject.com/en/1.11/ref/models/querysets/#gt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e3a09cf7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e3a09cf7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53c4c50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e53c4c5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3a09cf7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e3a09cf7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e53c4c5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e53c4c5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e53c4c50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e53c4c50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checkout 25.04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53c4c5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53c4c5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3a09c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3a09c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3a09cf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3a09cf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it checkout 25.01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3a09cf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3a09cf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checkout 25.02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3a09cf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3a09cf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https://docs.djangoproject.com/en/1.11/ref/models/querysets/#gt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3a09cf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3a09cf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3a09cf7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3a09cf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 checkout 25.03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3a09cf7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3a09cf7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53c4c50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53c4c50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Конфигурация для тестирования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950" y="1152475"/>
            <a:ext cx="6340224" cy="400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Тестирование GET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hw24/tests.py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HomeTest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TestCase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test_home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result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.client.get(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'/hw24/home/'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.assertEqual(result.status_code,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Тестирование POST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test_home_post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data =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'width'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'height'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result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.client.post(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'/hw24/home/'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=data)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.assertEqual(result.status_code,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25.04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Написать тест проверки формирования сессии.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/>
              <a:t>Доступ к сессии</a:t>
            </a:r>
            <a:r>
              <a:rPr lang="en"/>
              <a:t>: 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self.client.session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Тестирование POST c использованием mock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test_home_post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data =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'width'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'height'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mock.patch(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'hw24.views.get_image'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return_value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'google.com'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result =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.client.post(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'/hw24/home/'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=data)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.assertEqual(result.status_code, </a:t>
            </a:r>
            <a:r>
              <a:rPr lang="en" sz="1400">
                <a:solidFill>
                  <a:srgbClr val="09885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 </a:t>
            </a:r>
            <a:r>
              <a:rPr lang="en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forms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CHOICES = (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"Three"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"4"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"Four"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"5"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"Five"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MyForm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forms.ChoiceField(</a:t>
            </a:r>
            <a:r>
              <a:rPr lang="en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choices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=CHOICES)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25.01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Добавить форму поиска на домашнюю страницу. Форма состоит из одного dropdown`а - выбор животного(собака, кошка).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25.02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Добавить view для фильтрации животных по виду животного. В результате отображается список животных с ссылками и кнопкой возвращения на домашнюю страницу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сложных запросов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Получение всех записей, где age меньше определенного значения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Person.objects.filter(age__lt=20)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сложных запросов с “и”, “или”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Три варианта использования “и” в запросах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MusicBand.objects.filter(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name__startswith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'A'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birth_year__lt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2000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django.db.models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Q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MusicBand.objects.filter(Q(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name__startswith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'A'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birth_year__lt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2000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MusicBand.objects.filter(Q(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name__startswith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'A'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 &amp; Q(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birth_year__lt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2000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25.03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Изменить</a:t>
            </a:r>
            <a:r>
              <a:rPr lang="en"/>
              <a:t> форму поиска на домашней странице. Форма состоит из двух dropdown`ов - выбор животного(собака, кошка), тип изображения. Изменить view для отображения результата фильтрации.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“Или” в запросах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MusicBand.objects.filter(Q(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name__startswith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'A'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 | Q(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</a:rPr>
              <a:t>birth_year__lt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</a:rPr>
              <a:t>2000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Тестирование в Django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