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60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8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9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9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1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8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5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0F7B-28AC-4FA3-8BDC-BBCDF7F7C4FB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39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9937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9090" y="3051155"/>
            <a:ext cx="917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анализа спортивных событий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5867400"/>
            <a:ext cx="5410200" cy="99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Кузьмин К.М.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Шалаев А.М.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840" y="163027"/>
            <a:ext cx="809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ИТМО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АВТОРИЗОВАННОГО ОБУЧЕНИЯ ИНФОРМАЦИОННЫМ ТЕХНОЛОГИЯМ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9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68880" y="2529840"/>
            <a:ext cx="75025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5233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760" y="904240"/>
            <a:ext cx="110032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приложение, демонстрирующую пользователю информацию о спортивных события.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модуль, собирающий информацию, который будет передавать её в базу данных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интерфейс, на котором будет выведена информация из базы данных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обеспечить просмотр данных о командах и сетке турнира.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89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6340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Программные средства</a:t>
            </a:r>
            <a:r>
              <a:rPr kumimoji="1"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kumimoji="1" lang="ru-RU" altLang="ru-RU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3840" y="1960880"/>
            <a:ext cx="8803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PySide6</a:t>
            </a:r>
            <a:endParaRPr lang="en-US" sz="4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Request.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3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9262" y="0"/>
            <a:ext cx="50529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34ADC-E364-468A-8D18-75B70F7A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"/>
          <a:stretch/>
        </p:blipFill>
        <p:spPr>
          <a:xfrm>
            <a:off x="1488266" y="858056"/>
            <a:ext cx="9215467" cy="56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3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AD04D-E3FF-4995-8E55-CC4F9C4A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49" y="769441"/>
            <a:ext cx="7244901" cy="5626100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DB60174B-4106-47BA-A866-50743044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62" y="0"/>
            <a:ext cx="50529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9484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4" y="0"/>
            <a:ext cx="5734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(продолжение)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950EA-56E3-4EA2-AB9F-45EA2A14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807820"/>
            <a:ext cx="5251450" cy="56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9133" y="0"/>
            <a:ext cx="3284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4BFAC-1C12-4557-9DA4-B42AA4ED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64" y="572476"/>
            <a:ext cx="9431272" cy="6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2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41CDE5-2AA3-42DC-A762-1A002CDC9A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60" y="1281430"/>
            <a:ext cx="612648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FC403A-5487-4B6F-8109-1AF556A2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025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Функциональная схема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90792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32858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519" y="1107440"/>
            <a:ext cx="10403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средство криптографической защиты информации для ОС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519" y="2967316"/>
            <a:ext cx="10403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Остался незавершенным модуль просмотра событий за прошедшие даты.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519" y="4247476"/>
            <a:ext cx="10403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выполненной работы планируется реализовать: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предыдущих играх соревнующихся команд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Новостной блог.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51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</dc:creator>
  <cp:lastModifiedBy>Steve Lincoln</cp:lastModifiedBy>
  <cp:revision>37</cp:revision>
  <dcterms:created xsi:type="dcterms:W3CDTF">2019-07-24T12:59:31Z</dcterms:created>
  <dcterms:modified xsi:type="dcterms:W3CDTF">2023-11-27T12:01:25Z</dcterms:modified>
</cp:coreProperties>
</file>