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A8D592-44CD-43F7-8B68-8142C29E8BE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VK</a:t>
            </a:r>
            <a:r>
              <a:rPr lang="ru-RU" dirty="0" smtClean="0"/>
              <a:t>-бот </a:t>
            </a:r>
            <a:r>
              <a:rPr lang="ru-RU" dirty="0" smtClean="0"/>
              <a:t>для упрощения взаимодействий в обучающейся группе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классрум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оно умеет?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Упрощение проверки работ</a:t>
            </a:r>
          </a:p>
          <a:p>
            <a:r>
              <a:rPr lang="ru-RU" dirty="0" smtClean="0"/>
              <a:t>Упрощение взаимодействий</a:t>
            </a:r>
          </a:p>
          <a:p>
            <a:r>
              <a:rPr lang="ru-RU" dirty="0" smtClean="0"/>
              <a:t>Проверка сдачи вовремя</a:t>
            </a:r>
            <a:endParaRPr lang="ru-RU" dirty="0"/>
          </a:p>
          <a:p>
            <a:r>
              <a:rPr lang="ru-RU" dirty="0" smtClean="0"/>
              <a:t>Упрощение организационных процессов</a:t>
            </a:r>
          </a:p>
          <a:p>
            <a:r>
              <a:rPr lang="ru-RU" dirty="0" smtClean="0"/>
              <a:t>Легко </a:t>
            </a:r>
            <a:r>
              <a:rPr lang="ru-RU" dirty="0" smtClean="0"/>
              <a:t>дополняется желаемыми функциями</a:t>
            </a:r>
          </a:p>
          <a:p>
            <a:r>
              <a:rPr lang="ru-RU" dirty="0" smtClean="0"/>
              <a:t>Проект с открытыми кодом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Регистрация.</a:t>
            </a:r>
          </a:p>
          <a:p>
            <a:r>
              <a:rPr lang="ru-RU" dirty="0" smtClean="0"/>
              <a:t>Преподаватель:</a:t>
            </a:r>
          </a:p>
          <a:p>
            <a:pPr lvl="1"/>
            <a:r>
              <a:rPr lang="ru-RU" dirty="0" smtClean="0"/>
              <a:t>Выложить домашнее задание</a:t>
            </a:r>
          </a:p>
          <a:p>
            <a:pPr lvl="1"/>
            <a:r>
              <a:rPr lang="ru-RU" dirty="0" smtClean="0"/>
              <a:t>Переставить </a:t>
            </a:r>
            <a:r>
              <a:rPr lang="ru-RU" dirty="0" err="1" smtClean="0"/>
              <a:t>дедлайн</a:t>
            </a:r>
            <a:endParaRPr lang="ru-RU" dirty="0" smtClean="0"/>
          </a:p>
          <a:p>
            <a:pPr lvl="1"/>
            <a:r>
              <a:rPr lang="ru-RU" dirty="0" smtClean="0"/>
              <a:t>Выставить результаты</a:t>
            </a:r>
          </a:p>
          <a:p>
            <a:r>
              <a:rPr lang="ru-RU" dirty="0" smtClean="0"/>
              <a:t>Школьник:</a:t>
            </a:r>
          </a:p>
          <a:p>
            <a:pPr lvl="1"/>
            <a:r>
              <a:rPr lang="ru-RU" dirty="0" smtClean="0"/>
              <a:t>Сдать задание</a:t>
            </a:r>
          </a:p>
          <a:p>
            <a:pPr lvl="1"/>
            <a:r>
              <a:rPr lang="ru-RU" dirty="0" smtClean="0"/>
              <a:t>Посмотреть текущие</a:t>
            </a:r>
          </a:p>
          <a:p>
            <a:pPr lvl="1"/>
            <a:r>
              <a:rPr lang="ru-RU" dirty="0" smtClean="0"/>
              <a:t>Посмотреть свои оценки</a:t>
            </a:r>
          </a:p>
          <a:p>
            <a:pPr lvl="1"/>
            <a:r>
              <a:rPr lang="ru-RU" dirty="0" smtClean="0"/>
              <a:t>Посмотреть результаты всех (рейтинг)</a:t>
            </a:r>
          </a:p>
          <a:p>
            <a:r>
              <a:rPr lang="ru-RU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66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38912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Проще, чем </a:t>
            </a:r>
            <a:r>
              <a:rPr lang="en-US" dirty="0" smtClean="0"/>
              <a:t>VCS.</a:t>
            </a:r>
            <a:endParaRPr lang="ru-RU" dirty="0" smtClean="0"/>
          </a:p>
          <a:p>
            <a:r>
              <a:rPr lang="ru-RU" dirty="0" smtClean="0"/>
              <a:t>Упрощает организационные моменты.</a:t>
            </a:r>
            <a:endParaRPr lang="ru-RU" dirty="0"/>
          </a:p>
          <a:p>
            <a:r>
              <a:rPr lang="ru-RU" dirty="0" smtClean="0"/>
              <a:t>Уменьшение ненужного контакта.</a:t>
            </a:r>
          </a:p>
          <a:p>
            <a:r>
              <a:rPr lang="ru-RU" dirty="0" smtClean="0"/>
              <a:t>Удобно хранить все в одном месте.</a:t>
            </a:r>
          </a:p>
          <a:p>
            <a:r>
              <a:rPr lang="ru-RU" dirty="0" smtClean="0"/>
              <a:t>Легко расширяется.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9396536" y="548680"/>
            <a:ext cx="3931920" cy="438912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Чем-то это похоже на </a:t>
            </a:r>
            <a:r>
              <a:rPr lang="en-US" dirty="0"/>
              <a:t>VCS</a:t>
            </a:r>
            <a:r>
              <a:rPr lang="ru-RU" dirty="0"/>
              <a:t> (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ru-RU" dirty="0"/>
              <a:t>например). Но вряд ли в начальной школе дети знают про гит. А </a:t>
            </a:r>
            <a:r>
              <a:rPr lang="ru-RU" dirty="0" err="1"/>
              <a:t>вк</a:t>
            </a:r>
            <a:r>
              <a:rPr lang="ru-RU" dirty="0"/>
              <a:t> пользуются все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-//-</a:t>
            </a:r>
          </a:p>
          <a:p>
            <a:r>
              <a:rPr lang="ru-RU" dirty="0" smtClean="0"/>
              <a:t>Была </a:t>
            </a:r>
            <a:r>
              <a:rPr lang="ru-RU" dirty="0" err="1" smtClean="0"/>
              <a:t>кр</a:t>
            </a:r>
            <a:r>
              <a:rPr lang="ru-RU" dirty="0" smtClean="0"/>
              <a:t>. Говорят оценки, 5 болеют. Первый выздоровел – дай баллы, второй – дай баллы, … Учитель явно устанет отвечать.</a:t>
            </a:r>
          </a:p>
          <a:p>
            <a:r>
              <a:rPr lang="en-US" dirty="0" smtClean="0"/>
              <a:t>-//-</a:t>
            </a:r>
          </a:p>
          <a:p>
            <a:r>
              <a:rPr lang="en-US" dirty="0" smtClean="0"/>
              <a:t>-//-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6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5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92</TotalTime>
  <Words>149</Words>
  <Application>Microsoft Office PowerPoint</Application>
  <PresentationFormat>Экран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Аспект</vt:lpstr>
      <vt:lpstr>VK-бот для упрощения взаимодействий в обучающейся группе</vt:lpstr>
      <vt:lpstr>Что оно умеет?</vt:lpstr>
      <vt:lpstr>Как это работает?</vt:lpstr>
      <vt:lpstr>Зачем?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VK-бот для организации дел на день</dc:title>
  <dc:creator>Sasha</dc:creator>
  <cp:lastModifiedBy>Sasha</cp:lastModifiedBy>
  <cp:revision>9</cp:revision>
  <dcterms:created xsi:type="dcterms:W3CDTF">2022-09-15T16:16:48Z</dcterms:created>
  <dcterms:modified xsi:type="dcterms:W3CDTF">2022-10-26T15:27:18Z</dcterms:modified>
</cp:coreProperties>
</file>