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2" r:id="rId5"/>
    <p:sldId id="263" r:id="rId6"/>
    <p:sldId id="266" r:id="rId7"/>
    <p:sldId id="264" r:id="rId8"/>
    <p:sldId id="265" r:id="rId9"/>
    <p:sldId id="259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8D592-44CD-43F7-8B68-8142C29E8BEB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659D56-4913-4FC7-8F8B-543C562FAE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8D592-44CD-43F7-8B68-8142C29E8BEB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659D56-4913-4FC7-8F8B-543C562FAE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8D592-44CD-43F7-8B68-8142C29E8BEB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659D56-4913-4FC7-8F8B-543C562FAE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8D592-44CD-43F7-8B68-8142C29E8BEB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659D56-4913-4FC7-8F8B-543C562FAE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8D592-44CD-43F7-8B68-8142C29E8BEB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659D56-4913-4FC7-8F8B-543C562FAE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8D592-44CD-43F7-8B68-8142C29E8BEB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659D56-4913-4FC7-8F8B-543C562FAE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8D592-44CD-43F7-8B68-8142C29E8BEB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659D56-4913-4FC7-8F8B-543C562FAE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8D592-44CD-43F7-8B68-8142C29E8BEB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659D56-4913-4FC7-8F8B-543C562FAE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8D592-44CD-43F7-8B68-8142C29E8BEB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659D56-4913-4FC7-8F8B-543C562FAE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8D592-44CD-43F7-8B68-8142C29E8BEB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659D56-4913-4FC7-8F8B-543C562FAEF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A8D592-44CD-43F7-8B68-8142C29E8BEB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659D56-4913-4FC7-8F8B-543C562FAEF4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BA8D592-44CD-43F7-8B68-8142C29E8BEB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A659D56-4913-4FC7-8F8B-543C562FAEF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VK</a:t>
            </a:r>
            <a:r>
              <a:rPr lang="ru-RU" dirty="0" smtClean="0"/>
              <a:t>-бот для упрощения взаимодействий в </a:t>
            </a:r>
            <a:r>
              <a:rPr lang="ru-RU" dirty="0" smtClean="0"/>
              <a:t>обучении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ru-RU" dirty="0" err="1" smtClean="0"/>
              <a:t>классрум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840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25144"/>
            <a:ext cx="8183880" cy="1051560"/>
          </a:xfrm>
        </p:spPr>
        <p:txBody>
          <a:bodyPr>
            <a:normAutofit/>
          </a:bodyPr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Упрощение проверки работ</a:t>
            </a:r>
          </a:p>
          <a:p>
            <a:r>
              <a:rPr lang="ru-RU" dirty="0" smtClean="0"/>
              <a:t>Упрощение взаимодействий</a:t>
            </a:r>
          </a:p>
          <a:p>
            <a:r>
              <a:rPr lang="ru-RU" dirty="0" smtClean="0"/>
              <a:t>Проверка сдачи вовремя</a:t>
            </a:r>
            <a:endParaRPr lang="ru-RU" dirty="0"/>
          </a:p>
          <a:p>
            <a:r>
              <a:rPr lang="ru-RU" dirty="0" smtClean="0"/>
              <a:t>Упрощение организационных процессов</a:t>
            </a:r>
          </a:p>
          <a:p>
            <a:r>
              <a:rPr lang="ru-RU" dirty="0" smtClean="0"/>
              <a:t>Легко дополняется желаемыми функциями</a:t>
            </a:r>
          </a:p>
          <a:p>
            <a:r>
              <a:rPr lang="ru-RU" dirty="0" smtClean="0"/>
              <a:t>Проект с открытым </a:t>
            </a:r>
            <a:r>
              <a:rPr lang="ru-RU" dirty="0" smtClean="0"/>
              <a:t>кодом</a:t>
            </a:r>
          </a:p>
          <a:p>
            <a:r>
              <a:rPr lang="ru-RU" dirty="0" smtClean="0"/>
              <a:t>Данные хранятся в одном месте</a:t>
            </a:r>
          </a:p>
          <a:p>
            <a:r>
              <a:rPr lang="ru-RU" dirty="0" smtClean="0"/>
              <a:t>Упрощает организационные моменты</a:t>
            </a:r>
          </a:p>
          <a:p>
            <a:r>
              <a:rPr lang="ru-RU" dirty="0" smtClean="0"/>
              <a:t>Легко расширяется</a:t>
            </a:r>
          </a:p>
        </p:txBody>
      </p:sp>
    </p:spTree>
    <p:extLst>
      <p:ext uri="{BB962C8B-B14F-4D97-AF65-F5344CB8AC3E}">
        <p14:creationId xmlns:p14="http://schemas.microsoft.com/office/powerpoint/2010/main" val="24885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25144"/>
            <a:ext cx="8183880" cy="1051560"/>
          </a:xfrm>
        </p:spPr>
        <p:txBody>
          <a:bodyPr/>
          <a:lstStyle/>
          <a:p>
            <a:r>
              <a:rPr lang="ru-RU" dirty="0" smtClean="0"/>
              <a:t>Как это работает?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Выложить </a:t>
            </a:r>
            <a:r>
              <a:rPr lang="ru-RU" dirty="0" smtClean="0"/>
              <a:t>домашнее задание</a:t>
            </a:r>
          </a:p>
          <a:p>
            <a:r>
              <a:rPr lang="ru-RU" dirty="0" smtClean="0"/>
              <a:t>Переставить </a:t>
            </a:r>
            <a:r>
              <a:rPr lang="ru-RU" dirty="0" err="1" smtClean="0"/>
              <a:t>дедлайн</a:t>
            </a:r>
            <a:endParaRPr lang="ru-RU" dirty="0" smtClean="0"/>
          </a:p>
          <a:p>
            <a:r>
              <a:rPr lang="ru-RU" dirty="0" smtClean="0"/>
              <a:t>Выставить результаты</a:t>
            </a:r>
            <a:endParaRPr lang="en-US" dirty="0" smtClean="0"/>
          </a:p>
          <a:p>
            <a:r>
              <a:rPr lang="ru-RU" dirty="0" smtClean="0"/>
              <a:t>Оставить учащемуся комментарий</a:t>
            </a:r>
          </a:p>
          <a:p>
            <a:r>
              <a:rPr lang="ru-RU" dirty="0" smtClean="0"/>
              <a:t>Сдать </a:t>
            </a:r>
            <a:r>
              <a:rPr lang="ru-RU" dirty="0" smtClean="0"/>
              <a:t>задание</a:t>
            </a:r>
          </a:p>
          <a:p>
            <a:r>
              <a:rPr lang="ru-RU" dirty="0" smtClean="0"/>
              <a:t>Посмотреть текущие</a:t>
            </a:r>
          </a:p>
          <a:p>
            <a:r>
              <a:rPr lang="ru-RU" dirty="0" smtClean="0"/>
              <a:t>Посмотреть результаты всех (рейтинг</a:t>
            </a:r>
            <a:r>
              <a:rPr lang="ru-RU" dirty="0" smtClean="0"/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8665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620688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обработки запроса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57" y="2060848"/>
            <a:ext cx="8064897" cy="3615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98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219"/>
            <a:ext cx="8183880" cy="1051560"/>
          </a:xfrm>
        </p:spPr>
        <p:txBody>
          <a:bodyPr/>
          <a:lstStyle/>
          <a:p>
            <a:r>
              <a:rPr lang="ru-RU" dirty="0" smtClean="0"/>
              <a:t>Диаграмма генерации ответа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71" y="1124744"/>
            <a:ext cx="6264696" cy="5124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79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0060" y="548680"/>
            <a:ext cx="8183880" cy="1051560"/>
          </a:xfrm>
        </p:spPr>
        <p:txBody>
          <a:bodyPr>
            <a:normAutofit/>
          </a:bodyPr>
          <a:lstStyle/>
          <a:p>
            <a:r>
              <a:rPr lang="ru-RU" dirty="0" smtClean="0"/>
              <a:t>Диаграмма базы данных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40930"/>
            <a:ext cx="7939608" cy="1976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19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2266"/>
            <a:ext cx="8183880" cy="1051560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1" y="1075173"/>
            <a:ext cx="2626220" cy="4761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53" y="1075173"/>
            <a:ext cx="3080103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291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653136"/>
            <a:ext cx="8183880" cy="1051560"/>
          </a:xfrm>
        </p:spPr>
        <p:txBody>
          <a:bodyPr/>
          <a:lstStyle/>
          <a:p>
            <a:r>
              <a:rPr lang="ru-RU" dirty="0" smtClean="0"/>
              <a:t>Дальнейшие планы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Напоминания о </a:t>
            </a:r>
            <a:r>
              <a:rPr lang="ru-RU" dirty="0" err="1" smtClean="0"/>
              <a:t>дедлайнах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Группы.</a:t>
            </a:r>
          </a:p>
          <a:p>
            <a:r>
              <a:rPr lang="ru-RU" dirty="0" smtClean="0"/>
              <a:t>Проверку на списывание (можно, просто в фоновом режиме запускать</a:t>
            </a:r>
            <a:r>
              <a:rPr lang="en-US" dirty="0" smtClean="0"/>
              <a:t> MOSS: Map Overlay and Statistical System</a:t>
            </a:r>
            <a:r>
              <a:rPr lang="ru-R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514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183880" cy="105156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158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499</TotalTime>
  <Words>106</Words>
  <Application>Microsoft Office PowerPoint</Application>
  <PresentationFormat>Экран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Аспект</vt:lpstr>
      <vt:lpstr>VK-бот для упрощения взаимодействий в обучении</vt:lpstr>
      <vt:lpstr>Зачем?</vt:lpstr>
      <vt:lpstr>Как это работает?</vt:lpstr>
      <vt:lpstr>Диаграмма обработки запроса</vt:lpstr>
      <vt:lpstr>Диаграмма генерации ответа</vt:lpstr>
      <vt:lpstr>Диаграмма базы данных</vt:lpstr>
      <vt:lpstr>Пример</vt:lpstr>
      <vt:lpstr>Дальнейшие планы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VK-бот для организации дел на день</dc:title>
  <dc:creator>Sasha</dc:creator>
  <cp:lastModifiedBy>Sasha</cp:lastModifiedBy>
  <cp:revision>15</cp:revision>
  <dcterms:created xsi:type="dcterms:W3CDTF">2022-09-15T16:16:48Z</dcterms:created>
  <dcterms:modified xsi:type="dcterms:W3CDTF">2022-12-21T15:48:19Z</dcterms:modified>
</cp:coreProperties>
</file>