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ssistan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ssistant-regular.fntdata"/><Relationship Id="rId25" Type="http://schemas.openxmlformats.org/officeDocument/2006/relationships/slide" Target="slides/slide21.xml"/><Relationship Id="rId27" Type="http://schemas.openxmlformats.org/officeDocument/2006/relationships/font" Target="fonts/Assistan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eac88f1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eac88f1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eac88f1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eac88f1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eac88f1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eac88f1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eac88f1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eac88f1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eac88f16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eac88f1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eac88f1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eac88f1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eac88f16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eac88f16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eac88f16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eac88f16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eac88f16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eac88f16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eac88f1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eac88f1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6d26471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6d26471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eac88f16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eac88f16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eac88f16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eac88f16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56d26471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56d26471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56d26471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56d26471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eac88f1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eac88f1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ea1a174f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ea1a174f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eac88f1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eac88f1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eac88f1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eac88f1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eac88f1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eac88f1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 </a:t>
            </a:r>
            <a:r>
              <a:rPr lang="en"/>
              <a:t>slide template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Створення віджета з випадаючого списку з продуктами.</a:t>
            </a:r>
            <a:endParaRPr sz="1720"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30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222" name="Google Shape;222;p30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391924" y="3439025"/>
            <a:ext cx="735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391925" y="3058025"/>
            <a:ext cx="7606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1. </a:t>
            </a: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створення мітки з текстом в головному вікні а також розміщення мітки в інтерфейсі.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2. визначення списку продуктів для вибору і створення списку products, що містить назви продуктів.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3. створення випадаючого списку Combobox в GUI з продуктами, і розміщення випадаючого списку в інтерфейсі.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5" y="1020100"/>
            <a:ext cx="7606826" cy="167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Створення </a:t>
            </a:r>
            <a:r>
              <a:rPr lang="en" sz="2140"/>
              <a:t>мітки та поля для введення кількості а також </a:t>
            </a:r>
            <a:r>
              <a:rPr lang="en" sz="2140"/>
              <a:t>результат.</a:t>
            </a:r>
            <a:endParaRPr b="1" sz="214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Створення мітки та поля для введення кількості а також результат.</a:t>
            </a:r>
            <a:endParaRPr sz="1940"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32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243" name="Google Shape;243;p32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391924" y="3439025"/>
            <a:ext cx="735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391925" y="3335325"/>
            <a:ext cx="7606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1. </a:t>
            </a: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створення мітки з текстом для введення кількості. і створення поля введення для кількості.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2. створення кнопки з текстом і прив'язкою до методу compare_prices.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3. створення мітки для відображення результату.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00" y="1000675"/>
            <a:ext cx="7546652" cy="233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Метод compare_prices у класі ShopCompareGUI.</a:t>
            </a:r>
            <a:endParaRPr b="1" sz="254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Метод compare_prices у класі ShopCompareGUI.</a:t>
            </a:r>
            <a:endParaRPr sz="1940"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34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264" name="Google Shape;264;p34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391924" y="3439025"/>
            <a:ext cx="735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391925" y="2762575"/>
            <a:ext cx="76068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1. с</a:t>
            </a: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творення методу для обробки натискання кнопки "порівняти ціни".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2. отримання обраного продукту і приведення його до нижнього регістру.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3.отримання кількості, обробка введення (якщо не число, то встановлюється 1).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4.виклик методу compare_prices з об'єкта shop_comparator, і оновлення мітки з результатом.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5" y="1022225"/>
            <a:ext cx="7606800" cy="123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Створення словників що представляють ціни на продукти.</a:t>
            </a:r>
            <a:endParaRPr b="1" sz="224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Створення словників що представляють ціни на продукти.</a:t>
            </a:r>
            <a:endParaRPr sz="1840"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36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285" name="Google Shape;285;p36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391925" y="3693350"/>
            <a:ext cx="7606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shop_all = Shops (Li_dl, Re_we), створення екземпляра класу Shops з цими словниками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5" y="1041025"/>
            <a:ext cx="7606800" cy="265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Створення графічного інтерфейсу та запуск циклу подій.</a:t>
            </a:r>
            <a:endParaRPr b="1" sz="224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Створення графічного інтерфейсу та запуск циклу подій.</a:t>
            </a:r>
            <a:endParaRPr sz="1840"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38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305" name="Google Shape;305;p38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/>
        </p:nvSpPr>
        <p:spPr>
          <a:xfrm>
            <a:off x="391925" y="2640575"/>
            <a:ext cx="76068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root = tk.Tk (), створення головного вікна програми.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app = ShopCompareGUI (root, shop_all), створення екземпляра класу ShopCompareGUI з головним вікном та об'єктом shop_all.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root.mainloop (), запуск нескінченного циклу подій для обробки подій у графічному інтерфейсі.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5" y="1022175"/>
            <a:ext cx="6681101" cy="1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Приклади.</a:t>
            </a:r>
            <a:endParaRPr b="1" sz="224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311700" y="1528050"/>
            <a:ext cx="6089100" cy="20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Порівняння цін на продукти в двох магазинах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Alex Tkachenko</a:t>
            </a:r>
            <a:endParaRPr b="1" sz="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tkachenkoalexandrpavlovich@gmail.com</a:t>
            </a:r>
            <a:endParaRPr b="1" sz="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Приклади.</a:t>
            </a:r>
            <a:endParaRPr sz="1840"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4" name="Google Shape;324;p40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325" name="Google Shape;325;p40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31" y="1005825"/>
            <a:ext cx="2613875" cy="21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898" y="1005825"/>
            <a:ext cx="2591301" cy="21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5325" y="1005825"/>
            <a:ext cx="2696658" cy="2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Приклади.</a:t>
            </a:r>
            <a:endParaRPr sz="1840"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8" name="Google Shape;338;p41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339" name="Google Shape;339;p41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50" y="956575"/>
            <a:ext cx="3287424" cy="23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450" y="956575"/>
            <a:ext cx="3119975" cy="23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Імпорт бібліотек і створення класу</a:t>
            </a:r>
            <a:endParaRPr b="1" sz="2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40"/>
              <a:t>Імпорт бібліотек і створення класу</a:t>
            </a:r>
            <a:endParaRPr sz="234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4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158" name="Google Shape;158;p24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345" y="3529204"/>
            <a:ext cx="108495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50" y="973300"/>
            <a:ext cx="3353325" cy="17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960400" y="973300"/>
            <a:ext cx="449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імпорт бібліотеки Tkinter з псевдонімом tk.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імпорт модуля ttk з бібліотеки tkinter.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960400" y="1053100"/>
            <a:ext cx="601500" cy="36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561900" y="1714500"/>
            <a:ext cx="389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class Shops  визначення класу Shops.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def _ _ init _ _ (self, shop1, shop2)визначення конструктора класу, який ініціалізує об'єкт магазинів (shop1 і shop2).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960400" y="2041950"/>
            <a:ext cx="601500" cy="36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Метод compare_prices у класі Shops</a:t>
            </a:r>
            <a:endParaRPr b="1" sz="2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compare_prices у класі Shops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915600"/>
            <a:ext cx="87513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181" name="Google Shape;181;p26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5" y="965725"/>
            <a:ext cx="7586023" cy="233894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391925" y="3439025"/>
            <a:ext cx="7586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diff compare_prices (self, product, quantity)  визначення методу для порівняння цін на продукт і його кількість в двох магазинах.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Створення класу ShopCompareGUI</a:t>
            </a:r>
            <a:endParaRPr b="1" sz="2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40"/>
              <a:t>Створення класу ShopCompareGUI</a:t>
            </a:r>
            <a:endParaRPr sz="1820"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915600"/>
            <a:ext cx="87720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201" name="Google Shape;201;p28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45" y="35281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391924" y="3439025"/>
            <a:ext cx="735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5" y="974000"/>
            <a:ext cx="7606825" cy="15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391925" y="3228475"/>
            <a:ext cx="7606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def _ _ init _ _ (self, master, shop_comparator), визначення конструктора класу, який ініціалізує головне вікно (master) та об'єкт shop_comparator.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С</a:t>
            </a:r>
            <a:r>
              <a:rPr lang="en" sz="2540"/>
              <a:t>творення віджета з випадаючого списку з продуктами.</a:t>
            </a:r>
            <a:endParaRPr b="1" sz="254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