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8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0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1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57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5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11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4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8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8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6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59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A30207-F201-4497-8181-ED703C8F4863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C1BFE58-5C63-4E62-A159-5867CD88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3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Giv</a:t>
            </a:r>
            <a:r>
              <a:rPr lang="en-US" dirty="0" err="1" smtClean="0">
                <a:latin typeface="Century Gothic" panose="020B0502020202020204" pitchFamily="34" charset="0"/>
              </a:rPr>
              <a:t>Vay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>
                <a:latin typeface="Century Gothic" panose="020B0502020202020204" pitchFamily="34" charset="0"/>
              </a:rPr>
              <a:t>Выполнил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	</a:t>
            </a:r>
            <a:r>
              <a:rPr lang="ru-RU" sz="2000" dirty="0" smtClean="0">
                <a:latin typeface="Century Gothic" panose="020B0502020202020204" pitchFamily="34" charset="0"/>
              </a:rPr>
              <a:t>			                                </a:t>
            </a:r>
            <a:r>
              <a:rPr lang="ru-RU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Усик Александр</a:t>
            </a:r>
            <a:endParaRPr lang="ru-RU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8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Моей целью являлось создание </a:t>
            </a:r>
            <a:r>
              <a:rPr lang="ru-RU" dirty="0" smtClean="0"/>
              <a:t>сайта, </a:t>
            </a:r>
            <a:r>
              <a:rPr lang="ru-RU" dirty="0" smtClean="0"/>
              <a:t>с помощью которого пользователь может </a:t>
            </a:r>
            <a:r>
              <a:rPr lang="ru-RU" dirty="0" smtClean="0"/>
              <a:t>выкладывать свои фотографии, смотреть фотографии других людей.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63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</a:t>
            </a:r>
            <a:r>
              <a:rPr lang="ru-RU" dirty="0" smtClean="0">
                <a:solidFill>
                  <a:srgbClr val="FF0000"/>
                </a:solidFill>
              </a:rPr>
              <a:t>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</a:t>
            </a:r>
            <a:r>
              <a:rPr lang="ru-RU" dirty="0"/>
              <a:t>главную страницу</a:t>
            </a:r>
            <a:r>
              <a:rPr lang="ru-RU" dirty="0" smtClean="0"/>
              <a:t>. </a:t>
            </a:r>
          </a:p>
          <a:p>
            <a:r>
              <a:rPr lang="ru-RU" dirty="0"/>
              <a:t>Сделать возможность регистрации на сайт</a:t>
            </a:r>
            <a:r>
              <a:rPr lang="ru-RU" dirty="0" smtClean="0"/>
              <a:t>.</a:t>
            </a:r>
          </a:p>
          <a:p>
            <a:r>
              <a:rPr lang="ru-RU" dirty="0"/>
              <a:t>Добавить вкладку профиль</a:t>
            </a:r>
            <a:r>
              <a:rPr lang="ru-RU" dirty="0" smtClean="0"/>
              <a:t>.</a:t>
            </a:r>
          </a:p>
          <a:p>
            <a:r>
              <a:rPr lang="ru-RU" dirty="0"/>
              <a:t>Добавить возможность загрузки фотографий и картинок на сайт</a:t>
            </a:r>
            <a:r>
              <a:rPr lang="ru-RU" dirty="0" smtClean="0"/>
              <a:t>.</a:t>
            </a:r>
          </a:p>
          <a:p>
            <a:r>
              <a:rPr lang="ru-RU" dirty="0"/>
              <a:t>Сделать на главном экране просмотр картинок.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17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Вы</a:t>
            </a:r>
            <a:r>
              <a:rPr lang="ru-RU" dirty="0" smtClean="0"/>
              <a:t>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Мне удалось создать </a:t>
            </a:r>
            <a:r>
              <a:rPr lang="ru-RU" dirty="0" smtClean="0"/>
              <a:t>сайт, с помощью которого можно выкладывать свои фотографии на просторы интернета.</a:t>
            </a:r>
            <a:endParaRPr lang="ru-RU" dirty="0" smtClean="0"/>
          </a:p>
          <a:p>
            <a:r>
              <a:rPr lang="ru-RU" dirty="0" smtClean="0"/>
              <a:t>В дальнейшем я </a:t>
            </a:r>
            <a:r>
              <a:rPr lang="ru-RU" dirty="0" smtClean="0"/>
              <a:t>переработаю данных сайт, переделаю дизайн, добавлю больше 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801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</a:t>
            </a:r>
            <a:r>
              <a:rPr lang="ru-RU" sz="3600" dirty="0" smtClean="0"/>
              <a:t>Спасибо за </a:t>
            </a:r>
            <a:r>
              <a:rPr lang="ru-RU" sz="3600" dirty="0" smtClean="0">
                <a:solidFill>
                  <a:srgbClr val="FF0000"/>
                </a:solidFill>
              </a:rPr>
              <a:t>внимание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23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27</TotalTime>
  <Words>86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GivVay</vt:lpstr>
      <vt:lpstr>Цель:</vt:lpstr>
      <vt:lpstr>Реализация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MuscleIT</dc:title>
  <dc:creator>Sasha Usik</dc:creator>
  <cp:lastModifiedBy>Sasha Usik</cp:lastModifiedBy>
  <cp:revision>5</cp:revision>
  <dcterms:created xsi:type="dcterms:W3CDTF">2020-11-11T18:53:21Z</dcterms:created>
  <dcterms:modified xsi:type="dcterms:W3CDTF">2021-04-21T16:04:03Z</dcterms:modified>
</cp:coreProperties>
</file>