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 snapToGrid="0">
      <p:cViewPr>
        <p:scale>
          <a:sx n="90" d="100"/>
          <a:sy n="90" d="100"/>
        </p:scale>
        <p:origin x="-370" y="18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334962" y="1992473"/>
            <a:ext cx="11522075" cy="319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7590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7"/>
            <a:ext cx="12192000" cy="6858000"/>
          </a:xfrm>
          <a:prstGeom prst="rect">
            <a:avLst/>
          </a:prstGeom>
        </p:spPr>
      </p:pic>
      <p:sp>
        <p:nvSpPr>
          <p:cNvPr id="7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334961" y="188914"/>
            <a:ext cx="11522075" cy="1405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334963" y="1593850"/>
            <a:ext cx="11522075" cy="4176713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256395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ий слайд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7"/>
            <a:ext cx="12192000" cy="6858000"/>
          </a:xfrm>
          <a:prstGeom prst="rect">
            <a:avLst/>
          </a:prstGeom>
        </p:spPr>
      </p:pic>
      <p:sp>
        <p:nvSpPr>
          <p:cNvPr id="4" name="Місце для вмісту 3"/>
          <p:cNvSpPr>
            <a:spLocks noGrp="1"/>
          </p:cNvSpPr>
          <p:nvPr>
            <p:ph sz="quarter" idx="10"/>
          </p:nvPr>
        </p:nvSpPr>
        <p:spPr>
          <a:xfrm>
            <a:off x="334963" y="188913"/>
            <a:ext cx="11522075" cy="557847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319292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Іна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89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1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2260" userDrawn="1">
          <p15:clr>
            <a:srgbClr val="F26B43"/>
          </p15:clr>
        </p15:guide>
        <p15:guide id="6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72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7954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Житомирська політехніка">
      <a:dk1>
        <a:srgbClr val="224D83"/>
      </a:dk1>
      <a:lt1>
        <a:sysClr val="window" lastClr="FFFFFF"/>
      </a:lt1>
      <a:dk2>
        <a:srgbClr val="FFFFFF"/>
      </a:dk2>
      <a:lt2>
        <a:srgbClr val="224D8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Житомирська політехніка">
      <a:majorFont>
        <a:latin typeface="Montserrat Extra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Произвольный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Новосьолов Іван Володимирович</dc:creator>
  <cp:lastModifiedBy>Alex Verbovskiy</cp:lastModifiedBy>
  <cp:revision>9</cp:revision>
  <dcterms:created xsi:type="dcterms:W3CDTF">2023-01-12T09:20:21Z</dcterms:created>
  <dcterms:modified xsi:type="dcterms:W3CDTF">2024-05-29T18:29:26Z</dcterms:modified>
</cp:coreProperties>
</file>