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8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7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69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9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99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47F11-7E00-4227-92B8-FE0D4F703A78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667AD7-E4AF-4714-A590-543875DE4C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3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4wkL7X01vFRQiKcrs0mFI1As_eBzvjw/view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3D7DB-0387-41A0-90D0-16821B456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network </a:t>
            </a: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A6B6CF0-32D3-408F-B0D2-CAB968F31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err="1"/>
              <a:t>ВИнокуров</a:t>
            </a:r>
            <a:r>
              <a:rPr lang="ru-RU" dirty="0"/>
              <a:t> Александр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E37AE3-A869-442E-93E6-FFC55C73E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7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F9465646-D31D-4963-BA3C-4133E02EE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27" y="2016125"/>
            <a:ext cx="8208545" cy="3911885"/>
          </a:xfr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4BCC2A-248D-44FA-A4D6-827811C56617}"/>
              </a:ext>
            </a:extLst>
          </p:cNvPr>
          <p:cNvSpPr/>
          <p:nvPr/>
        </p:nvSpPr>
        <p:spPr>
          <a:xfrm>
            <a:off x="1462597" y="665586"/>
            <a:ext cx="9603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	</a:t>
            </a:r>
            <a:r>
              <a:rPr lang="ru-RU" dirty="0">
                <a:latin typeface="Montserrat SemiBold" panose="00000700000000000000" pitchFamily="2" charset="-52"/>
              </a:rPr>
              <a:t>Мой проект – это </a:t>
            </a:r>
            <a:r>
              <a:rPr lang="en-US" dirty="0">
                <a:latin typeface="Montserrat SemiBold" panose="00000700000000000000" pitchFamily="2" charset="-52"/>
              </a:rPr>
              <a:t>backend </a:t>
            </a:r>
            <a:r>
              <a:rPr lang="ru-RU" dirty="0">
                <a:latin typeface="Montserrat SemiBold" panose="00000700000000000000" pitchFamily="2" charset="-52"/>
              </a:rPr>
              <a:t>для социальной сети, написанный на </a:t>
            </a:r>
            <a:r>
              <a:rPr lang="en-US" dirty="0">
                <a:latin typeface="Montserrat SemiBold" panose="00000700000000000000" pitchFamily="2" charset="-52"/>
              </a:rPr>
              <a:t>python Django. Frontend </a:t>
            </a:r>
            <a:r>
              <a:rPr lang="ru-RU" dirty="0">
                <a:latin typeface="Montserrat SemiBold" panose="00000700000000000000" pitchFamily="2" charset="-52"/>
              </a:rPr>
              <a:t>мне предоставил мой старший брат. Т.к. со временем сервер перерос фронт, у нас с ним началась командная разработка. Вот фото страницы пользователя: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15ED79-1F21-4574-84BC-C7C8E2605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5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4BCC2A-248D-44FA-A4D6-827811C56617}"/>
              </a:ext>
            </a:extLst>
          </p:cNvPr>
          <p:cNvSpPr/>
          <p:nvPr/>
        </p:nvSpPr>
        <p:spPr>
          <a:xfrm>
            <a:off x="1451580" y="929990"/>
            <a:ext cx="9603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	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EC6235-92B7-4249-A9B7-2A04969F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1EFA75-77C5-4A3A-B1D7-9E03AD83B641}"/>
              </a:ext>
            </a:extLst>
          </p:cNvPr>
          <p:cNvSpPr/>
          <p:nvPr/>
        </p:nvSpPr>
        <p:spPr>
          <a:xfrm>
            <a:off x="1451579" y="514491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	Почему я выбрал </a:t>
            </a:r>
            <a:r>
              <a:rPr lang="en-US" dirty="0">
                <a:latin typeface="Montserrat SemiBold" panose="00000700000000000000" pitchFamily="2" charset="-52"/>
              </a:rPr>
              <a:t>Django? </a:t>
            </a:r>
            <a:r>
              <a:rPr lang="ru-RU" dirty="0">
                <a:latin typeface="Montserrat SemiBold" panose="00000700000000000000" pitchFamily="2" charset="-52"/>
              </a:rPr>
              <a:t>Ответ прост, в будущем я решил стать программистом, чем раньше я начну получать опыт в этом фреймворке, тем мне легче будет найти работу в будущем, а еще он более удобный, т.к. в нем очень много доступно «из коробки», в отличии от того же </a:t>
            </a:r>
            <a:r>
              <a:rPr lang="en-US" dirty="0">
                <a:latin typeface="Montserrat SemiBold" panose="00000700000000000000" pitchFamily="2" charset="-52"/>
              </a:rPr>
              <a:t>Flask</a:t>
            </a:r>
            <a:r>
              <a:rPr lang="ru-RU" dirty="0">
                <a:latin typeface="Montserrat SemiBold" panose="00000700000000000000" pitchFamily="2" charset="-52"/>
              </a:rPr>
              <a:t>.</a:t>
            </a:r>
            <a:endParaRPr lang="ru-RU" dirty="0"/>
          </a:p>
        </p:txBody>
      </p:sp>
      <p:pic>
        <p:nvPicPr>
          <p:cNvPr id="1030" name="Picture 6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DC411550-D15F-4774-8C35-2FEDC361B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83" y="1904667"/>
            <a:ext cx="4599517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Django Channels – Real Python">
            <a:extLst>
              <a:ext uri="{FF2B5EF4-FFF2-40B4-BE49-F238E27FC236}">
                <a16:creationId xmlns:a16="http://schemas.microsoft.com/office/drawing/2014/main" id="{19B12663-3E93-406A-AAC6-61BB654A5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324" y="2086270"/>
            <a:ext cx="2857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EC6235-92B7-4249-A9B7-2A04969F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1EFA75-77C5-4A3A-B1D7-9E03AD83B641}"/>
              </a:ext>
            </a:extLst>
          </p:cNvPr>
          <p:cNvSpPr/>
          <p:nvPr/>
        </p:nvSpPr>
        <p:spPr>
          <a:xfrm>
            <a:off x="1451578" y="375992"/>
            <a:ext cx="9603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	Про структуру приложения можно почитать на: </a:t>
            </a:r>
            <a:r>
              <a:rPr lang="en-US" u="sng" dirty="0">
                <a:latin typeface="Montserrat SemiBold" panose="00000700000000000000" pitchFamily="2" charset="-52"/>
                <a:hlinkClick r:id="rId3"/>
              </a:rPr>
              <a:t>https://drive.google.com/file/d/1K4wkL7X01vFRQiKcrs0mFI1As_eBzvjw/view</a:t>
            </a:r>
            <a:endParaRPr lang="ru-RU" u="sng" dirty="0">
              <a:latin typeface="Montserrat SemiBold" panose="00000700000000000000" pitchFamily="2" charset="-52"/>
            </a:endParaRPr>
          </a:p>
          <a:p>
            <a:r>
              <a:rPr lang="ru-RU" dirty="0">
                <a:latin typeface="Montserrat SemiBold" panose="00000700000000000000" pitchFamily="2" charset="-52"/>
              </a:rPr>
              <a:t>Из интересных библиотек – </a:t>
            </a:r>
            <a:r>
              <a:rPr lang="en-US" u="sng" dirty="0">
                <a:latin typeface="Montserrat SemiBold" panose="00000700000000000000" pitchFamily="2" charset="-52"/>
              </a:rPr>
              <a:t>Django</a:t>
            </a:r>
            <a:r>
              <a:rPr lang="en-US" dirty="0">
                <a:latin typeface="Montserrat SemiBold" panose="00000700000000000000" pitchFamily="2" charset="-52"/>
              </a:rPr>
              <a:t> </a:t>
            </a:r>
            <a:r>
              <a:rPr lang="ru-RU" dirty="0">
                <a:latin typeface="Montserrat SemiBold" panose="00000700000000000000" pitchFamily="2" charset="-52"/>
              </a:rPr>
              <a:t>и </a:t>
            </a:r>
            <a:r>
              <a:rPr lang="en-US" u="sng" dirty="0" err="1">
                <a:latin typeface="Montserrat SemiBold" panose="00000700000000000000" pitchFamily="2" charset="-52"/>
              </a:rPr>
              <a:t>socketio</a:t>
            </a:r>
            <a:endParaRPr lang="ru-RU" u="sng" dirty="0"/>
          </a:p>
        </p:txBody>
      </p:sp>
      <p:pic>
        <p:nvPicPr>
          <p:cNvPr id="1026" name="Picture 2" descr="https://sun9-38.userapi.com/impg/4-J1IBRwryNsm4y1DFILmHCqRB4JYTCJoFzFOw/RvOX5UgJlaY.jpg?size=1280x626&amp;quality=96&amp;sign=79107cc435bba6e597efe249fb061b91&amp;type=album">
            <a:extLst>
              <a:ext uri="{FF2B5EF4-FFF2-40B4-BE49-F238E27FC236}">
                <a16:creationId xmlns:a16="http://schemas.microsoft.com/office/drawing/2014/main" id="{91D9CB05-CC58-427B-AB6C-2A4ABE3383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95" y="1892596"/>
            <a:ext cx="8437810" cy="412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4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EC6235-92B7-4249-A9B7-2A04969F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1EFA75-77C5-4A3A-B1D7-9E03AD83B641}"/>
              </a:ext>
            </a:extLst>
          </p:cNvPr>
          <p:cNvSpPr/>
          <p:nvPr/>
        </p:nvSpPr>
        <p:spPr>
          <a:xfrm>
            <a:off x="1451578" y="1069071"/>
            <a:ext cx="9603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	Изюминка моего приложения – чат, который реализован на </a:t>
            </a:r>
            <a:r>
              <a:rPr lang="en-US" dirty="0" err="1">
                <a:latin typeface="Montserrat SemiBold" panose="00000700000000000000" pitchFamily="2" charset="-52"/>
              </a:rPr>
              <a:t>websocket</a:t>
            </a:r>
            <a:r>
              <a:rPr lang="en-US" dirty="0">
                <a:latin typeface="Montserrat SemiBold" panose="00000700000000000000" pitchFamily="2" charset="-52"/>
              </a:rPr>
              <a:t> </a:t>
            </a:r>
            <a:r>
              <a:rPr lang="ru-RU" dirty="0">
                <a:latin typeface="Montserrat SemiBold" panose="00000700000000000000" pitchFamily="2" charset="-52"/>
              </a:rPr>
              <a:t>соединении, для работы приложения в реальном времени.</a:t>
            </a:r>
            <a:endParaRPr lang="ru-RU" dirty="0"/>
          </a:p>
        </p:txBody>
      </p:sp>
      <p:pic>
        <p:nvPicPr>
          <p:cNvPr id="2052" name="Picture 4" descr="https://sun9-47.userapi.com/impg/Bf8YaMw7mWkpKNA6qFNeJ7KS2f4wqlAWHe1yTw/7u2ghjni9nw.jpg?size=1280x841&amp;quality=96&amp;sign=142aa87efff340d52aa7230875409eba&amp;type=album">
            <a:extLst>
              <a:ext uri="{FF2B5EF4-FFF2-40B4-BE49-F238E27FC236}">
                <a16:creationId xmlns:a16="http://schemas.microsoft.com/office/drawing/2014/main" id="{C99B0A4E-6371-4A20-8215-D20D11B64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016125"/>
            <a:ext cx="525034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un9-75.userapi.com/impg/zidz80S4L2JSsvp1ZTCGOmZUYr6DwsWSA_hFrA/aHkS7olvyCA.jpg?size=1240x850&amp;quality=96&amp;sign=75fa805864c9a7d0105468d0e2a7b444&amp;type=album">
            <a:extLst>
              <a:ext uri="{FF2B5EF4-FFF2-40B4-BE49-F238E27FC236}">
                <a16:creationId xmlns:a16="http://schemas.microsoft.com/office/drawing/2014/main" id="{ADDEC05D-4194-4932-B673-A9FC3BF3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34" y="2016125"/>
            <a:ext cx="503231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EC6235-92B7-4249-A9B7-2A04969FD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1EFA75-77C5-4A3A-B1D7-9E03AD83B641}"/>
              </a:ext>
            </a:extLst>
          </p:cNvPr>
          <p:cNvSpPr/>
          <p:nvPr/>
        </p:nvSpPr>
        <p:spPr>
          <a:xfrm>
            <a:off x="1451578" y="686023"/>
            <a:ext cx="9603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 panose="00000700000000000000" pitchFamily="2" charset="-52"/>
              </a:rPr>
              <a:t>	Далее можно продолжать разработку чата, реализовать все то, что я не успел. Проект послужил мне хорошим пинком в изучении </a:t>
            </a:r>
            <a:r>
              <a:rPr lang="en-US" dirty="0">
                <a:latin typeface="Montserrat SemiBold" panose="00000700000000000000" pitchFamily="2" charset="-52"/>
              </a:rPr>
              <a:t>Django</a:t>
            </a:r>
            <a:r>
              <a:rPr lang="ru-RU" dirty="0">
                <a:latin typeface="Montserrat SemiBold" panose="00000700000000000000" pitchFamily="2" charset="-52"/>
              </a:rPr>
              <a:t>, что несомненно понадобится мне в будущем, также его можно смело добавлять в портфолио.</a:t>
            </a:r>
            <a:endParaRPr lang="ru-RU" dirty="0"/>
          </a:p>
        </p:txBody>
      </p:sp>
      <p:pic>
        <p:nvPicPr>
          <p:cNvPr id="3074" name="Picture 2" descr="Хенд-кодинг vs. WYSIWYG: 9 причин писать код самому - блог Indigo">
            <a:extLst>
              <a:ext uri="{FF2B5EF4-FFF2-40B4-BE49-F238E27FC236}">
                <a16:creationId xmlns:a16="http://schemas.microsoft.com/office/drawing/2014/main" id="{DDF88E2E-9451-45F7-8CA3-FBDB3DADAA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68" y="2016125"/>
            <a:ext cx="7429989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2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D8235-1E4C-46EE-99AE-092BE914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504" y="2511041"/>
            <a:ext cx="8643154" cy="753154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0D921D-06D7-4BE9-AC26-3CF83D113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1860" cy="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537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7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Montserrat SemiBold</vt:lpstr>
      <vt:lpstr>Галерея</vt:lpstr>
      <vt:lpstr>Social network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</dc:title>
  <dc:creator>Администратор</dc:creator>
  <cp:lastModifiedBy>Администратор</cp:lastModifiedBy>
  <cp:revision>12</cp:revision>
  <dcterms:created xsi:type="dcterms:W3CDTF">2021-04-25T14:16:34Z</dcterms:created>
  <dcterms:modified xsi:type="dcterms:W3CDTF">2021-04-25T16:15:50Z</dcterms:modified>
</cp:coreProperties>
</file>