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83" r:id="rId6"/>
    <p:sldId id="264" r:id="rId7"/>
    <p:sldId id="265" r:id="rId8"/>
    <p:sldId id="266" r:id="rId9"/>
    <p:sldId id="267" r:id="rId10"/>
    <p:sldId id="268" r:id="rId11"/>
    <p:sldId id="269" r:id="rId12"/>
    <p:sldId id="275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0103E-975D-48CF-8A47-3EE86D656B25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7C88F-5EB8-4B18-A726-D4EBB7AA0B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66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0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5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0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2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40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6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8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9685-0476-433D-85EB-F5A24839E472}" type="datetimeFigureOut">
              <a:rPr lang="ru-RU" smtClean="0"/>
              <a:t>23.05.2021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7B5B55-BFDA-4018-ABD9-FF55E0EFFE5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1DEF9-5257-4E48-B2D5-835284313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Expense Tracker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4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Upcoming bills</a:t>
            </a:r>
            <a:br>
              <a:rPr lang="en-US" dirty="0"/>
            </a:br>
            <a:r>
              <a:rPr lang="en-US" dirty="0"/>
              <a:t>and</a:t>
            </a:r>
            <a:br>
              <a:rPr lang="ru-RU" dirty="0"/>
            </a:br>
            <a:r>
              <a:rPr lang="en-US" dirty="0"/>
              <a:t>Their sum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235626"/>
            <a:ext cx="3275013" cy="957646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Первый позволяет откладывать платежи. А второй демонстрирует их сумму.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B9E72A6-2B23-4FD5-A3B5-ABE6FB68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07084"/>
            <a:ext cx="6013450" cy="46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Spending for year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235626"/>
            <a:ext cx="3275013" cy="957646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Динамика расходов</a:t>
            </a:r>
            <a:r>
              <a:rPr lang="en-US" sz="1400" dirty="0">
                <a:latin typeface="Montserrat SemiBold" panose="00000700000000000000" pitchFamily="2" charset="-52"/>
              </a:rPr>
              <a:t> </a:t>
            </a:r>
            <a:r>
              <a:rPr lang="ru-RU" sz="1400" dirty="0">
                <a:latin typeface="Montserrat SemiBold" panose="00000700000000000000" pitchFamily="2" charset="-52"/>
              </a:rPr>
              <a:t>за год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A96DC11-3A9A-4B72-A9C5-A309F75CF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01820"/>
            <a:ext cx="6013450" cy="46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8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940992-71DD-418D-8176-49C3C05F8B88}"/>
              </a:ext>
            </a:extLst>
          </p:cNvPr>
          <p:cNvSpPr/>
          <p:nvPr/>
        </p:nvSpPr>
        <p:spPr>
          <a:xfrm>
            <a:off x="0" y="13650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Montserrat SemiBold" panose="00000700000000000000" pitchFamily="2" charset="-52"/>
              </a:rPr>
              <a:t>Второе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1E6A16-97E9-47FE-B48A-F9FA0A33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44" y="794048"/>
            <a:ext cx="6773334" cy="52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5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Currencies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235626"/>
            <a:ext cx="3275013" cy="1708907"/>
          </a:xfrm>
        </p:spPr>
        <p:txBody>
          <a:bodyPr>
            <a:normAutofit fontScale="92500"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Показывает цены на выбранную валюту с выбранным промежутком времени </a:t>
            </a:r>
          </a:p>
          <a:p>
            <a:pPr algn="ctr"/>
            <a:r>
              <a:rPr lang="ru-RU" sz="1300" dirty="0">
                <a:latin typeface="Montserrat SemiBold" panose="00000700000000000000" pitchFamily="2" charset="-52"/>
              </a:rPr>
              <a:t>(информация </a:t>
            </a:r>
            <a:r>
              <a:rPr lang="ru-RU" sz="1300" dirty="0" err="1">
                <a:latin typeface="Montserrat SemiBold" panose="00000700000000000000" pitchFamily="2" charset="-52"/>
              </a:rPr>
              <a:t>парсится</a:t>
            </a:r>
            <a:r>
              <a:rPr lang="ru-RU" sz="1300" dirty="0">
                <a:latin typeface="Montserrat SemiBold" panose="00000700000000000000" pitchFamily="2" charset="-52"/>
              </a:rPr>
              <a:t> с сайтов при первом запуске программы в текущий день)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122E7A7-F318-4D6B-8168-DF636BF1D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853" y="798513"/>
            <a:ext cx="6000719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companies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Аналогично </a:t>
            </a:r>
            <a:r>
              <a:rPr lang="en-US" sz="1400" dirty="0">
                <a:latin typeface="Montserrat SemiBold" panose="00000700000000000000" pitchFamily="2" charset="-52"/>
              </a:rPr>
              <a:t>currencies</a:t>
            </a:r>
            <a:endParaRPr lang="ru-RU" sz="1300" dirty="0">
              <a:latin typeface="Montserrat SemiBold" panose="00000700000000000000" pitchFamily="2" charset="-52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F7B0BC5-26CF-406C-B306-C6F15B609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 company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Производит поиск компании по имени и добавляет в </a:t>
            </a:r>
            <a:r>
              <a:rPr lang="ru-RU" sz="1400" dirty="0" err="1">
                <a:latin typeface="Montserrat SemiBold" panose="00000700000000000000" pitchFamily="2" charset="-52"/>
              </a:rPr>
              <a:t>бд</a:t>
            </a:r>
            <a:endParaRPr lang="ru-RU" sz="1300" dirty="0">
              <a:latin typeface="Montserrat SemiBold" panose="00000700000000000000" pitchFamily="2" charset="-52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C72DCBA-63C5-4683-BA33-A938C31FC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799518"/>
            <a:ext cx="6013450" cy="46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 or remove type of company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Добавляет/удаляет тип компании</a:t>
            </a:r>
            <a:endParaRPr lang="ru-RU" sz="1300" dirty="0">
              <a:latin typeface="Montserrat SemiBold" panose="00000700000000000000" pitchFamily="2" charset="-52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235FA2-FF6C-4101-B99C-154A4256E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940992-71DD-418D-8176-49C3C05F8B88}"/>
              </a:ext>
            </a:extLst>
          </p:cNvPr>
          <p:cNvSpPr/>
          <p:nvPr/>
        </p:nvSpPr>
        <p:spPr>
          <a:xfrm>
            <a:off x="0" y="13650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Montserrat SemiBold" panose="00000700000000000000" pitchFamily="2" charset="-52"/>
              </a:rPr>
              <a:t>Третье окно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37F2EC-CC0B-485F-91E6-904288A7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40" y="796317"/>
            <a:ext cx="6756716" cy="52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8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 payment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Добавляет платеж</a:t>
            </a:r>
          </a:p>
          <a:p>
            <a:pPr algn="ctr"/>
            <a:r>
              <a:rPr lang="ru-RU" sz="1200" dirty="0">
                <a:latin typeface="Montserrat SemiBold" panose="00000700000000000000" pitchFamily="2" charset="-52"/>
              </a:rPr>
              <a:t>(если активна кнопка </a:t>
            </a:r>
            <a:r>
              <a:rPr lang="en-US" sz="1200" dirty="0">
                <a:latin typeface="Montserrat SemiBold" panose="00000700000000000000" pitchFamily="2" charset="-52"/>
              </a:rPr>
              <a:t>“NO”</a:t>
            </a:r>
            <a:r>
              <a:rPr lang="ru-RU" sz="1200" dirty="0">
                <a:latin typeface="Montserrat SemiBold" panose="00000700000000000000" pitchFamily="2" charset="-52"/>
              </a:rPr>
              <a:t>, то платеж вносится в </a:t>
            </a:r>
            <a:r>
              <a:rPr lang="en-US" sz="1200" dirty="0">
                <a:latin typeface="Montserrat SemiBold" panose="00000700000000000000" pitchFamily="2" charset="-52"/>
              </a:rPr>
              <a:t>Upcoming bills</a:t>
            </a:r>
            <a:r>
              <a:rPr lang="ru-RU" sz="1200" dirty="0">
                <a:latin typeface="Montserrat SemiBold" panose="00000700000000000000" pitchFamily="2" charset="-52"/>
              </a:rPr>
              <a:t>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E15D706-3964-449B-8D5C-177728BC9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01148"/>
            <a:ext cx="6013450" cy="46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Cards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Отображает карты из </a:t>
            </a:r>
            <a:r>
              <a:rPr lang="ru-RU" sz="1400" dirty="0" err="1">
                <a:latin typeface="Montserrat SemiBold" panose="00000700000000000000" pitchFamily="2" charset="-52"/>
              </a:rPr>
              <a:t>бд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116B14E-9121-49FB-A61D-7B1174D4F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01820"/>
            <a:ext cx="6013450" cy="46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DE2F092-3D87-446F-8489-BE6432A0E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8" y="1234985"/>
            <a:ext cx="5524404" cy="1873975"/>
          </a:xfrm>
        </p:spPr>
        <p:txBody>
          <a:bodyPr>
            <a:noAutofit/>
          </a:bodyPr>
          <a:lstStyle/>
          <a:p>
            <a:r>
              <a:rPr lang="ru-RU" sz="1400" dirty="0">
                <a:latin typeface="Montserrat SemiBold" panose="00000700000000000000" pitchFamily="2" charset="-52"/>
              </a:rPr>
              <a:t>	В современном обществе люди постоянно тратят свои средства на что-то, при этом забывая на что именно. Но что если как-то систематизировать данные о своих тратах и доходах? Размышления на эту тему сподвигли меня на создание моего проекта </a:t>
            </a:r>
            <a:r>
              <a:rPr lang="en-US" sz="1400" dirty="0">
                <a:latin typeface="Montserrat SemiBold" panose="00000700000000000000" pitchFamily="2" charset="-52"/>
              </a:rPr>
              <a:t>Expense Tracker – </a:t>
            </a:r>
            <a:r>
              <a:rPr lang="ru-RU" sz="1400" dirty="0">
                <a:latin typeface="Montserrat SemiBold" panose="00000700000000000000" pitchFamily="2" charset="-52"/>
              </a:rPr>
              <a:t>приложение, служащие для анализа доходов/расходов и вывода их в удобной форме.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003BED1-F1F2-45B8-A8E4-1699BB1D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02" y="779919"/>
            <a:ext cx="3512318" cy="44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4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 or remove </a:t>
            </a:r>
            <a:br>
              <a:rPr lang="en-US" dirty="0"/>
            </a:br>
            <a:r>
              <a:rPr lang="en-US" dirty="0"/>
              <a:t>card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Добавляют/удаляют карту из </a:t>
            </a:r>
            <a:r>
              <a:rPr lang="ru-RU" sz="1400" dirty="0" err="1">
                <a:latin typeface="Montserrat SemiBold" panose="00000700000000000000" pitchFamily="2" charset="-52"/>
              </a:rPr>
              <a:t>бд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BA623F5-3987-4FAE-B92F-E26A25673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07084"/>
            <a:ext cx="6013450" cy="46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 or remove </a:t>
            </a:r>
            <a:br>
              <a:rPr lang="en-US" dirty="0"/>
            </a:br>
            <a:r>
              <a:rPr lang="en-US" dirty="0"/>
              <a:t>type of payment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Добавляют/удаляют тип платежа из </a:t>
            </a:r>
            <a:r>
              <a:rPr lang="ru-RU" sz="1400" dirty="0" err="1">
                <a:latin typeface="Montserrat SemiBold" panose="00000700000000000000" pitchFamily="2" charset="-52"/>
              </a:rPr>
              <a:t>бд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717CDCE-2D3C-4A52-ABD8-610DB9421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10733"/>
            <a:ext cx="6013450" cy="4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0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 money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Зачисляет деньги на выбранную карту с выбранной датой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CF8A8A-FDD2-4BCE-92D5-9C78CFD37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11658"/>
            <a:ext cx="6013450" cy="46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history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Отображает историю платежей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F8062CC-4674-4A91-9733-837DA5E63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04791"/>
            <a:ext cx="6013450" cy="46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46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1BA6EA-5E37-44FE-97B2-4DE816710AFA}"/>
              </a:ext>
            </a:extLst>
          </p:cNvPr>
          <p:cNvSpPr/>
          <p:nvPr/>
        </p:nvSpPr>
        <p:spPr>
          <a:xfrm>
            <a:off x="1467555" y="1163134"/>
            <a:ext cx="86134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	В последствии можно чуть-чуть поменять дизайн (подстроить его под мобильные устройства), добавить возможность смены языка (русский/английский)</a:t>
            </a:r>
            <a:r>
              <a:rPr lang="en-US" dirty="0">
                <a:latin typeface="Montserrat SemiBold" panose="00000700000000000000" pitchFamily="2" charset="-52"/>
              </a:rPr>
              <a:t>, </a:t>
            </a:r>
            <a:r>
              <a:rPr lang="ru-RU" dirty="0">
                <a:latin typeface="Montserrat SemiBold" panose="00000700000000000000" pitchFamily="2" charset="-52"/>
              </a:rPr>
              <a:t>редактирование профиля и возможность смены темы (добавить светлую тему). После добавления оставшихся идей необходимо </a:t>
            </a:r>
            <a:r>
              <a:rPr lang="ru-RU" dirty="0" err="1">
                <a:latin typeface="Montserrat SemiBold" panose="00000700000000000000" pitchFamily="2" charset="-52"/>
              </a:rPr>
              <a:t>отдебажить</a:t>
            </a:r>
            <a:r>
              <a:rPr lang="ru-RU" dirty="0">
                <a:latin typeface="Montserrat SemiBold" panose="00000700000000000000" pitchFamily="2" charset="-52"/>
              </a:rPr>
              <a:t>. После можно попробовать выпустить проект как мобильно приложение и посмотреть, что из этого получится, реально ли без рекламы развивать свой продукт, а так же проанализировать отзывы (если такие будут) и учесть допущенные ошибки в будущих проектах.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03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D4822-3BC9-4760-8EFD-C291DF15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16" y="1896534"/>
            <a:ext cx="8643154" cy="675102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0814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3A5BDAB4-559A-4417-94E5-05E54ADA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0178" y="1266264"/>
            <a:ext cx="3984977" cy="196322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Montserrat SemiBold" panose="00000700000000000000" pitchFamily="2" charset="-52"/>
              </a:rPr>
              <a:t>Библиотеки, которые я использовал в своем проект:</a:t>
            </a:r>
            <a:r>
              <a:rPr lang="en-US" dirty="0">
                <a:latin typeface="Montserrat SemiBold" panose="00000700000000000000" pitchFamily="2" charset="-52"/>
              </a:rPr>
              <a:t> </a:t>
            </a:r>
            <a:endParaRPr lang="ru-RU" dirty="0">
              <a:latin typeface="Montserrat SemiBold" panose="00000700000000000000" pitchFamily="2" charset="-52"/>
            </a:endParaRPr>
          </a:p>
          <a:p>
            <a:pPr algn="ctr"/>
            <a:r>
              <a:rPr lang="en-US" dirty="0">
                <a:latin typeface="Montserrat SemiBold" panose="00000700000000000000" pitchFamily="2" charset="-52"/>
              </a:rPr>
              <a:t>PyQT5, Pandas, Matplotlib, Requests, BeautifulSoup, pymorphy2, sqlite3, sys, os, datetime.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B55805-E3C3-4764-8DB5-65B6CBCEC95B}"/>
              </a:ext>
            </a:extLst>
          </p:cNvPr>
          <p:cNvSpPr/>
          <p:nvPr/>
        </p:nvSpPr>
        <p:spPr>
          <a:xfrm>
            <a:off x="5785385" y="768681"/>
            <a:ext cx="5771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Структура классов</a:t>
            </a:r>
          </a:p>
        </p:txBody>
      </p:sp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D4E34914-79AF-4CEA-A2BE-052874DB3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85" y="1266264"/>
            <a:ext cx="5771429" cy="3723809"/>
          </a:xfrm>
        </p:spPr>
      </p:pic>
    </p:spTree>
    <p:extLst>
      <p:ext uri="{BB962C8B-B14F-4D97-AF65-F5344CB8AC3E}">
        <p14:creationId xmlns:p14="http://schemas.microsoft.com/office/powerpoint/2010/main" val="180402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3A5BDAB4-559A-4417-94E5-05E54ADA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689" y="1065392"/>
            <a:ext cx="3273778" cy="3433080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>
                <a:latin typeface="Montserrat SemiBold" panose="00000700000000000000" pitchFamily="2" charset="-52"/>
              </a:rPr>
              <a:t>Окна входа и создания нового пользователя.</a:t>
            </a:r>
          </a:p>
          <a:p>
            <a:pPr algn="ctr"/>
            <a:r>
              <a:rPr lang="ru-RU" dirty="0">
                <a:latin typeface="Montserrat SemiBold" panose="00000700000000000000" pitchFamily="2" charset="-52"/>
              </a:rPr>
              <a:t>При регистрации инф. пользователя вносится в </a:t>
            </a:r>
            <a:r>
              <a:rPr lang="ru-RU" dirty="0" err="1">
                <a:latin typeface="Montserrat SemiBold" panose="00000700000000000000" pitchFamily="2" charset="-52"/>
              </a:rPr>
              <a:t>бд</a:t>
            </a:r>
            <a:r>
              <a:rPr lang="ru-RU" dirty="0">
                <a:latin typeface="Montserrat SemiBold" panose="00000700000000000000" pitchFamily="2" charset="-52"/>
              </a:rPr>
              <a:t> и создается его каталог со всеми вложенными папками и файлами.</a:t>
            </a:r>
          </a:p>
          <a:p>
            <a:pPr algn="ctr"/>
            <a:r>
              <a:rPr lang="ru-RU" dirty="0">
                <a:latin typeface="Montserrat SemiBold" panose="00000700000000000000" pitchFamily="2" charset="-52"/>
              </a:rPr>
              <a:t>При входе в аккаунт имя пользователя осуществляется авторизация.</a:t>
            </a:r>
          </a:p>
          <a:p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B55805-E3C3-4764-8DB5-65B6CBCEC95B}"/>
              </a:ext>
            </a:extLst>
          </p:cNvPr>
          <p:cNvSpPr/>
          <p:nvPr/>
        </p:nvSpPr>
        <p:spPr>
          <a:xfrm>
            <a:off x="5765984" y="1049963"/>
            <a:ext cx="601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Скриншоты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2173C1D-572B-42B3-AE97-F34230E8E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84" y="1498317"/>
            <a:ext cx="6013450" cy="3259704"/>
          </a:xfrm>
        </p:spPr>
      </p:pic>
    </p:spTree>
    <p:extLst>
      <p:ext uri="{BB962C8B-B14F-4D97-AF65-F5344CB8AC3E}">
        <p14:creationId xmlns:p14="http://schemas.microsoft.com/office/powerpoint/2010/main" val="36870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error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429000"/>
            <a:ext cx="3275013" cy="817085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Возникает при какой-либо ошибке пользователя.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A6054B4-2641-4D54-AB80-AF14ADE7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175" y="1537494"/>
            <a:ext cx="2886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940992-71DD-418D-8176-49C3C05F8B88}"/>
              </a:ext>
            </a:extLst>
          </p:cNvPr>
          <p:cNvSpPr/>
          <p:nvPr/>
        </p:nvSpPr>
        <p:spPr>
          <a:xfrm>
            <a:off x="0" y="13650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Montserrat SemiBold" panose="00000700000000000000" pitchFamily="2" charset="-52"/>
              </a:rPr>
              <a:t>Первое окно</a:t>
            </a:r>
          </a:p>
        </p:txBody>
      </p:sp>
      <p:pic>
        <p:nvPicPr>
          <p:cNvPr id="3" name="Объект 5">
            <a:extLst>
              <a:ext uri="{FF2B5EF4-FFF2-40B4-BE49-F238E27FC236}">
                <a16:creationId xmlns:a16="http://schemas.microsoft.com/office/drawing/2014/main" id="{E7CEC44A-86E5-4B09-B66E-3FA5C2657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04" y="759634"/>
            <a:ext cx="6803620" cy="52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1885244"/>
            <a:ext cx="3273099" cy="449646"/>
          </a:xfrm>
        </p:spPr>
        <p:txBody>
          <a:bodyPr/>
          <a:lstStyle/>
          <a:p>
            <a:pPr algn="ctr"/>
            <a:r>
              <a:rPr lang="en-US" dirty="0"/>
              <a:t>Header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DD57C1-62DA-4ABD-BF36-229C44797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04116"/>
            <a:ext cx="6013450" cy="4648105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532868"/>
            <a:ext cx="3275013" cy="779487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>
                <a:latin typeface="Montserrat SemiBold" panose="00000700000000000000" pitchFamily="2" charset="-52"/>
              </a:rPr>
              <a:t>Отображение профиля и возможность выбора месяца</a:t>
            </a:r>
          </a:p>
        </p:txBody>
      </p:sp>
    </p:spTree>
    <p:extLst>
      <p:ext uri="{BB962C8B-B14F-4D97-AF65-F5344CB8AC3E}">
        <p14:creationId xmlns:p14="http://schemas.microsoft.com/office/powerpoint/2010/main" val="18650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1512711"/>
            <a:ext cx="3273099" cy="957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Spending </a:t>
            </a:r>
            <a:br>
              <a:rPr lang="ru-RU" dirty="0"/>
            </a:br>
            <a:r>
              <a:rPr lang="en-US" dirty="0"/>
              <a:t>and </a:t>
            </a:r>
            <a:br>
              <a:rPr lang="ru-RU" dirty="0"/>
            </a:br>
            <a:r>
              <a:rPr lang="en-US" dirty="0"/>
              <a:t>Income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429000"/>
            <a:ext cx="3275013" cy="131762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Montserrat SemiBold" panose="00000700000000000000" pitchFamily="2" charset="-52"/>
              </a:rPr>
              <a:t>Динамика расходов/доходов за выбранный месяц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C341379-1AB3-430C-878B-CB80A31EA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02492"/>
            <a:ext cx="6013450" cy="46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8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D87C9-FE07-47C2-BDE2-163B97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2" y="1512711"/>
            <a:ext cx="3786894" cy="957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Diagram cost</a:t>
            </a:r>
            <a:br>
              <a:rPr lang="en-US" dirty="0"/>
            </a:br>
            <a:r>
              <a:rPr lang="en-US" dirty="0"/>
              <a:t>and</a:t>
            </a:r>
            <a:br>
              <a:rPr lang="ru-RU" dirty="0"/>
            </a:br>
            <a:r>
              <a:rPr lang="en-US" dirty="0"/>
              <a:t>Diagram Earned/Spent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281-8876-433F-B326-B5044480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002" y="3235625"/>
            <a:ext cx="3275013" cy="1686331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Распределение расходов по типам.</a:t>
            </a:r>
          </a:p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И</a:t>
            </a:r>
          </a:p>
          <a:p>
            <a:pPr algn="ctr"/>
            <a:r>
              <a:rPr lang="ru-RU" sz="1400" dirty="0">
                <a:latin typeface="Montserrat SemiBold" panose="00000700000000000000" pitchFamily="2" charset="-52"/>
              </a:rPr>
              <a:t> Отношение доходов/расходов за выбранный месяц.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8FD3487-EA9B-415E-87F4-6E1FDF970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799518"/>
            <a:ext cx="6013450" cy="4657301"/>
          </a:xfrm>
        </p:spPr>
      </p:pic>
    </p:spTree>
    <p:extLst>
      <p:ext uri="{BB962C8B-B14F-4D97-AF65-F5344CB8AC3E}">
        <p14:creationId xmlns:p14="http://schemas.microsoft.com/office/powerpoint/2010/main" val="374806526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247</TotalTime>
  <Words>407</Words>
  <Application>Microsoft Office PowerPoint</Application>
  <PresentationFormat>Широкоэкранный</PresentationFormat>
  <Paragraphs>50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Montserrat SemiBold</vt:lpstr>
      <vt:lpstr>Галерея</vt:lpstr>
      <vt:lpstr>Expense Tracker</vt:lpstr>
      <vt:lpstr>Презентация PowerPoint</vt:lpstr>
      <vt:lpstr>Презентация PowerPoint</vt:lpstr>
      <vt:lpstr>Презентация PowerPoint</vt:lpstr>
      <vt:lpstr>error</vt:lpstr>
      <vt:lpstr>Презентация PowerPoint</vt:lpstr>
      <vt:lpstr>Header</vt:lpstr>
      <vt:lpstr>Spending  and  Income</vt:lpstr>
      <vt:lpstr>Diagram cost and Diagram Earned/Spent</vt:lpstr>
      <vt:lpstr>Upcoming bills and Their sum</vt:lpstr>
      <vt:lpstr>Spending for year</vt:lpstr>
      <vt:lpstr>Презентация PowerPoint</vt:lpstr>
      <vt:lpstr>Currencies</vt:lpstr>
      <vt:lpstr>companies</vt:lpstr>
      <vt:lpstr>Find company</vt:lpstr>
      <vt:lpstr>Add or remove type of company</vt:lpstr>
      <vt:lpstr>Презентация PowerPoint</vt:lpstr>
      <vt:lpstr>Add payment</vt:lpstr>
      <vt:lpstr>Cards</vt:lpstr>
      <vt:lpstr>ADD or remove  card</vt:lpstr>
      <vt:lpstr>Add or remove  type of payment</vt:lpstr>
      <vt:lpstr>Add money</vt:lpstr>
      <vt:lpstr>history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Александер</dc:creator>
  <cp:lastModifiedBy>Александер</cp:lastModifiedBy>
  <cp:revision>25</cp:revision>
  <dcterms:created xsi:type="dcterms:W3CDTF">2020-11-11T17:19:08Z</dcterms:created>
  <dcterms:modified xsi:type="dcterms:W3CDTF">2021-05-23T07:18:20Z</dcterms:modified>
</cp:coreProperties>
</file>