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400" r:id="rId4"/>
    <p:sldId id="347" r:id="rId5"/>
    <p:sldId id="403" r:id="rId6"/>
    <p:sldId id="259" r:id="rId7"/>
    <p:sldId id="402" r:id="rId8"/>
    <p:sldId id="399" r:id="rId9"/>
    <p:sldId id="326" r:id="rId10"/>
    <p:sldId id="319" r:id="rId11"/>
    <p:sldId id="342" r:id="rId12"/>
    <p:sldId id="404" r:id="rId13"/>
    <p:sldId id="406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Tamarin" initials="GT" lastIdx="1" clrIdx="0">
    <p:extLst>
      <p:ext uri="{19B8F6BF-5375-455C-9EA6-DF929625EA0E}">
        <p15:presenceInfo xmlns:p15="http://schemas.microsoft.com/office/powerpoint/2012/main" userId="d6ed0aeb1d08b0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E3FC47-AAEA-4D74-909D-E7D4B7D9FC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977685" cy="6858000"/>
          </a:xfrm>
          <a:custGeom>
            <a:avLst/>
            <a:gdLst>
              <a:gd name="connsiteX0" fmla="*/ 0 w 7977685"/>
              <a:gd name="connsiteY0" fmla="*/ 0 h 6858000"/>
              <a:gd name="connsiteX1" fmla="*/ 4805860 w 7977685"/>
              <a:gd name="connsiteY1" fmla="*/ 0 h 6858000"/>
              <a:gd name="connsiteX2" fmla="*/ 7977685 w 7977685"/>
              <a:gd name="connsiteY2" fmla="*/ 6858000 h 6858000"/>
              <a:gd name="connsiteX3" fmla="*/ 1019175 w 7977685"/>
              <a:gd name="connsiteY3" fmla="*/ 6858000 h 6858000"/>
              <a:gd name="connsiteX4" fmla="*/ 0 w 7977685"/>
              <a:gd name="connsiteY4" fmla="*/ 46543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685" h="6858000">
                <a:moveTo>
                  <a:pt x="0" y="0"/>
                </a:moveTo>
                <a:lnTo>
                  <a:pt x="4805860" y="0"/>
                </a:lnTo>
                <a:lnTo>
                  <a:pt x="7977685" y="6858000"/>
                </a:lnTo>
                <a:lnTo>
                  <a:pt x="1019175" y="6858000"/>
                </a:lnTo>
                <a:lnTo>
                  <a:pt x="0" y="46543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8651505-3071-45CB-8043-716B6DEB5CAA}"/>
              </a:ext>
            </a:extLst>
          </p:cNvPr>
          <p:cNvSpPr/>
          <p:nvPr userDrawn="1"/>
        </p:nvSpPr>
        <p:spPr>
          <a:xfrm flipH="1" flipV="1">
            <a:off x="11280575" y="0"/>
            <a:ext cx="911424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8B47315-6B17-4130-8D72-34DCD83C44D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id="{E93DC84E-4259-4B70-9662-D2A6783C4DD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BA74B2-170A-4301-9CF9-D1D589FDE06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2A582B-94DD-469A-9123-63B650C9E77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92F513-DD17-4E62-B297-14A2F36366A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1EF8BF-C015-4C11-98F3-722287D212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B2F5AF-1E80-4B0D-89CC-BC4F4A27637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28F146-1668-458B-B74B-CA5EE085CA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C49447-B41C-446E-B1C7-D29767326C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983CD6-7642-438D-8C7F-29C30165DC7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1FF0400-0AB6-44B7-BC96-271D03F76CA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00461" y="1974379"/>
            <a:ext cx="5062213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ECFF973-362D-4665-9A47-3D1F92BCF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17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684F0A-E70A-41BF-8148-445814C53353}"/>
              </a:ext>
            </a:extLst>
          </p:cNvPr>
          <p:cNvSpPr/>
          <p:nvPr userDrawn="1"/>
        </p:nvSpPr>
        <p:spPr>
          <a:xfrm>
            <a:off x="0" y="339509"/>
            <a:ext cx="5886994" cy="65184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474261F5-E73A-4DCE-AA74-3F3BA62A34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1313" y="1633058"/>
            <a:ext cx="3060756" cy="359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731765" y="3549079"/>
            <a:ext cx="594066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Housing prices dataset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731837" y="5718904"/>
            <a:ext cx="594059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Тут имена и фамилии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3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B2F54EA-B734-4F6A-A5FF-AA79B7CA8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17737"/>
            <a:ext cx="11573197" cy="724247"/>
          </a:xfrm>
        </p:spPr>
        <p:txBody>
          <a:bodyPr/>
          <a:lstStyle/>
          <a:p>
            <a:r>
              <a:rPr lang="en-US" dirty="0"/>
              <a:t>Forest of single trees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38F148C3-EF0F-48E1-8A2C-49031C74743B}"/>
              </a:ext>
            </a:extLst>
          </p:cNvPr>
          <p:cNvGrpSpPr/>
          <p:nvPr/>
        </p:nvGrpSpPr>
        <p:grpSpPr>
          <a:xfrm>
            <a:off x="309400" y="1558999"/>
            <a:ext cx="3293335" cy="885274"/>
            <a:chOff x="4714910" y="4561945"/>
            <a:chExt cx="2765034" cy="885274"/>
          </a:xfrm>
        </p:grpSpPr>
        <p:grpSp>
          <p:nvGrpSpPr>
            <p:cNvPr id="4" name="Group 15">
              <a:extLst>
                <a:ext uri="{FF2B5EF4-FFF2-40B4-BE49-F238E27FC236}">
                  <a16:creationId xmlns:a16="http://schemas.microsoft.com/office/drawing/2014/main" id="{C4C48384-E676-4E85-9293-602C5A11C0B7}"/>
                </a:ext>
              </a:extLst>
            </p:cNvPr>
            <p:cNvGrpSpPr/>
            <p:nvPr/>
          </p:nvGrpSpPr>
          <p:grpSpPr>
            <a:xfrm>
              <a:off x="4714910" y="5048563"/>
              <a:ext cx="2765034" cy="398656"/>
              <a:chOff x="4675383" y="2450053"/>
              <a:chExt cx="2765034" cy="398656"/>
            </a:xfrm>
          </p:grpSpPr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53426AB5-1D2B-4B74-A14C-300BF3289B6C}"/>
                  </a:ext>
                </a:extLst>
              </p:cNvPr>
              <p:cNvSpPr/>
              <p:nvPr/>
            </p:nvSpPr>
            <p:spPr>
              <a:xfrm>
                <a:off x="4675383" y="2450053"/>
                <a:ext cx="2765034" cy="3986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3E6B8D-F0D1-4C7E-BE6A-0B7A272BD89A}"/>
                  </a:ext>
                </a:extLst>
              </p:cNvPr>
              <p:cNvSpPr txBox="1"/>
              <p:nvPr/>
            </p:nvSpPr>
            <p:spPr>
              <a:xfrm>
                <a:off x="5035692" y="2510882"/>
                <a:ext cx="2044417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Calibri" pitchFamily="34" charset="0"/>
                  </a:rPr>
                  <a:t>General characteristics</a:t>
                </a:r>
                <a:endParaRPr lang="ko-KR" altLang="en-US" sz="12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5" name="Freeform: Shape 22">
              <a:extLst>
                <a:ext uri="{FF2B5EF4-FFF2-40B4-BE49-F238E27FC236}">
                  <a16:creationId xmlns:a16="http://schemas.microsoft.com/office/drawing/2014/main" id="{6EE9352B-BA47-4C22-A284-BDAFB2C3DD0B}"/>
                </a:ext>
              </a:extLst>
            </p:cNvPr>
            <p:cNvSpPr/>
            <p:nvPr/>
          </p:nvSpPr>
          <p:spPr>
            <a:xfrm>
              <a:off x="5518099" y="4574718"/>
              <a:ext cx="1184056" cy="561159"/>
            </a:xfrm>
            <a:custGeom>
              <a:avLst/>
              <a:gdLst>
                <a:gd name="connsiteX0" fmla="*/ 65108 w 3751838"/>
                <a:gd name="connsiteY0" fmla="*/ 1667305 h 1778106"/>
                <a:gd name="connsiteX1" fmla="*/ 693576 w 3751838"/>
                <a:gd name="connsiteY1" fmla="*/ 1667305 h 1778106"/>
                <a:gd name="connsiteX2" fmla="*/ 1337417 w 3751838"/>
                <a:gd name="connsiteY2" fmla="*/ 1667305 h 1778106"/>
                <a:gd name="connsiteX3" fmla="*/ 1381726 w 3751838"/>
                <a:gd name="connsiteY3" fmla="*/ 1712066 h 1778106"/>
                <a:gd name="connsiteX4" fmla="*/ 1315714 w 3751838"/>
                <a:gd name="connsiteY4" fmla="*/ 1777626 h 1778106"/>
                <a:gd name="connsiteX5" fmla="*/ 52900 w 3751838"/>
                <a:gd name="connsiteY5" fmla="*/ 1777174 h 1778106"/>
                <a:gd name="connsiteX6" fmla="*/ 4070 w 3751838"/>
                <a:gd name="connsiteY6" fmla="*/ 1728795 h 1778106"/>
                <a:gd name="connsiteX7" fmla="*/ 65108 w 3751838"/>
                <a:gd name="connsiteY7" fmla="*/ 1667305 h 1778106"/>
                <a:gd name="connsiteX8" fmla="*/ 2406717 w 3751838"/>
                <a:gd name="connsiteY8" fmla="*/ 1665949 h 1778106"/>
                <a:gd name="connsiteX9" fmla="*/ 2666694 w 3751838"/>
                <a:gd name="connsiteY9" fmla="*/ 1666401 h 1778106"/>
                <a:gd name="connsiteX10" fmla="*/ 3064574 w 3751838"/>
                <a:gd name="connsiteY10" fmla="*/ 1666401 h 1778106"/>
                <a:gd name="connsiteX11" fmla="*/ 3701632 w 3751838"/>
                <a:gd name="connsiteY11" fmla="*/ 1666401 h 1778106"/>
                <a:gd name="connsiteX12" fmla="*/ 3731021 w 3751838"/>
                <a:gd name="connsiteY12" fmla="*/ 1666853 h 1778106"/>
                <a:gd name="connsiteX13" fmla="*/ 3751819 w 3751838"/>
                <a:gd name="connsiteY13" fmla="*/ 1687651 h 1778106"/>
                <a:gd name="connsiteX14" fmla="*/ 3750915 w 3751838"/>
                <a:gd name="connsiteY14" fmla="*/ 1746429 h 1778106"/>
                <a:gd name="connsiteX15" fmla="*/ 3720622 w 3751838"/>
                <a:gd name="connsiteY15" fmla="*/ 1775818 h 1778106"/>
                <a:gd name="connsiteX16" fmla="*/ 3686712 w 3751838"/>
                <a:gd name="connsiteY16" fmla="*/ 1776722 h 1778106"/>
                <a:gd name="connsiteX17" fmla="*/ 2421637 w 3751838"/>
                <a:gd name="connsiteY17" fmla="*/ 1776722 h 1778106"/>
                <a:gd name="connsiteX18" fmla="*/ 2399031 w 3751838"/>
                <a:gd name="connsiteY18" fmla="*/ 1776270 h 1778106"/>
                <a:gd name="connsiteX19" fmla="*/ 2375971 w 3751838"/>
                <a:gd name="connsiteY19" fmla="*/ 1752307 h 1778106"/>
                <a:gd name="connsiteX20" fmla="*/ 2375519 w 3751838"/>
                <a:gd name="connsiteY20" fmla="*/ 1695790 h 1778106"/>
                <a:gd name="connsiteX21" fmla="*/ 2406717 w 3751838"/>
                <a:gd name="connsiteY21" fmla="*/ 1665949 h 1778106"/>
                <a:gd name="connsiteX22" fmla="*/ 1544495 w 3751838"/>
                <a:gd name="connsiteY22" fmla="*/ 1665496 h 1778106"/>
                <a:gd name="connsiteX23" fmla="*/ 1876362 w 3751838"/>
                <a:gd name="connsiteY23" fmla="*/ 1666400 h 1778106"/>
                <a:gd name="connsiteX24" fmla="*/ 2228575 w 3751838"/>
                <a:gd name="connsiteY24" fmla="*/ 1666400 h 1778106"/>
                <a:gd name="connsiteX25" fmla="*/ 2268363 w 3751838"/>
                <a:gd name="connsiteY25" fmla="*/ 1706188 h 1778106"/>
                <a:gd name="connsiteX26" fmla="*/ 2268363 w 3751838"/>
                <a:gd name="connsiteY26" fmla="*/ 1744620 h 1778106"/>
                <a:gd name="connsiteX27" fmla="*/ 2237166 w 3751838"/>
                <a:gd name="connsiteY27" fmla="*/ 1776721 h 1778106"/>
                <a:gd name="connsiteX28" fmla="*/ 2185170 w 3751838"/>
                <a:gd name="connsiteY28" fmla="*/ 1776721 h 1778106"/>
                <a:gd name="connsiteX29" fmla="*/ 1535000 w 3751838"/>
                <a:gd name="connsiteY29" fmla="*/ 1777174 h 1778106"/>
                <a:gd name="connsiteX30" fmla="*/ 1483004 w 3751838"/>
                <a:gd name="connsiteY30" fmla="*/ 1725178 h 1778106"/>
                <a:gd name="connsiteX31" fmla="*/ 1544495 w 3751838"/>
                <a:gd name="connsiteY31" fmla="*/ 1665496 h 1778106"/>
                <a:gd name="connsiteX32" fmla="*/ 1621357 w 3751838"/>
                <a:gd name="connsiteY32" fmla="*/ 1026629 h 1778106"/>
                <a:gd name="connsiteX33" fmla="*/ 1781413 w 3751838"/>
                <a:gd name="connsiteY33" fmla="*/ 1026629 h 1778106"/>
                <a:gd name="connsiteX34" fmla="*/ 1810350 w 3751838"/>
                <a:gd name="connsiteY34" fmla="*/ 1055113 h 1778106"/>
                <a:gd name="connsiteX35" fmla="*/ 1809898 w 3751838"/>
                <a:gd name="connsiteY35" fmla="*/ 1165434 h 1778106"/>
                <a:gd name="connsiteX36" fmla="*/ 1809898 w 3751838"/>
                <a:gd name="connsiteY36" fmla="*/ 1273495 h 1778106"/>
                <a:gd name="connsiteX37" fmla="*/ 1781865 w 3751838"/>
                <a:gd name="connsiteY37" fmla="*/ 1301979 h 1778106"/>
                <a:gd name="connsiteX38" fmla="*/ 1619549 w 3751838"/>
                <a:gd name="connsiteY38" fmla="*/ 1301979 h 1778106"/>
                <a:gd name="connsiteX39" fmla="*/ 1590612 w 3751838"/>
                <a:gd name="connsiteY39" fmla="*/ 1273495 h 1778106"/>
                <a:gd name="connsiteX40" fmla="*/ 1591064 w 3751838"/>
                <a:gd name="connsiteY40" fmla="*/ 1056922 h 1778106"/>
                <a:gd name="connsiteX41" fmla="*/ 1621357 w 3751838"/>
                <a:gd name="connsiteY41" fmla="*/ 1026629 h 1778106"/>
                <a:gd name="connsiteX42" fmla="*/ 2031897 w 3751838"/>
                <a:gd name="connsiteY42" fmla="*/ 1026177 h 1778106"/>
                <a:gd name="connsiteX43" fmla="*/ 2060833 w 3751838"/>
                <a:gd name="connsiteY43" fmla="*/ 1056470 h 1778106"/>
                <a:gd name="connsiteX44" fmla="*/ 2060833 w 3751838"/>
                <a:gd name="connsiteY44" fmla="*/ 1166791 h 1778106"/>
                <a:gd name="connsiteX45" fmla="*/ 2059929 w 3751838"/>
                <a:gd name="connsiteY45" fmla="*/ 1167695 h 1778106"/>
                <a:gd name="connsiteX46" fmla="*/ 2059929 w 3751838"/>
                <a:gd name="connsiteY46" fmla="*/ 1271235 h 1778106"/>
                <a:gd name="connsiteX47" fmla="*/ 2030992 w 3751838"/>
                <a:gd name="connsiteY47" fmla="*/ 1301980 h 1778106"/>
                <a:gd name="connsiteX48" fmla="*/ 1870936 w 3751838"/>
                <a:gd name="connsiteY48" fmla="*/ 1301980 h 1778106"/>
                <a:gd name="connsiteX49" fmla="*/ 1840191 w 3751838"/>
                <a:gd name="connsiteY49" fmla="*/ 1272139 h 1778106"/>
                <a:gd name="connsiteX50" fmla="*/ 1840191 w 3751838"/>
                <a:gd name="connsiteY50" fmla="*/ 1060087 h 1778106"/>
                <a:gd name="connsiteX51" fmla="*/ 1874101 w 3751838"/>
                <a:gd name="connsiteY51" fmla="*/ 1026629 h 1778106"/>
                <a:gd name="connsiteX52" fmla="*/ 2031897 w 3751838"/>
                <a:gd name="connsiteY52" fmla="*/ 1026177 h 1778106"/>
                <a:gd name="connsiteX53" fmla="*/ 2055860 w 3751838"/>
                <a:gd name="connsiteY53" fmla="*/ 998144 h 1778106"/>
                <a:gd name="connsiteX54" fmla="*/ 1823914 w 3751838"/>
                <a:gd name="connsiteY54" fmla="*/ 998596 h 1778106"/>
                <a:gd name="connsiteX55" fmla="*/ 1591065 w 3751838"/>
                <a:gd name="connsiteY55" fmla="*/ 998596 h 1778106"/>
                <a:gd name="connsiteX56" fmla="*/ 1557606 w 3751838"/>
                <a:gd name="connsiteY56" fmla="*/ 1029794 h 1778106"/>
                <a:gd name="connsiteX57" fmla="*/ 1557606 w 3751838"/>
                <a:gd name="connsiteY57" fmla="*/ 1296102 h 1778106"/>
                <a:gd name="connsiteX58" fmla="*/ 1590160 w 3751838"/>
                <a:gd name="connsiteY58" fmla="*/ 1328203 h 1778106"/>
                <a:gd name="connsiteX59" fmla="*/ 2057668 w 3751838"/>
                <a:gd name="connsiteY59" fmla="*/ 1328203 h 1778106"/>
                <a:gd name="connsiteX60" fmla="*/ 2090674 w 3751838"/>
                <a:gd name="connsiteY60" fmla="*/ 1294293 h 1778106"/>
                <a:gd name="connsiteX61" fmla="*/ 2090674 w 3751838"/>
                <a:gd name="connsiteY61" fmla="*/ 1032507 h 1778106"/>
                <a:gd name="connsiteX62" fmla="*/ 2055860 w 3751838"/>
                <a:gd name="connsiteY62" fmla="*/ 998144 h 1778106"/>
                <a:gd name="connsiteX63" fmla="*/ 2555470 w 3751838"/>
                <a:gd name="connsiteY63" fmla="*/ 942984 h 1778106"/>
                <a:gd name="connsiteX64" fmla="*/ 2717786 w 3751838"/>
                <a:gd name="connsiteY64" fmla="*/ 942984 h 1778106"/>
                <a:gd name="connsiteX65" fmla="*/ 2748984 w 3751838"/>
                <a:gd name="connsiteY65" fmla="*/ 974181 h 1778106"/>
                <a:gd name="connsiteX66" fmla="*/ 2749436 w 3751838"/>
                <a:gd name="connsiteY66" fmla="*/ 1082242 h 1778106"/>
                <a:gd name="connsiteX67" fmla="*/ 2749436 w 3751838"/>
                <a:gd name="connsiteY67" fmla="*/ 1185781 h 1778106"/>
                <a:gd name="connsiteX68" fmla="*/ 2718239 w 3751838"/>
                <a:gd name="connsiteY68" fmla="*/ 1217430 h 1778106"/>
                <a:gd name="connsiteX69" fmla="*/ 2553661 w 3751838"/>
                <a:gd name="connsiteY69" fmla="*/ 1217882 h 1778106"/>
                <a:gd name="connsiteX70" fmla="*/ 2526533 w 3751838"/>
                <a:gd name="connsiteY70" fmla="*/ 1190754 h 1778106"/>
                <a:gd name="connsiteX71" fmla="*/ 2526533 w 3751838"/>
                <a:gd name="connsiteY71" fmla="*/ 971921 h 1778106"/>
                <a:gd name="connsiteX72" fmla="*/ 2555470 w 3751838"/>
                <a:gd name="connsiteY72" fmla="*/ 942984 h 1778106"/>
                <a:gd name="connsiteX73" fmla="*/ 1019566 w 3751838"/>
                <a:gd name="connsiteY73" fmla="*/ 942079 h 1778106"/>
                <a:gd name="connsiteX74" fmla="*/ 1175552 w 3751838"/>
                <a:gd name="connsiteY74" fmla="*/ 942079 h 1778106"/>
                <a:gd name="connsiteX75" fmla="*/ 1208106 w 3751838"/>
                <a:gd name="connsiteY75" fmla="*/ 975989 h 1778106"/>
                <a:gd name="connsiteX76" fmla="*/ 1208106 w 3751838"/>
                <a:gd name="connsiteY76" fmla="*/ 1186232 h 1778106"/>
                <a:gd name="connsiteX77" fmla="*/ 1176457 w 3751838"/>
                <a:gd name="connsiteY77" fmla="*/ 1217429 h 1778106"/>
                <a:gd name="connsiteX78" fmla="*/ 1015949 w 3751838"/>
                <a:gd name="connsiteY78" fmla="*/ 1218786 h 1778106"/>
                <a:gd name="connsiteX79" fmla="*/ 987464 w 3751838"/>
                <a:gd name="connsiteY79" fmla="*/ 1189849 h 1778106"/>
                <a:gd name="connsiteX80" fmla="*/ 987916 w 3751838"/>
                <a:gd name="connsiteY80" fmla="*/ 1083597 h 1778106"/>
                <a:gd name="connsiteX81" fmla="*/ 987916 w 3751838"/>
                <a:gd name="connsiteY81" fmla="*/ 975085 h 1778106"/>
                <a:gd name="connsiteX82" fmla="*/ 1019566 w 3751838"/>
                <a:gd name="connsiteY82" fmla="*/ 942079 h 1778106"/>
                <a:gd name="connsiteX83" fmla="*/ 2938428 w 3751838"/>
                <a:gd name="connsiteY83" fmla="*/ 925803 h 1778106"/>
                <a:gd name="connsiteX84" fmla="*/ 3098936 w 3751838"/>
                <a:gd name="connsiteY84" fmla="*/ 927159 h 1778106"/>
                <a:gd name="connsiteX85" fmla="*/ 3131037 w 3751838"/>
                <a:gd name="connsiteY85" fmla="*/ 959261 h 1778106"/>
                <a:gd name="connsiteX86" fmla="*/ 3131037 w 3751838"/>
                <a:gd name="connsiteY86" fmla="*/ 1240941 h 1778106"/>
                <a:gd name="connsiteX87" fmla="*/ 3131037 w 3751838"/>
                <a:gd name="connsiteY87" fmla="*/ 1514483 h 1778106"/>
                <a:gd name="connsiteX88" fmla="*/ 3092154 w 3751838"/>
                <a:gd name="connsiteY88" fmla="*/ 1554271 h 1778106"/>
                <a:gd name="connsiteX89" fmla="*/ 2936167 w 3751838"/>
                <a:gd name="connsiteY89" fmla="*/ 1554271 h 1778106"/>
                <a:gd name="connsiteX90" fmla="*/ 2898640 w 3751838"/>
                <a:gd name="connsiteY90" fmla="*/ 1516744 h 1778106"/>
                <a:gd name="connsiteX91" fmla="*/ 2898640 w 3751838"/>
                <a:gd name="connsiteY91" fmla="*/ 965591 h 1778106"/>
                <a:gd name="connsiteX92" fmla="*/ 2938428 w 3751838"/>
                <a:gd name="connsiteY92" fmla="*/ 925803 h 1778106"/>
                <a:gd name="connsiteX93" fmla="*/ 617617 w 3751838"/>
                <a:gd name="connsiteY93" fmla="*/ 925802 h 1778106"/>
                <a:gd name="connsiteX94" fmla="*/ 771343 w 3751838"/>
                <a:gd name="connsiteY94" fmla="*/ 925802 h 1778106"/>
                <a:gd name="connsiteX95" fmla="*/ 808870 w 3751838"/>
                <a:gd name="connsiteY95" fmla="*/ 962877 h 1778106"/>
                <a:gd name="connsiteX96" fmla="*/ 808870 w 3751838"/>
                <a:gd name="connsiteY96" fmla="*/ 1518552 h 1778106"/>
                <a:gd name="connsiteX97" fmla="*/ 773152 w 3751838"/>
                <a:gd name="connsiteY97" fmla="*/ 1555175 h 1778106"/>
                <a:gd name="connsiteX98" fmla="*/ 614904 w 3751838"/>
                <a:gd name="connsiteY98" fmla="*/ 1555175 h 1778106"/>
                <a:gd name="connsiteX99" fmla="*/ 577377 w 3751838"/>
                <a:gd name="connsiteY99" fmla="*/ 1517648 h 1778106"/>
                <a:gd name="connsiteX100" fmla="*/ 577377 w 3751838"/>
                <a:gd name="connsiteY100" fmla="*/ 1239584 h 1778106"/>
                <a:gd name="connsiteX101" fmla="*/ 577377 w 3751838"/>
                <a:gd name="connsiteY101" fmla="*/ 966494 h 1778106"/>
                <a:gd name="connsiteX102" fmla="*/ 617617 w 3751838"/>
                <a:gd name="connsiteY102" fmla="*/ 925802 h 1778106"/>
                <a:gd name="connsiteX103" fmla="*/ 2531054 w 3751838"/>
                <a:gd name="connsiteY103" fmla="*/ 916308 h 1778106"/>
                <a:gd name="connsiteX104" fmla="*/ 2498500 w 3751838"/>
                <a:gd name="connsiteY104" fmla="*/ 950218 h 1778106"/>
                <a:gd name="connsiteX105" fmla="*/ 2498048 w 3751838"/>
                <a:gd name="connsiteY105" fmla="*/ 1080885 h 1778106"/>
                <a:gd name="connsiteX106" fmla="*/ 2498048 w 3751838"/>
                <a:gd name="connsiteY106" fmla="*/ 1216526 h 1778106"/>
                <a:gd name="connsiteX107" fmla="*/ 2525628 w 3751838"/>
                <a:gd name="connsiteY107" fmla="*/ 1246367 h 1778106"/>
                <a:gd name="connsiteX108" fmla="*/ 2748983 w 3751838"/>
                <a:gd name="connsiteY108" fmla="*/ 1246367 h 1778106"/>
                <a:gd name="connsiteX109" fmla="*/ 2778824 w 3751838"/>
                <a:gd name="connsiteY109" fmla="*/ 1215621 h 1778106"/>
                <a:gd name="connsiteX110" fmla="*/ 2778824 w 3751838"/>
                <a:gd name="connsiteY110" fmla="*/ 947053 h 1778106"/>
                <a:gd name="connsiteX111" fmla="*/ 2747627 w 3751838"/>
                <a:gd name="connsiteY111" fmla="*/ 916760 h 1778106"/>
                <a:gd name="connsiteX112" fmla="*/ 2531054 w 3751838"/>
                <a:gd name="connsiteY112" fmla="*/ 916308 h 1778106"/>
                <a:gd name="connsiteX113" fmla="*/ 996054 w 3751838"/>
                <a:gd name="connsiteY113" fmla="*/ 914047 h 1778106"/>
                <a:gd name="connsiteX114" fmla="*/ 959884 w 3751838"/>
                <a:gd name="connsiteY114" fmla="*/ 951574 h 1778106"/>
                <a:gd name="connsiteX115" fmla="*/ 959431 w 3751838"/>
                <a:gd name="connsiteY115" fmla="*/ 1207031 h 1778106"/>
                <a:gd name="connsiteX116" fmla="*/ 998767 w 3751838"/>
                <a:gd name="connsiteY116" fmla="*/ 1245462 h 1778106"/>
                <a:gd name="connsiteX117" fmla="*/ 1199967 w 3751838"/>
                <a:gd name="connsiteY117" fmla="*/ 1245462 h 1778106"/>
                <a:gd name="connsiteX118" fmla="*/ 1241564 w 3751838"/>
                <a:gd name="connsiteY118" fmla="*/ 1204318 h 1778106"/>
                <a:gd name="connsiteX119" fmla="*/ 1241112 w 3751838"/>
                <a:gd name="connsiteY119" fmla="*/ 1077720 h 1778106"/>
                <a:gd name="connsiteX120" fmla="*/ 1241112 w 3751838"/>
                <a:gd name="connsiteY120" fmla="*/ 951122 h 1778106"/>
                <a:gd name="connsiteX121" fmla="*/ 1204037 w 3751838"/>
                <a:gd name="connsiteY121" fmla="*/ 914047 h 1778106"/>
                <a:gd name="connsiteX122" fmla="*/ 996054 w 3751838"/>
                <a:gd name="connsiteY122" fmla="*/ 914047 h 1778106"/>
                <a:gd name="connsiteX123" fmla="*/ 736472 w 3751838"/>
                <a:gd name="connsiteY123" fmla="*/ 239517 h 1778106"/>
                <a:gd name="connsiteX124" fmla="*/ 771343 w 3751838"/>
                <a:gd name="connsiteY124" fmla="*/ 262520 h 1778106"/>
                <a:gd name="connsiteX125" fmla="*/ 1316166 w 3751838"/>
                <a:gd name="connsiteY125" fmla="*/ 797848 h 1778106"/>
                <a:gd name="connsiteX126" fmla="*/ 1363641 w 3751838"/>
                <a:gd name="connsiteY126" fmla="*/ 857078 h 1778106"/>
                <a:gd name="connsiteX127" fmla="*/ 1363641 w 3751838"/>
                <a:gd name="connsiteY127" fmla="*/ 1214265 h 1778106"/>
                <a:gd name="connsiteX128" fmla="*/ 1365449 w 3751838"/>
                <a:gd name="connsiteY128" fmla="*/ 1214717 h 1778106"/>
                <a:gd name="connsiteX129" fmla="*/ 1365449 w 3751838"/>
                <a:gd name="connsiteY129" fmla="*/ 1565122 h 1778106"/>
                <a:gd name="connsiteX130" fmla="*/ 1322496 w 3751838"/>
                <a:gd name="connsiteY130" fmla="*/ 1607622 h 1778106"/>
                <a:gd name="connsiteX131" fmla="*/ 881664 w 3751838"/>
                <a:gd name="connsiteY131" fmla="*/ 1606718 h 1778106"/>
                <a:gd name="connsiteX132" fmla="*/ 848658 w 3751838"/>
                <a:gd name="connsiteY132" fmla="*/ 1575069 h 1778106"/>
                <a:gd name="connsiteX133" fmla="*/ 825599 w 3751838"/>
                <a:gd name="connsiteY133" fmla="*/ 1481477 h 1778106"/>
                <a:gd name="connsiteX134" fmla="*/ 825599 w 3751838"/>
                <a:gd name="connsiteY134" fmla="*/ 944792 h 1778106"/>
                <a:gd name="connsiteX135" fmla="*/ 788072 w 3751838"/>
                <a:gd name="connsiteY135" fmla="*/ 907265 h 1778106"/>
                <a:gd name="connsiteX136" fmla="*/ 595915 w 3751838"/>
                <a:gd name="connsiteY136" fmla="*/ 905456 h 1778106"/>
                <a:gd name="connsiteX137" fmla="*/ 555222 w 3751838"/>
                <a:gd name="connsiteY137" fmla="*/ 946148 h 1778106"/>
                <a:gd name="connsiteX138" fmla="*/ 556127 w 3751838"/>
                <a:gd name="connsiteY138" fmla="*/ 1466104 h 1778106"/>
                <a:gd name="connsiteX139" fmla="*/ 538945 w 3751838"/>
                <a:gd name="connsiteY139" fmla="*/ 1566930 h 1778106"/>
                <a:gd name="connsiteX140" fmla="*/ 527190 w 3751838"/>
                <a:gd name="connsiteY140" fmla="*/ 1601293 h 1778106"/>
                <a:gd name="connsiteX141" fmla="*/ 483333 w 3751838"/>
                <a:gd name="connsiteY141" fmla="*/ 1605362 h 1778106"/>
                <a:gd name="connsiteX142" fmla="*/ 137449 w 3751838"/>
                <a:gd name="connsiteY142" fmla="*/ 1604910 h 1778106"/>
                <a:gd name="connsiteX143" fmla="*/ 108513 w 3751838"/>
                <a:gd name="connsiteY143" fmla="*/ 1592250 h 1778106"/>
                <a:gd name="connsiteX144" fmla="*/ 116651 w 3751838"/>
                <a:gd name="connsiteY144" fmla="*/ 1549749 h 1778106"/>
                <a:gd name="connsiteX145" fmla="*/ 135641 w 3751838"/>
                <a:gd name="connsiteY145" fmla="*/ 1504536 h 1778106"/>
                <a:gd name="connsiteX146" fmla="*/ 134736 w 3751838"/>
                <a:gd name="connsiteY146" fmla="*/ 867025 h 1778106"/>
                <a:gd name="connsiteX147" fmla="*/ 170003 w 3751838"/>
                <a:gd name="connsiteY147" fmla="*/ 782928 h 1778106"/>
                <a:gd name="connsiteX148" fmla="*/ 701262 w 3751838"/>
                <a:gd name="connsiteY148" fmla="*/ 262972 h 1778106"/>
                <a:gd name="connsiteX149" fmla="*/ 736472 w 3751838"/>
                <a:gd name="connsiteY149" fmla="*/ 239517 h 1778106"/>
                <a:gd name="connsiteX150" fmla="*/ 2967816 w 3751838"/>
                <a:gd name="connsiteY150" fmla="*/ 207982 h 1778106"/>
                <a:gd name="connsiteX151" fmla="*/ 2999466 w 3751838"/>
                <a:gd name="connsiteY151" fmla="*/ 227706 h 1778106"/>
                <a:gd name="connsiteX152" fmla="*/ 3565088 w 3751838"/>
                <a:gd name="connsiteY152" fmla="*/ 784284 h 1778106"/>
                <a:gd name="connsiteX153" fmla="*/ 3570513 w 3751838"/>
                <a:gd name="connsiteY153" fmla="*/ 1495945 h 1778106"/>
                <a:gd name="connsiteX154" fmla="*/ 3592668 w 3751838"/>
                <a:gd name="connsiteY154" fmla="*/ 1556079 h 1778106"/>
                <a:gd name="connsiteX155" fmla="*/ 3596737 w 3751838"/>
                <a:gd name="connsiteY155" fmla="*/ 1594963 h 1778106"/>
                <a:gd name="connsiteX156" fmla="*/ 3571418 w 3751838"/>
                <a:gd name="connsiteY156" fmla="*/ 1606266 h 1778106"/>
                <a:gd name="connsiteX157" fmla="*/ 3216491 w 3751838"/>
                <a:gd name="connsiteY157" fmla="*/ 1608075 h 1778106"/>
                <a:gd name="connsiteX158" fmla="*/ 3169017 w 3751838"/>
                <a:gd name="connsiteY158" fmla="*/ 1575973 h 1778106"/>
                <a:gd name="connsiteX159" fmla="*/ 3151384 w 3751838"/>
                <a:gd name="connsiteY159" fmla="*/ 1472434 h 1778106"/>
                <a:gd name="connsiteX160" fmla="*/ 3151836 w 3751838"/>
                <a:gd name="connsiteY160" fmla="*/ 950218 h 1778106"/>
                <a:gd name="connsiteX161" fmla="*/ 3109787 w 3751838"/>
                <a:gd name="connsiteY161" fmla="*/ 908169 h 1778106"/>
                <a:gd name="connsiteX162" fmla="*/ 2910848 w 3751838"/>
                <a:gd name="connsiteY162" fmla="*/ 908169 h 1778106"/>
                <a:gd name="connsiteX163" fmla="*/ 2879650 w 3751838"/>
                <a:gd name="connsiteY163" fmla="*/ 937558 h 1778106"/>
                <a:gd name="connsiteX164" fmla="*/ 2881459 w 3751838"/>
                <a:gd name="connsiteY164" fmla="*/ 1376129 h 1778106"/>
                <a:gd name="connsiteX165" fmla="*/ 2879198 w 3751838"/>
                <a:gd name="connsiteY165" fmla="*/ 1525334 h 1778106"/>
                <a:gd name="connsiteX166" fmla="*/ 2871060 w 3751838"/>
                <a:gd name="connsiteY166" fmla="*/ 1555627 h 1778106"/>
                <a:gd name="connsiteX167" fmla="*/ 2851618 w 3751838"/>
                <a:gd name="connsiteY167" fmla="*/ 1604458 h 1778106"/>
                <a:gd name="connsiteX168" fmla="*/ 2830820 w 3751838"/>
                <a:gd name="connsiteY168" fmla="*/ 1606266 h 1778106"/>
                <a:gd name="connsiteX169" fmla="*/ 2367381 w 3751838"/>
                <a:gd name="connsiteY169" fmla="*/ 1606719 h 1778106"/>
                <a:gd name="connsiteX170" fmla="*/ 2337088 w 3751838"/>
                <a:gd name="connsiteY170" fmla="*/ 1583660 h 1778106"/>
                <a:gd name="connsiteX171" fmla="*/ 2319907 w 3751838"/>
                <a:gd name="connsiteY171" fmla="*/ 1567383 h 1778106"/>
                <a:gd name="connsiteX172" fmla="*/ 2286449 w 3751838"/>
                <a:gd name="connsiteY172" fmla="*/ 1566026 h 1778106"/>
                <a:gd name="connsiteX173" fmla="*/ 1440956 w 3751838"/>
                <a:gd name="connsiteY173" fmla="*/ 1566026 h 1778106"/>
                <a:gd name="connsiteX174" fmla="*/ 1413827 w 3751838"/>
                <a:gd name="connsiteY174" fmla="*/ 1565574 h 1778106"/>
                <a:gd name="connsiteX175" fmla="*/ 1392577 w 3751838"/>
                <a:gd name="connsiteY175" fmla="*/ 1544776 h 1778106"/>
                <a:gd name="connsiteX176" fmla="*/ 1392125 w 3751838"/>
                <a:gd name="connsiteY176" fmla="*/ 1524430 h 1778106"/>
                <a:gd name="connsiteX177" fmla="*/ 1392125 w 3751838"/>
                <a:gd name="connsiteY177" fmla="*/ 859791 h 1778106"/>
                <a:gd name="connsiteX178" fmla="*/ 1436886 w 3751838"/>
                <a:gd name="connsiteY178" fmla="*/ 815934 h 1778106"/>
                <a:gd name="connsiteX179" fmla="*/ 2350200 w 3751838"/>
                <a:gd name="connsiteY179" fmla="*/ 815934 h 1778106"/>
                <a:gd name="connsiteX180" fmla="*/ 2375067 w 3751838"/>
                <a:gd name="connsiteY180" fmla="*/ 815482 h 1778106"/>
                <a:gd name="connsiteX181" fmla="*/ 2396770 w 3751838"/>
                <a:gd name="connsiteY181" fmla="*/ 795135 h 1778106"/>
                <a:gd name="connsiteX182" fmla="*/ 2435653 w 3751838"/>
                <a:gd name="connsiteY182" fmla="*/ 722342 h 1778106"/>
                <a:gd name="connsiteX183" fmla="*/ 2936167 w 3751838"/>
                <a:gd name="connsiteY183" fmla="*/ 228610 h 1778106"/>
                <a:gd name="connsiteX184" fmla="*/ 2967816 w 3751838"/>
                <a:gd name="connsiteY184" fmla="*/ 207982 h 1778106"/>
                <a:gd name="connsiteX185" fmla="*/ 2970078 w 3751838"/>
                <a:gd name="connsiteY185" fmla="*/ 0 h 1778106"/>
                <a:gd name="connsiteX186" fmla="*/ 2999014 w 3751838"/>
                <a:gd name="connsiteY186" fmla="*/ 20176 h 1778106"/>
                <a:gd name="connsiteX187" fmla="*/ 3701180 w 3751838"/>
                <a:gd name="connsiteY187" fmla="*/ 733193 h 1778106"/>
                <a:gd name="connsiteX188" fmla="*/ 3666818 w 3751838"/>
                <a:gd name="connsiteY188" fmla="*/ 739071 h 1778106"/>
                <a:gd name="connsiteX189" fmla="*/ 3588146 w 3751838"/>
                <a:gd name="connsiteY189" fmla="*/ 738619 h 1778106"/>
                <a:gd name="connsiteX190" fmla="*/ 3561470 w 3751838"/>
                <a:gd name="connsiteY190" fmla="*/ 724603 h 1778106"/>
                <a:gd name="connsiteX191" fmla="*/ 3002179 w 3751838"/>
                <a:gd name="connsiteY191" fmla="*/ 174354 h 1778106"/>
                <a:gd name="connsiteX192" fmla="*/ 2986806 w 3751838"/>
                <a:gd name="connsiteY192" fmla="*/ 161242 h 1778106"/>
                <a:gd name="connsiteX193" fmla="*/ 2953800 w 3751838"/>
                <a:gd name="connsiteY193" fmla="*/ 161694 h 1778106"/>
                <a:gd name="connsiteX194" fmla="*/ 2935263 w 3751838"/>
                <a:gd name="connsiteY194" fmla="*/ 177971 h 1778106"/>
                <a:gd name="connsiteX195" fmla="*/ 2431132 w 3751838"/>
                <a:gd name="connsiteY195" fmla="*/ 673512 h 1778106"/>
                <a:gd name="connsiteX196" fmla="*/ 2308151 w 3751838"/>
                <a:gd name="connsiteY196" fmla="*/ 725055 h 1778106"/>
                <a:gd name="connsiteX197" fmla="*/ 1344651 w 3751838"/>
                <a:gd name="connsiteY197" fmla="*/ 726864 h 1778106"/>
                <a:gd name="connsiteX198" fmla="*/ 1266883 w 3751838"/>
                <a:gd name="connsiteY198" fmla="*/ 693858 h 1778106"/>
                <a:gd name="connsiteX199" fmla="*/ 763205 w 3751838"/>
                <a:gd name="connsiteY199" fmla="*/ 196961 h 1778106"/>
                <a:gd name="connsiteX200" fmla="*/ 715730 w 3751838"/>
                <a:gd name="connsiteY200" fmla="*/ 197865 h 1778106"/>
                <a:gd name="connsiteX201" fmla="*/ 170003 w 3751838"/>
                <a:gd name="connsiteY201" fmla="*/ 735906 h 1778106"/>
                <a:gd name="connsiteX202" fmla="*/ 103991 w 3751838"/>
                <a:gd name="connsiteY202" fmla="*/ 772077 h 1778106"/>
                <a:gd name="connsiteX203" fmla="*/ 0 w 3751838"/>
                <a:gd name="connsiteY203" fmla="*/ 772077 h 1778106"/>
                <a:gd name="connsiteX204" fmla="*/ 710757 w 3751838"/>
                <a:gd name="connsiteY204" fmla="*/ 53182 h 1778106"/>
                <a:gd name="connsiteX205" fmla="*/ 768178 w 3751838"/>
                <a:gd name="connsiteY205" fmla="*/ 54538 h 1778106"/>
                <a:gd name="connsiteX206" fmla="*/ 1049406 w 3751838"/>
                <a:gd name="connsiteY206" fmla="*/ 334410 h 1778106"/>
                <a:gd name="connsiteX207" fmla="*/ 1057093 w 3751838"/>
                <a:gd name="connsiteY207" fmla="*/ 329889 h 1778106"/>
                <a:gd name="connsiteX208" fmla="*/ 1038103 w 3751838"/>
                <a:gd name="connsiteY208" fmla="*/ 291005 h 1778106"/>
                <a:gd name="connsiteX209" fmla="*/ 1030417 w 3751838"/>
                <a:gd name="connsiteY209" fmla="*/ 196961 h 1778106"/>
                <a:gd name="connsiteX210" fmla="*/ 1055736 w 3751838"/>
                <a:gd name="connsiteY210" fmla="*/ 185657 h 1778106"/>
                <a:gd name="connsiteX211" fmla="*/ 1180073 w 3751838"/>
                <a:gd name="connsiteY211" fmla="*/ 185657 h 1778106"/>
                <a:gd name="connsiteX212" fmla="*/ 1214436 w 3751838"/>
                <a:gd name="connsiteY212" fmla="*/ 217307 h 1778106"/>
                <a:gd name="connsiteX213" fmla="*/ 1190925 w 3751838"/>
                <a:gd name="connsiteY213" fmla="*/ 301404 h 1778106"/>
                <a:gd name="connsiteX214" fmla="*/ 1195446 w 3751838"/>
                <a:gd name="connsiteY214" fmla="*/ 409464 h 1778106"/>
                <a:gd name="connsiteX215" fmla="*/ 1213531 w 3751838"/>
                <a:gd name="connsiteY215" fmla="*/ 417151 h 1778106"/>
                <a:gd name="connsiteX216" fmla="*/ 2499404 w 3751838"/>
                <a:gd name="connsiteY216" fmla="*/ 419864 h 1778106"/>
                <a:gd name="connsiteX217" fmla="*/ 2526985 w 3751838"/>
                <a:gd name="connsiteY217" fmla="*/ 392735 h 1778106"/>
                <a:gd name="connsiteX218" fmla="*/ 2526532 w 3751838"/>
                <a:gd name="connsiteY218" fmla="*/ 293266 h 1778106"/>
                <a:gd name="connsiteX219" fmla="*/ 2512064 w 3751838"/>
                <a:gd name="connsiteY219" fmla="*/ 259356 h 1778106"/>
                <a:gd name="connsiteX220" fmla="*/ 2503022 w 3751838"/>
                <a:gd name="connsiteY220" fmla="*/ 168928 h 1778106"/>
                <a:gd name="connsiteX221" fmla="*/ 2533767 w 3751838"/>
                <a:gd name="connsiteY221" fmla="*/ 154008 h 1778106"/>
                <a:gd name="connsiteX222" fmla="*/ 2655843 w 3751838"/>
                <a:gd name="connsiteY222" fmla="*/ 154460 h 1778106"/>
                <a:gd name="connsiteX223" fmla="*/ 2682519 w 3751838"/>
                <a:gd name="connsiteY223" fmla="*/ 167572 h 1778106"/>
                <a:gd name="connsiteX224" fmla="*/ 2668955 w 3751838"/>
                <a:gd name="connsiteY224" fmla="*/ 263425 h 1778106"/>
                <a:gd name="connsiteX225" fmla="*/ 2660817 w 3751838"/>
                <a:gd name="connsiteY225" fmla="*/ 298691 h 1778106"/>
                <a:gd name="connsiteX226" fmla="*/ 2941141 w 3751838"/>
                <a:gd name="connsiteY226" fmla="*/ 20176 h 1778106"/>
                <a:gd name="connsiteX227" fmla="*/ 2970078 w 3751838"/>
                <a:gd name="connsiteY227" fmla="*/ 0 h 177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3751838" h="1778106">
                  <a:moveTo>
                    <a:pt x="65108" y="1667305"/>
                  </a:moveTo>
                  <a:cubicBezTo>
                    <a:pt x="274899" y="1667305"/>
                    <a:pt x="484237" y="1667305"/>
                    <a:pt x="693576" y="1667305"/>
                  </a:cubicBezTo>
                  <a:cubicBezTo>
                    <a:pt x="908341" y="1667305"/>
                    <a:pt x="1122653" y="1667305"/>
                    <a:pt x="1337417" y="1667305"/>
                  </a:cubicBezTo>
                  <a:cubicBezTo>
                    <a:pt x="1379466" y="1667305"/>
                    <a:pt x="1381274" y="1669565"/>
                    <a:pt x="1381726" y="1712066"/>
                  </a:cubicBezTo>
                  <a:cubicBezTo>
                    <a:pt x="1382178" y="1788025"/>
                    <a:pt x="1383083" y="1777626"/>
                    <a:pt x="1315714" y="1777626"/>
                  </a:cubicBezTo>
                  <a:cubicBezTo>
                    <a:pt x="894776" y="1777626"/>
                    <a:pt x="473838" y="1777626"/>
                    <a:pt x="52900" y="1777174"/>
                  </a:cubicBezTo>
                  <a:cubicBezTo>
                    <a:pt x="4070" y="1777174"/>
                    <a:pt x="4070" y="1777174"/>
                    <a:pt x="4070" y="1728795"/>
                  </a:cubicBezTo>
                  <a:cubicBezTo>
                    <a:pt x="4522" y="1661427"/>
                    <a:pt x="-5877" y="1667305"/>
                    <a:pt x="65108" y="1667305"/>
                  </a:cubicBezTo>
                  <a:close/>
                  <a:moveTo>
                    <a:pt x="2406717" y="1665949"/>
                  </a:moveTo>
                  <a:cubicBezTo>
                    <a:pt x="2493527" y="1666853"/>
                    <a:pt x="2579885" y="1666401"/>
                    <a:pt x="2666694" y="1666401"/>
                  </a:cubicBezTo>
                  <a:cubicBezTo>
                    <a:pt x="2799622" y="1666401"/>
                    <a:pt x="2932098" y="1666401"/>
                    <a:pt x="3064574" y="1666401"/>
                  </a:cubicBezTo>
                  <a:cubicBezTo>
                    <a:pt x="3277077" y="1666401"/>
                    <a:pt x="3489129" y="1666401"/>
                    <a:pt x="3701632" y="1666401"/>
                  </a:cubicBezTo>
                  <a:cubicBezTo>
                    <a:pt x="3711579" y="1666401"/>
                    <a:pt x="3721074" y="1666853"/>
                    <a:pt x="3731021" y="1666853"/>
                  </a:cubicBezTo>
                  <a:cubicBezTo>
                    <a:pt x="3745037" y="1666853"/>
                    <a:pt x="3752271" y="1673635"/>
                    <a:pt x="3751819" y="1687651"/>
                  </a:cubicBezTo>
                  <a:cubicBezTo>
                    <a:pt x="3751819" y="1707093"/>
                    <a:pt x="3751819" y="1726987"/>
                    <a:pt x="3750915" y="1746429"/>
                  </a:cubicBezTo>
                  <a:cubicBezTo>
                    <a:pt x="3750011" y="1765418"/>
                    <a:pt x="3739160" y="1774913"/>
                    <a:pt x="3720622" y="1775818"/>
                  </a:cubicBezTo>
                  <a:cubicBezTo>
                    <a:pt x="3709319" y="1776270"/>
                    <a:pt x="3698015" y="1776722"/>
                    <a:pt x="3686712" y="1776722"/>
                  </a:cubicBezTo>
                  <a:cubicBezTo>
                    <a:pt x="3264870" y="1776722"/>
                    <a:pt x="2843027" y="1776722"/>
                    <a:pt x="2421637" y="1776722"/>
                  </a:cubicBezTo>
                  <a:cubicBezTo>
                    <a:pt x="2413951" y="1776722"/>
                    <a:pt x="2406717" y="1776270"/>
                    <a:pt x="2399031" y="1776270"/>
                  </a:cubicBezTo>
                  <a:cubicBezTo>
                    <a:pt x="2382753" y="1776270"/>
                    <a:pt x="2375971" y="1768131"/>
                    <a:pt x="2375971" y="1752307"/>
                  </a:cubicBezTo>
                  <a:cubicBezTo>
                    <a:pt x="2375971" y="1733317"/>
                    <a:pt x="2376424" y="1714779"/>
                    <a:pt x="2375519" y="1695790"/>
                  </a:cubicBezTo>
                  <a:cubicBezTo>
                    <a:pt x="2374615" y="1673183"/>
                    <a:pt x="2384562" y="1665497"/>
                    <a:pt x="2406717" y="1665949"/>
                  </a:cubicBezTo>
                  <a:close/>
                  <a:moveTo>
                    <a:pt x="1544495" y="1665496"/>
                  </a:moveTo>
                  <a:cubicBezTo>
                    <a:pt x="1655268" y="1666853"/>
                    <a:pt x="1766041" y="1665948"/>
                    <a:pt x="1876362" y="1666400"/>
                  </a:cubicBezTo>
                  <a:cubicBezTo>
                    <a:pt x="1993917" y="1666400"/>
                    <a:pt x="2111020" y="1666400"/>
                    <a:pt x="2228575" y="1666400"/>
                  </a:cubicBezTo>
                  <a:cubicBezTo>
                    <a:pt x="2265651" y="1666400"/>
                    <a:pt x="2267911" y="1669113"/>
                    <a:pt x="2268363" y="1706188"/>
                  </a:cubicBezTo>
                  <a:cubicBezTo>
                    <a:pt x="2268363" y="1718848"/>
                    <a:pt x="2268363" y="1731960"/>
                    <a:pt x="2268363" y="1744620"/>
                  </a:cubicBezTo>
                  <a:cubicBezTo>
                    <a:pt x="2267911" y="1771748"/>
                    <a:pt x="2263842" y="1776269"/>
                    <a:pt x="2237166" y="1776721"/>
                  </a:cubicBezTo>
                  <a:cubicBezTo>
                    <a:pt x="2219985" y="1777174"/>
                    <a:pt x="2202352" y="1776721"/>
                    <a:pt x="2185170" y="1776721"/>
                  </a:cubicBezTo>
                  <a:cubicBezTo>
                    <a:pt x="1968598" y="1776721"/>
                    <a:pt x="1751573" y="1777174"/>
                    <a:pt x="1535000" y="1777174"/>
                  </a:cubicBezTo>
                  <a:cubicBezTo>
                    <a:pt x="1489334" y="1777174"/>
                    <a:pt x="1483004" y="1770844"/>
                    <a:pt x="1483004" y="1725178"/>
                  </a:cubicBezTo>
                  <a:cubicBezTo>
                    <a:pt x="1483004" y="1663688"/>
                    <a:pt x="1483004" y="1665044"/>
                    <a:pt x="1544495" y="1665496"/>
                  </a:cubicBezTo>
                  <a:close/>
                  <a:moveTo>
                    <a:pt x="1621357" y="1026629"/>
                  </a:moveTo>
                  <a:cubicBezTo>
                    <a:pt x="1674709" y="1026629"/>
                    <a:pt x="1728061" y="1027081"/>
                    <a:pt x="1781413" y="1026629"/>
                  </a:cubicBezTo>
                  <a:cubicBezTo>
                    <a:pt x="1801307" y="1026629"/>
                    <a:pt x="1810350" y="1035220"/>
                    <a:pt x="1810350" y="1055113"/>
                  </a:cubicBezTo>
                  <a:cubicBezTo>
                    <a:pt x="1809446" y="1091736"/>
                    <a:pt x="1809898" y="1128812"/>
                    <a:pt x="1809898" y="1165434"/>
                  </a:cubicBezTo>
                  <a:cubicBezTo>
                    <a:pt x="1809898" y="1201605"/>
                    <a:pt x="1809446" y="1237776"/>
                    <a:pt x="1809898" y="1273495"/>
                  </a:cubicBezTo>
                  <a:cubicBezTo>
                    <a:pt x="1810350" y="1293389"/>
                    <a:pt x="1802212" y="1302432"/>
                    <a:pt x="1781865" y="1301979"/>
                  </a:cubicBezTo>
                  <a:cubicBezTo>
                    <a:pt x="1727609" y="1301527"/>
                    <a:pt x="1673805" y="1301527"/>
                    <a:pt x="1619549" y="1301979"/>
                  </a:cubicBezTo>
                  <a:cubicBezTo>
                    <a:pt x="1599655" y="1301979"/>
                    <a:pt x="1590612" y="1292937"/>
                    <a:pt x="1590612" y="1273495"/>
                  </a:cubicBezTo>
                  <a:cubicBezTo>
                    <a:pt x="1591064" y="1201153"/>
                    <a:pt x="1591064" y="1129264"/>
                    <a:pt x="1591064" y="1056922"/>
                  </a:cubicBezTo>
                  <a:cubicBezTo>
                    <a:pt x="1591064" y="1036124"/>
                    <a:pt x="1600559" y="1026629"/>
                    <a:pt x="1621357" y="1026629"/>
                  </a:cubicBezTo>
                  <a:close/>
                  <a:moveTo>
                    <a:pt x="2031897" y="1026177"/>
                  </a:moveTo>
                  <a:cubicBezTo>
                    <a:pt x="2053599" y="1025725"/>
                    <a:pt x="2061285" y="1036124"/>
                    <a:pt x="2060833" y="1056470"/>
                  </a:cubicBezTo>
                  <a:cubicBezTo>
                    <a:pt x="2060381" y="1093093"/>
                    <a:pt x="2060833" y="1130168"/>
                    <a:pt x="2060833" y="1166791"/>
                  </a:cubicBezTo>
                  <a:cubicBezTo>
                    <a:pt x="2060381" y="1167695"/>
                    <a:pt x="2059929" y="1167695"/>
                    <a:pt x="2059929" y="1167695"/>
                  </a:cubicBezTo>
                  <a:cubicBezTo>
                    <a:pt x="2059929" y="1202058"/>
                    <a:pt x="2059929" y="1236872"/>
                    <a:pt x="2059929" y="1271235"/>
                  </a:cubicBezTo>
                  <a:cubicBezTo>
                    <a:pt x="2059929" y="1297458"/>
                    <a:pt x="2056312" y="1301980"/>
                    <a:pt x="2030992" y="1301980"/>
                  </a:cubicBezTo>
                  <a:cubicBezTo>
                    <a:pt x="1977640" y="1301980"/>
                    <a:pt x="1924288" y="1301980"/>
                    <a:pt x="1870936" y="1301980"/>
                  </a:cubicBezTo>
                  <a:cubicBezTo>
                    <a:pt x="1845165" y="1301980"/>
                    <a:pt x="1840191" y="1297458"/>
                    <a:pt x="1840191" y="1272139"/>
                  </a:cubicBezTo>
                  <a:cubicBezTo>
                    <a:pt x="1840191" y="1201606"/>
                    <a:pt x="1840191" y="1130620"/>
                    <a:pt x="1840191" y="1060087"/>
                  </a:cubicBezTo>
                  <a:cubicBezTo>
                    <a:pt x="1840191" y="1033863"/>
                    <a:pt x="1847425" y="1026629"/>
                    <a:pt x="1874101" y="1026629"/>
                  </a:cubicBezTo>
                  <a:cubicBezTo>
                    <a:pt x="1926549" y="1026177"/>
                    <a:pt x="1979449" y="1027081"/>
                    <a:pt x="2031897" y="1026177"/>
                  </a:cubicBezTo>
                  <a:close/>
                  <a:moveTo>
                    <a:pt x="2055860" y="998144"/>
                  </a:moveTo>
                  <a:cubicBezTo>
                    <a:pt x="1978997" y="998596"/>
                    <a:pt x="1901229" y="998596"/>
                    <a:pt x="1823914" y="998596"/>
                  </a:cubicBezTo>
                  <a:cubicBezTo>
                    <a:pt x="1746147" y="998596"/>
                    <a:pt x="1668832" y="998596"/>
                    <a:pt x="1591065" y="998596"/>
                  </a:cubicBezTo>
                  <a:cubicBezTo>
                    <a:pt x="1564388" y="998596"/>
                    <a:pt x="1558059" y="1004926"/>
                    <a:pt x="1557606" y="1029794"/>
                  </a:cubicBezTo>
                  <a:cubicBezTo>
                    <a:pt x="1557154" y="1118412"/>
                    <a:pt x="1557154" y="1207483"/>
                    <a:pt x="1557606" y="1296102"/>
                  </a:cubicBezTo>
                  <a:cubicBezTo>
                    <a:pt x="1557606" y="1321873"/>
                    <a:pt x="1564388" y="1328203"/>
                    <a:pt x="1590160" y="1328203"/>
                  </a:cubicBezTo>
                  <a:cubicBezTo>
                    <a:pt x="1746147" y="1328203"/>
                    <a:pt x="1901682" y="1328203"/>
                    <a:pt x="2057668" y="1328203"/>
                  </a:cubicBezTo>
                  <a:cubicBezTo>
                    <a:pt x="2084344" y="1328203"/>
                    <a:pt x="2090674" y="1321873"/>
                    <a:pt x="2090674" y="1294293"/>
                  </a:cubicBezTo>
                  <a:cubicBezTo>
                    <a:pt x="2090674" y="1207031"/>
                    <a:pt x="2091126" y="1119769"/>
                    <a:pt x="2090674" y="1032507"/>
                  </a:cubicBezTo>
                  <a:cubicBezTo>
                    <a:pt x="2090674" y="1004022"/>
                    <a:pt x="2084796" y="998596"/>
                    <a:pt x="2055860" y="998144"/>
                  </a:cubicBezTo>
                  <a:close/>
                  <a:moveTo>
                    <a:pt x="2555470" y="942984"/>
                  </a:moveTo>
                  <a:cubicBezTo>
                    <a:pt x="2609726" y="942984"/>
                    <a:pt x="2663530" y="942984"/>
                    <a:pt x="2717786" y="942984"/>
                  </a:cubicBezTo>
                  <a:cubicBezTo>
                    <a:pt x="2739037" y="942984"/>
                    <a:pt x="2749436" y="952027"/>
                    <a:pt x="2748984" y="974181"/>
                  </a:cubicBezTo>
                  <a:cubicBezTo>
                    <a:pt x="2748984" y="1009900"/>
                    <a:pt x="2749436" y="1046071"/>
                    <a:pt x="2749436" y="1082242"/>
                  </a:cubicBezTo>
                  <a:cubicBezTo>
                    <a:pt x="2749436" y="1116604"/>
                    <a:pt x="2749888" y="1151418"/>
                    <a:pt x="2749436" y="1185781"/>
                  </a:cubicBezTo>
                  <a:cubicBezTo>
                    <a:pt x="2748984" y="1210196"/>
                    <a:pt x="2742654" y="1216978"/>
                    <a:pt x="2718239" y="1217430"/>
                  </a:cubicBezTo>
                  <a:cubicBezTo>
                    <a:pt x="2663530" y="1217882"/>
                    <a:pt x="2608370" y="1217430"/>
                    <a:pt x="2553661" y="1217882"/>
                  </a:cubicBezTo>
                  <a:cubicBezTo>
                    <a:pt x="2534219" y="1217882"/>
                    <a:pt x="2526533" y="1209292"/>
                    <a:pt x="2526533" y="1190754"/>
                  </a:cubicBezTo>
                  <a:cubicBezTo>
                    <a:pt x="2526985" y="1117960"/>
                    <a:pt x="2526985" y="1044714"/>
                    <a:pt x="2526533" y="971921"/>
                  </a:cubicBezTo>
                  <a:cubicBezTo>
                    <a:pt x="2526533" y="952027"/>
                    <a:pt x="2536028" y="942984"/>
                    <a:pt x="2555470" y="942984"/>
                  </a:cubicBezTo>
                  <a:close/>
                  <a:moveTo>
                    <a:pt x="1019566" y="942079"/>
                  </a:moveTo>
                  <a:cubicBezTo>
                    <a:pt x="1071561" y="941627"/>
                    <a:pt x="1123557" y="941627"/>
                    <a:pt x="1175552" y="942079"/>
                  </a:cubicBezTo>
                  <a:cubicBezTo>
                    <a:pt x="1203133" y="942079"/>
                    <a:pt x="1208106" y="947957"/>
                    <a:pt x="1208106" y="975989"/>
                  </a:cubicBezTo>
                  <a:cubicBezTo>
                    <a:pt x="1208106" y="1046070"/>
                    <a:pt x="1208106" y="1116151"/>
                    <a:pt x="1208106" y="1186232"/>
                  </a:cubicBezTo>
                  <a:cubicBezTo>
                    <a:pt x="1208106" y="1213812"/>
                    <a:pt x="1204489" y="1216977"/>
                    <a:pt x="1176457" y="1217429"/>
                  </a:cubicBezTo>
                  <a:cubicBezTo>
                    <a:pt x="1123105" y="1217882"/>
                    <a:pt x="1069301" y="1217429"/>
                    <a:pt x="1015949" y="1218786"/>
                  </a:cubicBezTo>
                  <a:cubicBezTo>
                    <a:pt x="993794" y="1219238"/>
                    <a:pt x="986560" y="1211552"/>
                    <a:pt x="987464" y="1189849"/>
                  </a:cubicBezTo>
                  <a:cubicBezTo>
                    <a:pt x="988821" y="1154583"/>
                    <a:pt x="987916" y="1119316"/>
                    <a:pt x="987916" y="1083597"/>
                  </a:cubicBezTo>
                  <a:cubicBezTo>
                    <a:pt x="987916" y="1047427"/>
                    <a:pt x="987916" y="1011256"/>
                    <a:pt x="987916" y="975085"/>
                  </a:cubicBezTo>
                  <a:cubicBezTo>
                    <a:pt x="987916" y="948409"/>
                    <a:pt x="993794" y="942531"/>
                    <a:pt x="1019566" y="942079"/>
                  </a:cubicBezTo>
                  <a:close/>
                  <a:moveTo>
                    <a:pt x="2938428" y="925803"/>
                  </a:moveTo>
                  <a:cubicBezTo>
                    <a:pt x="2991780" y="926255"/>
                    <a:pt x="3045584" y="926255"/>
                    <a:pt x="3098936" y="927159"/>
                  </a:cubicBezTo>
                  <a:cubicBezTo>
                    <a:pt x="3125612" y="927612"/>
                    <a:pt x="3130585" y="932585"/>
                    <a:pt x="3131037" y="959261"/>
                  </a:cubicBezTo>
                  <a:cubicBezTo>
                    <a:pt x="3131490" y="1052853"/>
                    <a:pt x="3131037" y="1146897"/>
                    <a:pt x="3131037" y="1240941"/>
                  </a:cubicBezTo>
                  <a:cubicBezTo>
                    <a:pt x="3131037" y="1332273"/>
                    <a:pt x="3131037" y="1423152"/>
                    <a:pt x="3131037" y="1514483"/>
                  </a:cubicBezTo>
                  <a:cubicBezTo>
                    <a:pt x="3131037" y="1548846"/>
                    <a:pt x="3125612" y="1554271"/>
                    <a:pt x="3092154" y="1554271"/>
                  </a:cubicBezTo>
                  <a:cubicBezTo>
                    <a:pt x="3040158" y="1554271"/>
                    <a:pt x="2988163" y="1554271"/>
                    <a:pt x="2936167" y="1554271"/>
                  </a:cubicBezTo>
                  <a:cubicBezTo>
                    <a:pt x="2906326" y="1554271"/>
                    <a:pt x="2898640" y="1547037"/>
                    <a:pt x="2898640" y="1516744"/>
                  </a:cubicBezTo>
                  <a:cubicBezTo>
                    <a:pt x="2898640" y="1333177"/>
                    <a:pt x="2898640" y="1149158"/>
                    <a:pt x="2898640" y="965591"/>
                  </a:cubicBezTo>
                  <a:cubicBezTo>
                    <a:pt x="2898640" y="933037"/>
                    <a:pt x="2906326" y="925803"/>
                    <a:pt x="2938428" y="925803"/>
                  </a:cubicBezTo>
                  <a:close/>
                  <a:moveTo>
                    <a:pt x="617617" y="925802"/>
                  </a:moveTo>
                  <a:cubicBezTo>
                    <a:pt x="668708" y="925802"/>
                    <a:pt x="719800" y="925802"/>
                    <a:pt x="771343" y="925802"/>
                  </a:cubicBezTo>
                  <a:cubicBezTo>
                    <a:pt x="801636" y="925802"/>
                    <a:pt x="808870" y="932584"/>
                    <a:pt x="808870" y="962877"/>
                  </a:cubicBezTo>
                  <a:cubicBezTo>
                    <a:pt x="808870" y="1148253"/>
                    <a:pt x="808870" y="1333176"/>
                    <a:pt x="808870" y="1518552"/>
                  </a:cubicBezTo>
                  <a:cubicBezTo>
                    <a:pt x="808870" y="1547488"/>
                    <a:pt x="801184" y="1555175"/>
                    <a:pt x="773152" y="1555175"/>
                  </a:cubicBezTo>
                  <a:cubicBezTo>
                    <a:pt x="720252" y="1555175"/>
                    <a:pt x="667804" y="1555175"/>
                    <a:pt x="614904" y="1555175"/>
                  </a:cubicBezTo>
                  <a:cubicBezTo>
                    <a:pt x="585063" y="1555175"/>
                    <a:pt x="577377" y="1547488"/>
                    <a:pt x="577377" y="1517648"/>
                  </a:cubicBezTo>
                  <a:cubicBezTo>
                    <a:pt x="577377" y="1424508"/>
                    <a:pt x="577377" y="1331820"/>
                    <a:pt x="577377" y="1239584"/>
                  </a:cubicBezTo>
                  <a:cubicBezTo>
                    <a:pt x="577377" y="1148705"/>
                    <a:pt x="577377" y="1057374"/>
                    <a:pt x="577377" y="966494"/>
                  </a:cubicBezTo>
                  <a:cubicBezTo>
                    <a:pt x="577377" y="931228"/>
                    <a:pt x="583255" y="925350"/>
                    <a:pt x="617617" y="925802"/>
                  </a:cubicBezTo>
                  <a:close/>
                  <a:moveTo>
                    <a:pt x="2531054" y="916308"/>
                  </a:moveTo>
                  <a:cubicBezTo>
                    <a:pt x="2503474" y="916308"/>
                    <a:pt x="2498500" y="921281"/>
                    <a:pt x="2498500" y="950218"/>
                  </a:cubicBezTo>
                  <a:cubicBezTo>
                    <a:pt x="2498048" y="993623"/>
                    <a:pt x="2498048" y="1037480"/>
                    <a:pt x="2498048" y="1080885"/>
                  </a:cubicBezTo>
                  <a:cubicBezTo>
                    <a:pt x="2498048" y="1126099"/>
                    <a:pt x="2498500" y="1171312"/>
                    <a:pt x="2498048" y="1216526"/>
                  </a:cubicBezTo>
                  <a:cubicBezTo>
                    <a:pt x="2498048" y="1235515"/>
                    <a:pt x="2505282" y="1246367"/>
                    <a:pt x="2525628" y="1246367"/>
                  </a:cubicBezTo>
                  <a:cubicBezTo>
                    <a:pt x="2600231" y="1246367"/>
                    <a:pt x="2674833" y="1246367"/>
                    <a:pt x="2748983" y="1246367"/>
                  </a:cubicBezTo>
                  <a:cubicBezTo>
                    <a:pt x="2769782" y="1246367"/>
                    <a:pt x="2778824" y="1236420"/>
                    <a:pt x="2778824" y="1215621"/>
                  </a:cubicBezTo>
                  <a:cubicBezTo>
                    <a:pt x="2778824" y="1126099"/>
                    <a:pt x="2778824" y="1036576"/>
                    <a:pt x="2778824" y="947053"/>
                  </a:cubicBezTo>
                  <a:cubicBezTo>
                    <a:pt x="2778824" y="922638"/>
                    <a:pt x="2772042" y="916760"/>
                    <a:pt x="2747627" y="916760"/>
                  </a:cubicBezTo>
                  <a:cubicBezTo>
                    <a:pt x="2675285" y="916308"/>
                    <a:pt x="2602944" y="916308"/>
                    <a:pt x="2531054" y="916308"/>
                  </a:cubicBezTo>
                  <a:close/>
                  <a:moveTo>
                    <a:pt x="996054" y="914047"/>
                  </a:moveTo>
                  <a:cubicBezTo>
                    <a:pt x="965309" y="914047"/>
                    <a:pt x="959884" y="919472"/>
                    <a:pt x="959884" y="951574"/>
                  </a:cubicBezTo>
                  <a:cubicBezTo>
                    <a:pt x="959431" y="1036575"/>
                    <a:pt x="959431" y="1121577"/>
                    <a:pt x="959431" y="1207031"/>
                  </a:cubicBezTo>
                  <a:cubicBezTo>
                    <a:pt x="959431" y="1237776"/>
                    <a:pt x="967118" y="1245462"/>
                    <a:pt x="998767" y="1245462"/>
                  </a:cubicBezTo>
                  <a:cubicBezTo>
                    <a:pt x="1065683" y="1245462"/>
                    <a:pt x="1132599" y="1245462"/>
                    <a:pt x="1199967" y="1245462"/>
                  </a:cubicBezTo>
                  <a:cubicBezTo>
                    <a:pt x="1233878" y="1245462"/>
                    <a:pt x="1241112" y="1237776"/>
                    <a:pt x="1241564" y="1204318"/>
                  </a:cubicBezTo>
                  <a:cubicBezTo>
                    <a:pt x="1241112" y="1162269"/>
                    <a:pt x="1241112" y="1119768"/>
                    <a:pt x="1241112" y="1077720"/>
                  </a:cubicBezTo>
                  <a:cubicBezTo>
                    <a:pt x="1241112" y="1035671"/>
                    <a:pt x="1241112" y="993170"/>
                    <a:pt x="1241112" y="951122"/>
                  </a:cubicBezTo>
                  <a:cubicBezTo>
                    <a:pt x="1241112" y="919925"/>
                    <a:pt x="1235686" y="914499"/>
                    <a:pt x="1204037" y="914047"/>
                  </a:cubicBezTo>
                  <a:cubicBezTo>
                    <a:pt x="1134860" y="914047"/>
                    <a:pt x="1065683" y="914047"/>
                    <a:pt x="996054" y="914047"/>
                  </a:cubicBezTo>
                  <a:close/>
                  <a:moveTo>
                    <a:pt x="736472" y="239517"/>
                  </a:moveTo>
                  <a:cubicBezTo>
                    <a:pt x="746024" y="239461"/>
                    <a:pt x="755519" y="247147"/>
                    <a:pt x="771343" y="262520"/>
                  </a:cubicBezTo>
                  <a:cubicBezTo>
                    <a:pt x="953102" y="441113"/>
                    <a:pt x="1134408" y="619255"/>
                    <a:pt x="1316166" y="797848"/>
                  </a:cubicBezTo>
                  <a:cubicBezTo>
                    <a:pt x="1360023" y="843062"/>
                    <a:pt x="1364093" y="832210"/>
                    <a:pt x="1363641" y="857078"/>
                  </a:cubicBezTo>
                  <a:cubicBezTo>
                    <a:pt x="1363188" y="975989"/>
                    <a:pt x="1363641" y="1095353"/>
                    <a:pt x="1363641" y="1214265"/>
                  </a:cubicBezTo>
                  <a:cubicBezTo>
                    <a:pt x="1364997" y="1214717"/>
                    <a:pt x="1364997" y="1214717"/>
                    <a:pt x="1365449" y="1214717"/>
                  </a:cubicBezTo>
                  <a:cubicBezTo>
                    <a:pt x="1365449" y="1331368"/>
                    <a:pt x="1365449" y="1448471"/>
                    <a:pt x="1365449" y="1565122"/>
                  </a:cubicBezTo>
                  <a:cubicBezTo>
                    <a:pt x="1365449" y="1603101"/>
                    <a:pt x="1360928" y="1608075"/>
                    <a:pt x="1322496" y="1607622"/>
                  </a:cubicBezTo>
                  <a:cubicBezTo>
                    <a:pt x="1175552" y="1607170"/>
                    <a:pt x="1028608" y="1607170"/>
                    <a:pt x="881664" y="1606718"/>
                  </a:cubicBezTo>
                  <a:cubicBezTo>
                    <a:pt x="851823" y="1606718"/>
                    <a:pt x="851371" y="1605814"/>
                    <a:pt x="848658" y="1575069"/>
                  </a:cubicBezTo>
                  <a:cubicBezTo>
                    <a:pt x="848206" y="1554723"/>
                    <a:pt x="826956" y="1535733"/>
                    <a:pt x="825599" y="1481477"/>
                  </a:cubicBezTo>
                  <a:cubicBezTo>
                    <a:pt x="826051" y="1290676"/>
                    <a:pt x="826051" y="1135141"/>
                    <a:pt x="825599" y="944792"/>
                  </a:cubicBezTo>
                  <a:cubicBezTo>
                    <a:pt x="825599" y="910430"/>
                    <a:pt x="822434" y="907717"/>
                    <a:pt x="788072" y="907265"/>
                  </a:cubicBezTo>
                  <a:cubicBezTo>
                    <a:pt x="723869" y="906813"/>
                    <a:pt x="660118" y="905908"/>
                    <a:pt x="595915" y="905456"/>
                  </a:cubicBezTo>
                  <a:cubicBezTo>
                    <a:pt x="562004" y="905004"/>
                    <a:pt x="555222" y="911786"/>
                    <a:pt x="555222" y="946148"/>
                  </a:cubicBezTo>
                  <a:cubicBezTo>
                    <a:pt x="555222" y="1119316"/>
                    <a:pt x="555222" y="1292484"/>
                    <a:pt x="556127" y="1466104"/>
                  </a:cubicBezTo>
                  <a:cubicBezTo>
                    <a:pt x="556127" y="1500919"/>
                    <a:pt x="556579" y="1535281"/>
                    <a:pt x="538945" y="1566930"/>
                  </a:cubicBezTo>
                  <a:cubicBezTo>
                    <a:pt x="533068" y="1577782"/>
                    <a:pt x="534876" y="1596771"/>
                    <a:pt x="527190" y="1601293"/>
                  </a:cubicBezTo>
                  <a:cubicBezTo>
                    <a:pt x="515434" y="1607622"/>
                    <a:pt x="498253" y="1605362"/>
                    <a:pt x="483333" y="1605362"/>
                  </a:cubicBezTo>
                  <a:cubicBezTo>
                    <a:pt x="368038" y="1605814"/>
                    <a:pt x="252744" y="1605814"/>
                    <a:pt x="137449" y="1604910"/>
                  </a:cubicBezTo>
                  <a:cubicBezTo>
                    <a:pt x="127502" y="1604910"/>
                    <a:pt x="112130" y="1599484"/>
                    <a:pt x="108513" y="1592250"/>
                  </a:cubicBezTo>
                  <a:cubicBezTo>
                    <a:pt x="101731" y="1578686"/>
                    <a:pt x="99922" y="1560148"/>
                    <a:pt x="116651" y="1549749"/>
                  </a:cubicBezTo>
                  <a:cubicBezTo>
                    <a:pt x="133832" y="1538446"/>
                    <a:pt x="135641" y="1522621"/>
                    <a:pt x="135641" y="1504536"/>
                  </a:cubicBezTo>
                  <a:cubicBezTo>
                    <a:pt x="135189" y="1292032"/>
                    <a:pt x="135641" y="1079528"/>
                    <a:pt x="134736" y="867025"/>
                  </a:cubicBezTo>
                  <a:cubicBezTo>
                    <a:pt x="136545" y="804178"/>
                    <a:pt x="128859" y="826785"/>
                    <a:pt x="170003" y="782928"/>
                  </a:cubicBezTo>
                  <a:cubicBezTo>
                    <a:pt x="347692" y="609760"/>
                    <a:pt x="524477" y="436140"/>
                    <a:pt x="701262" y="262972"/>
                  </a:cubicBezTo>
                  <a:cubicBezTo>
                    <a:pt x="717313" y="247373"/>
                    <a:pt x="726921" y="239574"/>
                    <a:pt x="736472" y="239517"/>
                  </a:cubicBezTo>
                  <a:close/>
                  <a:moveTo>
                    <a:pt x="2967816" y="207982"/>
                  </a:moveTo>
                  <a:cubicBezTo>
                    <a:pt x="2976746" y="207812"/>
                    <a:pt x="2985676" y="214368"/>
                    <a:pt x="2999466" y="227706"/>
                  </a:cubicBezTo>
                  <a:cubicBezTo>
                    <a:pt x="3177155" y="401778"/>
                    <a:pt x="3387398" y="610664"/>
                    <a:pt x="3565088" y="784284"/>
                  </a:cubicBezTo>
                  <a:cubicBezTo>
                    <a:pt x="3571418" y="985485"/>
                    <a:pt x="3570965" y="1254053"/>
                    <a:pt x="3570513" y="1495945"/>
                  </a:cubicBezTo>
                  <a:cubicBezTo>
                    <a:pt x="3570513" y="1519004"/>
                    <a:pt x="3571418" y="1539350"/>
                    <a:pt x="3592668" y="1556079"/>
                  </a:cubicBezTo>
                  <a:cubicBezTo>
                    <a:pt x="3600354" y="1561957"/>
                    <a:pt x="3599450" y="1582303"/>
                    <a:pt x="3596737" y="1594963"/>
                  </a:cubicBezTo>
                  <a:cubicBezTo>
                    <a:pt x="3595381" y="1600389"/>
                    <a:pt x="3580008" y="1606266"/>
                    <a:pt x="3571418" y="1606266"/>
                  </a:cubicBezTo>
                  <a:cubicBezTo>
                    <a:pt x="3452958" y="1607171"/>
                    <a:pt x="3334951" y="1606719"/>
                    <a:pt x="3216491" y="1608075"/>
                  </a:cubicBezTo>
                  <a:cubicBezTo>
                    <a:pt x="3191624" y="1608527"/>
                    <a:pt x="3174443" y="1599484"/>
                    <a:pt x="3169017" y="1575973"/>
                  </a:cubicBezTo>
                  <a:cubicBezTo>
                    <a:pt x="3161331" y="1541611"/>
                    <a:pt x="3151384" y="1506797"/>
                    <a:pt x="3151384" y="1472434"/>
                  </a:cubicBezTo>
                  <a:cubicBezTo>
                    <a:pt x="3150027" y="1298362"/>
                    <a:pt x="3151384" y="1124290"/>
                    <a:pt x="3151836" y="950218"/>
                  </a:cubicBezTo>
                  <a:cubicBezTo>
                    <a:pt x="3151836" y="909978"/>
                    <a:pt x="3150027" y="908169"/>
                    <a:pt x="3109787" y="908169"/>
                  </a:cubicBezTo>
                  <a:cubicBezTo>
                    <a:pt x="3043323" y="908169"/>
                    <a:pt x="2977312" y="908169"/>
                    <a:pt x="2910848" y="908169"/>
                  </a:cubicBezTo>
                  <a:cubicBezTo>
                    <a:pt x="2884172" y="908169"/>
                    <a:pt x="2879650" y="912239"/>
                    <a:pt x="2879650" y="937558"/>
                  </a:cubicBezTo>
                  <a:cubicBezTo>
                    <a:pt x="2880102" y="1083598"/>
                    <a:pt x="2881007" y="1230090"/>
                    <a:pt x="2881459" y="1376129"/>
                  </a:cubicBezTo>
                  <a:cubicBezTo>
                    <a:pt x="2881459" y="1425864"/>
                    <a:pt x="2881007" y="1475599"/>
                    <a:pt x="2879198" y="1525334"/>
                  </a:cubicBezTo>
                  <a:cubicBezTo>
                    <a:pt x="2878746" y="1535281"/>
                    <a:pt x="2874677" y="1545680"/>
                    <a:pt x="2871060" y="1555627"/>
                  </a:cubicBezTo>
                  <a:cubicBezTo>
                    <a:pt x="2865634" y="1571000"/>
                    <a:pt x="2859304" y="1585920"/>
                    <a:pt x="2851618" y="1604458"/>
                  </a:cubicBezTo>
                  <a:cubicBezTo>
                    <a:pt x="2846645" y="1604910"/>
                    <a:pt x="2838958" y="1606266"/>
                    <a:pt x="2830820" y="1606266"/>
                  </a:cubicBezTo>
                  <a:cubicBezTo>
                    <a:pt x="2676189" y="1606266"/>
                    <a:pt x="2522011" y="1606266"/>
                    <a:pt x="2367381" y="1606719"/>
                  </a:cubicBezTo>
                  <a:cubicBezTo>
                    <a:pt x="2350652" y="1606719"/>
                    <a:pt x="2337992" y="1605362"/>
                    <a:pt x="2337088" y="1583660"/>
                  </a:cubicBezTo>
                  <a:cubicBezTo>
                    <a:pt x="2336636" y="1577782"/>
                    <a:pt x="2326689" y="1569191"/>
                    <a:pt x="2319907" y="1567383"/>
                  </a:cubicBezTo>
                  <a:cubicBezTo>
                    <a:pt x="2309508" y="1564218"/>
                    <a:pt x="2297300" y="1566026"/>
                    <a:pt x="2286449" y="1566026"/>
                  </a:cubicBezTo>
                  <a:cubicBezTo>
                    <a:pt x="2004768" y="1566026"/>
                    <a:pt x="1722636" y="1566026"/>
                    <a:pt x="1440956" y="1566026"/>
                  </a:cubicBezTo>
                  <a:cubicBezTo>
                    <a:pt x="1431913" y="1566026"/>
                    <a:pt x="1422870" y="1565574"/>
                    <a:pt x="1413827" y="1565574"/>
                  </a:cubicBezTo>
                  <a:cubicBezTo>
                    <a:pt x="1399811" y="1565574"/>
                    <a:pt x="1393029" y="1558340"/>
                    <a:pt x="1392577" y="1544776"/>
                  </a:cubicBezTo>
                  <a:cubicBezTo>
                    <a:pt x="1392577" y="1537994"/>
                    <a:pt x="1392125" y="1531212"/>
                    <a:pt x="1392125" y="1524430"/>
                  </a:cubicBezTo>
                  <a:cubicBezTo>
                    <a:pt x="1392125" y="1302884"/>
                    <a:pt x="1392125" y="1081337"/>
                    <a:pt x="1392125" y="859791"/>
                  </a:cubicBezTo>
                  <a:cubicBezTo>
                    <a:pt x="1392125" y="817290"/>
                    <a:pt x="1393481" y="815934"/>
                    <a:pt x="1436886" y="815934"/>
                  </a:cubicBezTo>
                  <a:cubicBezTo>
                    <a:pt x="1741174" y="815934"/>
                    <a:pt x="2045913" y="815934"/>
                    <a:pt x="2350200" y="815934"/>
                  </a:cubicBezTo>
                  <a:cubicBezTo>
                    <a:pt x="2358338" y="815934"/>
                    <a:pt x="2366929" y="815482"/>
                    <a:pt x="2375067" y="815482"/>
                  </a:cubicBezTo>
                  <a:cubicBezTo>
                    <a:pt x="2388631" y="815482"/>
                    <a:pt x="2397222" y="808700"/>
                    <a:pt x="2396770" y="795135"/>
                  </a:cubicBezTo>
                  <a:cubicBezTo>
                    <a:pt x="2398126" y="743140"/>
                    <a:pt x="2400387" y="754443"/>
                    <a:pt x="2435653" y="722342"/>
                  </a:cubicBezTo>
                  <a:cubicBezTo>
                    <a:pt x="2602944" y="558217"/>
                    <a:pt x="2769329" y="393187"/>
                    <a:pt x="2936167" y="228610"/>
                  </a:cubicBezTo>
                  <a:cubicBezTo>
                    <a:pt x="2949957" y="215046"/>
                    <a:pt x="2958887" y="208151"/>
                    <a:pt x="2967816" y="207982"/>
                  </a:cubicBezTo>
                  <a:close/>
                  <a:moveTo>
                    <a:pt x="2970078" y="0"/>
                  </a:moveTo>
                  <a:cubicBezTo>
                    <a:pt x="2977877" y="-57"/>
                    <a:pt x="2985676" y="6612"/>
                    <a:pt x="2999014" y="20176"/>
                  </a:cubicBezTo>
                  <a:cubicBezTo>
                    <a:pt x="3224178" y="245791"/>
                    <a:pt x="3694850" y="723699"/>
                    <a:pt x="3701180" y="733193"/>
                  </a:cubicBezTo>
                  <a:cubicBezTo>
                    <a:pt x="3689877" y="735454"/>
                    <a:pt x="3678122" y="738619"/>
                    <a:pt x="3666818" y="739071"/>
                  </a:cubicBezTo>
                  <a:cubicBezTo>
                    <a:pt x="3640594" y="739975"/>
                    <a:pt x="3613918" y="740428"/>
                    <a:pt x="3588146" y="738619"/>
                  </a:cubicBezTo>
                  <a:cubicBezTo>
                    <a:pt x="3578651" y="738167"/>
                    <a:pt x="3568252" y="731385"/>
                    <a:pt x="3561470" y="724603"/>
                  </a:cubicBezTo>
                  <a:cubicBezTo>
                    <a:pt x="3374286" y="541488"/>
                    <a:pt x="3188459" y="357469"/>
                    <a:pt x="3002179" y="174354"/>
                  </a:cubicBezTo>
                  <a:cubicBezTo>
                    <a:pt x="2997205" y="169381"/>
                    <a:pt x="2992684" y="162599"/>
                    <a:pt x="2986806" y="161242"/>
                  </a:cubicBezTo>
                  <a:cubicBezTo>
                    <a:pt x="2975955" y="158981"/>
                    <a:pt x="2964200" y="158529"/>
                    <a:pt x="2953800" y="161694"/>
                  </a:cubicBezTo>
                  <a:cubicBezTo>
                    <a:pt x="2946566" y="163503"/>
                    <a:pt x="2941141" y="172093"/>
                    <a:pt x="2935263" y="177971"/>
                  </a:cubicBezTo>
                  <a:cubicBezTo>
                    <a:pt x="2777016" y="333054"/>
                    <a:pt x="2439270" y="662660"/>
                    <a:pt x="2431132" y="673512"/>
                  </a:cubicBezTo>
                  <a:cubicBezTo>
                    <a:pt x="2402195" y="711943"/>
                    <a:pt x="2355173" y="725055"/>
                    <a:pt x="2308151" y="725055"/>
                  </a:cubicBezTo>
                  <a:cubicBezTo>
                    <a:pt x="1983970" y="725055"/>
                    <a:pt x="1668379" y="725507"/>
                    <a:pt x="1344651" y="726864"/>
                  </a:cubicBezTo>
                  <a:cubicBezTo>
                    <a:pt x="1312549" y="726864"/>
                    <a:pt x="1289038" y="716464"/>
                    <a:pt x="1266883" y="693858"/>
                  </a:cubicBezTo>
                  <a:cubicBezTo>
                    <a:pt x="1099593" y="527924"/>
                    <a:pt x="931399" y="362442"/>
                    <a:pt x="763205" y="196961"/>
                  </a:cubicBezTo>
                  <a:cubicBezTo>
                    <a:pt x="744215" y="177971"/>
                    <a:pt x="735624" y="178423"/>
                    <a:pt x="715730" y="197865"/>
                  </a:cubicBezTo>
                  <a:cubicBezTo>
                    <a:pt x="533520" y="376911"/>
                    <a:pt x="351309" y="555956"/>
                    <a:pt x="170003" y="735906"/>
                  </a:cubicBezTo>
                  <a:cubicBezTo>
                    <a:pt x="131571" y="768912"/>
                    <a:pt x="138806" y="773886"/>
                    <a:pt x="103991" y="772077"/>
                  </a:cubicBezTo>
                  <a:cubicBezTo>
                    <a:pt x="78219" y="771173"/>
                    <a:pt x="31649" y="772077"/>
                    <a:pt x="0" y="772077"/>
                  </a:cubicBezTo>
                  <a:cubicBezTo>
                    <a:pt x="7686" y="760774"/>
                    <a:pt x="479263" y="284223"/>
                    <a:pt x="710757" y="53182"/>
                  </a:cubicBezTo>
                  <a:cubicBezTo>
                    <a:pt x="735624" y="28314"/>
                    <a:pt x="741954" y="28766"/>
                    <a:pt x="768178" y="54538"/>
                  </a:cubicBezTo>
                  <a:cubicBezTo>
                    <a:pt x="854988" y="141348"/>
                    <a:pt x="1042172" y="328080"/>
                    <a:pt x="1049406" y="334410"/>
                  </a:cubicBezTo>
                  <a:cubicBezTo>
                    <a:pt x="1052119" y="333054"/>
                    <a:pt x="1054380" y="331245"/>
                    <a:pt x="1057093" y="329889"/>
                  </a:cubicBezTo>
                  <a:cubicBezTo>
                    <a:pt x="1059805" y="307734"/>
                    <a:pt x="1051667" y="293718"/>
                    <a:pt x="1038103" y="291005"/>
                  </a:cubicBezTo>
                  <a:cubicBezTo>
                    <a:pt x="1017305" y="286484"/>
                    <a:pt x="1011879" y="220020"/>
                    <a:pt x="1030417" y="196961"/>
                  </a:cubicBezTo>
                  <a:cubicBezTo>
                    <a:pt x="1035842" y="190631"/>
                    <a:pt x="1047145" y="185657"/>
                    <a:pt x="1055736" y="185657"/>
                  </a:cubicBezTo>
                  <a:cubicBezTo>
                    <a:pt x="1097333" y="184753"/>
                    <a:pt x="1138477" y="185205"/>
                    <a:pt x="1180073" y="185657"/>
                  </a:cubicBezTo>
                  <a:cubicBezTo>
                    <a:pt x="1200419" y="185657"/>
                    <a:pt x="1212627" y="196509"/>
                    <a:pt x="1214436" y="217307"/>
                  </a:cubicBezTo>
                  <a:cubicBezTo>
                    <a:pt x="1217148" y="248052"/>
                    <a:pt x="1221670" y="278797"/>
                    <a:pt x="1190925" y="301404"/>
                  </a:cubicBezTo>
                  <a:cubicBezTo>
                    <a:pt x="1177813" y="311351"/>
                    <a:pt x="1182334" y="398161"/>
                    <a:pt x="1195446" y="409464"/>
                  </a:cubicBezTo>
                  <a:cubicBezTo>
                    <a:pt x="1200419" y="413534"/>
                    <a:pt x="1207201" y="416246"/>
                    <a:pt x="1213531" y="417151"/>
                  </a:cubicBezTo>
                  <a:cubicBezTo>
                    <a:pt x="1227095" y="418959"/>
                    <a:pt x="2493527" y="419864"/>
                    <a:pt x="2499404" y="419864"/>
                  </a:cubicBezTo>
                  <a:cubicBezTo>
                    <a:pt x="2517942" y="420316"/>
                    <a:pt x="2527437" y="412177"/>
                    <a:pt x="2526985" y="392735"/>
                  </a:cubicBezTo>
                  <a:cubicBezTo>
                    <a:pt x="2526532" y="359730"/>
                    <a:pt x="2528341" y="326272"/>
                    <a:pt x="2526532" y="293266"/>
                  </a:cubicBezTo>
                  <a:cubicBezTo>
                    <a:pt x="2526080" y="281510"/>
                    <a:pt x="2519750" y="268398"/>
                    <a:pt x="2512064" y="259356"/>
                  </a:cubicBezTo>
                  <a:cubicBezTo>
                    <a:pt x="2495787" y="239914"/>
                    <a:pt x="2487197" y="187466"/>
                    <a:pt x="2503022" y="168928"/>
                  </a:cubicBezTo>
                  <a:cubicBezTo>
                    <a:pt x="2509804" y="160790"/>
                    <a:pt x="2522915" y="154460"/>
                    <a:pt x="2533767" y="154008"/>
                  </a:cubicBezTo>
                  <a:cubicBezTo>
                    <a:pt x="2574459" y="152652"/>
                    <a:pt x="2615151" y="153104"/>
                    <a:pt x="2655843" y="154460"/>
                  </a:cubicBezTo>
                  <a:cubicBezTo>
                    <a:pt x="2665338" y="154912"/>
                    <a:pt x="2677094" y="160338"/>
                    <a:pt x="2682519" y="167572"/>
                  </a:cubicBezTo>
                  <a:cubicBezTo>
                    <a:pt x="2698344" y="187466"/>
                    <a:pt x="2689753" y="248504"/>
                    <a:pt x="2668955" y="263425"/>
                  </a:cubicBezTo>
                  <a:cubicBezTo>
                    <a:pt x="2655391" y="273372"/>
                    <a:pt x="2651774" y="283319"/>
                    <a:pt x="2660817" y="298691"/>
                  </a:cubicBezTo>
                  <a:cubicBezTo>
                    <a:pt x="2665338" y="294622"/>
                    <a:pt x="2852522" y="109247"/>
                    <a:pt x="2941141" y="20176"/>
                  </a:cubicBezTo>
                  <a:cubicBezTo>
                    <a:pt x="2954479" y="6838"/>
                    <a:pt x="2962278" y="56"/>
                    <a:pt x="2970078" y="0"/>
                  </a:cubicBezTo>
                  <a:close/>
                </a:path>
              </a:pathLst>
            </a:custGeom>
            <a:solidFill>
              <a:schemeClr val="accent2"/>
            </a:solidFill>
            <a:ln w="4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3EA75180-C9AA-4D9E-B52B-898CFAAD1115}"/>
                </a:ext>
              </a:extLst>
            </p:cNvPr>
            <p:cNvGrpSpPr/>
            <p:nvPr/>
          </p:nvGrpSpPr>
          <p:grpSpPr>
            <a:xfrm>
              <a:off x="6738070" y="4561945"/>
              <a:ext cx="612531" cy="497111"/>
              <a:chOff x="2002422" y="1255190"/>
              <a:chExt cx="6189146" cy="5022917"/>
            </a:xfrm>
            <a:solidFill>
              <a:schemeClr val="accent2"/>
            </a:solidFill>
          </p:grpSpPr>
          <p:grpSp>
            <p:nvGrpSpPr>
              <p:cNvPr id="17" name="Group 24">
                <a:extLst>
                  <a:ext uri="{FF2B5EF4-FFF2-40B4-BE49-F238E27FC236}">
                    <a16:creationId xmlns:a16="http://schemas.microsoft.com/office/drawing/2014/main" id="{E14872EB-8FF5-4C01-B382-358BC4E7A3E5}"/>
                  </a:ext>
                </a:extLst>
              </p:cNvPr>
              <p:cNvGrpSpPr/>
              <p:nvPr/>
            </p:nvGrpSpPr>
            <p:grpSpPr>
              <a:xfrm>
                <a:off x="4066220" y="1255190"/>
                <a:ext cx="2502860" cy="4993119"/>
                <a:chOff x="4066220" y="1255190"/>
                <a:chExt cx="2502860" cy="4993119"/>
              </a:xfrm>
              <a:grpFill/>
            </p:grpSpPr>
            <p:sp>
              <p:nvSpPr>
                <p:cNvPr id="24" name="Freeform: Shape 31">
                  <a:extLst>
                    <a:ext uri="{FF2B5EF4-FFF2-40B4-BE49-F238E27FC236}">
                      <a16:creationId xmlns:a16="http://schemas.microsoft.com/office/drawing/2014/main" id="{59C93A5D-ED42-4565-8C4C-30649E8B111D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25" name="Freeform: Shape 32">
                  <a:extLst>
                    <a:ext uri="{FF2B5EF4-FFF2-40B4-BE49-F238E27FC236}">
                      <a16:creationId xmlns:a16="http://schemas.microsoft.com/office/drawing/2014/main" id="{4073D175-9AD8-4E5C-8BB6-505B1E2717A8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Group 25">
                <a:extLst>
                  <a:ext uri="{FF2B5EF4-FFF2-40B4-BE49-F238E27FC236}">
                    <a16:creationId xmlns:a16="http://schemas.microsoft.com/office/drawing/2014/main" id="{BE5BE215-19E9-4B60-B08B-01BC8F3E18BC}"/>
                  </a:ext>
                </a:extLst>
              </p:cNvPr>
              <p:cNvGrpSpPr/>
              <p:nvPr/>
            </p:nvGrpSpPr>
            <p:grpSpPr>
              <a:xfrm>
                <a:off x="7007595" y="3916121"/>
                <a:ext cx="1183973" cy="2361986"/>
                <a:chOff x="4066220" y="1255190"/>
                <a:chExt cx="2502860" cy="4993119"/>
              </a:xfrm>
              <a:grpFill/>
            </p:grpSpPr>
            <p:sp>
              <p:nvSpPr>
                <p:cNvPr id="22" name="Freeform: Shape 29">
                  <a:extLst>
                    <a:ext uri="{FF2B5EF4-FFF2-40B4-BE49-F238E27FC236}">
                      <a16:creationId xmlns:a16="http://schemas.microsoft.com/office/drawing/2014/main" id="{A4A4F1B1-EAEE-4AEE-BDB2-9D95A618F214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23" name="Freeform: Shape 30">
                  <a:extLst>
                    <a:ext uri="{FF2B5EF4-FFF2-40B4-BE49-F238E27FC236}">
                      <a16:creationId xmlns:a16="http://schemas.microsoft.com/office/drawing/2014/main" id="{7D7F484E-253F-4C70-8205-04558F9E7180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19" name="Group 26">
                <a:extLst>
                  <a:ext uri="{FF2B5EF4-FFF2-40B4-BE49-F238E27FC236}">
                    <a16:creationId xmlns:a16="http://schemas.microsoft.com/office/drawing/2014/main" id="{CB69CF7C-D8E9-4E9E-9073-1CC4741A8A51}"/>
                  </a:ext>
                </a:extLst>
              </p:cNvPr>
              <p:cNvGrpSpPr/>
              <p:nvPr/>
            </p:nvGrpSpPr>
            <p:grpSpPr>
              <a:xfrm>
                <a:off x="2002422" y="2928902"/>
                <a:ext cx="1678828" cy="3349205"/>
                <a:chOff x="4066220" y="1255190"/>
                <a:chExt cx="2502860" cy="4993119"/>
              </a:xfrm>
              <a:grpFill/>
            </p:grpSpPr>
            <p:sp>
              <p:nvSpPr>
                <p:cNvPr id="20" name="Freeform: Shape 27">
                  <a:extLst>
                    <a:ext uri="{FF2B5EF4-FFF2-40B4-BE49-F238E27FC236}">
                      <a16:creationId xmlns:a16="http://schemas.microsoft.com/office/drawing/2014/main" id="{A75C953E-CA01-4D9B-BAF1-0A540D3CA1AE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21" name="Freeform: Shape 28">
                  <a:extLst>
                    <a:ext uri="{FF2B5EF4-FFF2-40B4-BE49-F238E27FC236}">
                      <a16:creationId xmlns:a16="http://schemas.microsoft.com/office/drawing/2014/main" id="{7234F02E-70DC-4EEF-B156-B1589C46BF70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Group 33">
              <a:extLst>
                <a:ext uri="{FF2B5EF4-FFF2-40B4-BE49-F238E27FC236}">
                  <a16:creationId xmlns:a16="http://schemas.microsoft.com/office/drawing/2014/main" id="{DA9127EE-41B8-4734-9519-129319C3378A}"/>
                </a:ext>
              </a:extLst>
            </p:cNvPr>
            <p:cNvGrpSpPr/>
            <p:nvPr/>
          </p:nvGrpSpPr>
          <p:grpSpPr>
            <a:xfrm>
              <a:off x="4869653" y="4581925"/>
              <a:ext cx="612531" cy="497111"/>
              <a:chOff x="2002422" y="1255190"/>
              <a:chExt cx="6189146" cy="5022917"/>
            </a:xfrm>
            <a:solidFill>
              <a:schemeClr val="accent2"/>
            </a:solidFill>
          </p:grpSpPr>
          <p:grpSp>
            <p:nvGrpSpPr>
              <p:cNvPr id="8" name="Group 34">
                <a:extLst>
                  <a:ext uri="{FF2B5EF4-FFF2-40B4-BE49-F238E27FC236}">
                    <a16:creationId xmlns:a16="http://schemas.microsoft.com/office/drawing/2014/main" id="{2FCD5D9D-51DD-4FE3-B0A4-0F8F2EE75BE3}"/>
                  </a:ext>
                </a:extLst>
              </p:cNvPr>
              <p:cNvGrpSpPr/>
              <p:nvPr/>
            </p:nvGrpSpPr>
            <p:grpSpPr>
              <a:xfrm>
                <a:off x="4066219" y="1255190"/>
                <a:ext cx="2502857" cy="4993119"/>
                <a:chOff x="4066219" y="1255190"/>
                <a:chExt cx="2502857" cy="4993119"/>
              </a:xfrm>
              <a:grpFill/>
            </p:grpSpPr>
            <p:sp>
              <p:nvSpPr>
                <p:cNvPr id="15" name="Freeform: Shape 41">
                  <a:extLst>
                    <a:ext uri="{FF2B5EF4-FFF2-40B4-BE49-F238E27FC236}">
                      <a16:creationId xmlns:a16="http://schemas.microsoft.com/office/drawing/2014/main" id="{477F7DB0-80AC-44A1-8608-6D1FE21B4038}"/>
                    </a:ext>
                  </a:extLst>
                </p:cNvPr>
                <p:cNvSpPr/>
                <p:nvPr/>
              </p:nvSpPr>
              <p:spPr>
                <a:xfrm>
                  <a:off x="4066219" y="1255190"/>
                  <a:ext cx="2502857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16" name="Freeform: Shape 42">
                  <a:extLst>
                    <a:ext uri="{FF2B5EF4-FFF2-40B4-BE49-F238E27FC236}">
                      <a16:creationId xmlns:a16="http://schemas.microsoft.com/office/drawing/2014/main" id="{E4073193-EC4E-4A39-BEC0-9FEFB4FAAD10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9" name="Group 35">
                <a:extLst>
                  <a:ext uri="{FF2B5EF4-FFF2-40B4-BE49-F238E27FC236}">
                    <a16:creationId xmlns:a16="http://schemas.microsoft.com/office/drawing/2014/main" id="{2E747166-BCEF-4C9B-844F-A104B016F379}"/>
                  </a:ext>
                </a:extLst>
              </p:cNvPr>
              <p:cNvGrpSpPr/>
              <p:nvPr/>
            </p:nvGrpSpPr>
            <p:grpSpPr>
              <a:xfrm>
                <a:off x="7007595" y="3916121"/>
                <a:ext cx="1183973" cy="2361986"/>
                <a:chOff x="4066220" y="1255190"/>
                <a:chExt cx="2502860" cy="4993119"/>
              </a:xfrm>
              <a:grpFill/>
            </p:grpSpPr>
            <p:sp>
              <p:nvSpPr>
                <p:cNvPr id="13" name="Freeform: Shape 39">
                  <a:extLst>
                    <a:ext uri="{FF2B5EF4-FFF2-40B4-BE49-F238E27FC236}">
                      <a16:creationId xmlns:a16="http://schemas.microsoft.com/office/drawing/2014/main" id="{A3991BAE-CBD2-45C7-AFAD-C35C79A58627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14" name="Freeform: Shape 40">
                  <a:extLst>
                    <a:ext uri="{FF2B5EF4-FFF2-40B4-BE49-F238E27FC236}">
                      <a16:creationId xmlns:a16="http://schemas.microsoft.com/office/drawing/2014/main" id="{1B3FC8C3-7008-4FB6-9751-1ABC93BB785D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10" name="Group 36">
                <a:extLst>
                  <a:ext uri="{FF2B5EF4-FFF2-40B4-BE49-F238E27FC236}">
                    <a16:creationId xmlns:a16="http://schemas.microsoft.com/office/drawing/2014/main" id="{8A6FD79A-18BF-4E0A-9462-D892CFA0FF20}"/>
                  </a:ext>
                </a:extLst>
              </p:cNvPr>
              <p:cNvGrpSpPr/>
              <p:nvPr/>
            </p:nvGrpSpPr>
            <p:grpSpPr>
              <a:xfrm>
                <a:off x="2002422" y="2928902"/>
                <a:ext cx="1678828" cy="3349205"/>
                <a:chOff x="4066220" y="1255190"/>
                <a:chExt cx="2502860" cy="4993119"/>
              </a:xfrm>
              <a:grpFill/>
            </p:grpSpPr>
            <p:sp>
              <p:nvSpPr>
                <p:cNvPr id="11" name="Freeform: Shape 37">
                  <a:extLst>
                    <a:ext uri="{FF2B5EF4-FFF2-40B4-BE49-F238E27FC236}">
                      <a16:creationId xmlns:a16="http://schemas.microsoft.com/office/drawing/2014/main" id="{3D9F4BC0-D396-42E7-87EC-ABAC8975FF47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12" name="Freeform: Shape 38">
                  <a:extLst>
                    <a:ext uri="{FF2B5EF4-FFF2-40B4-BE49-F238E27FC236}">
                      <a16:creationId xmlns:a16="http://schemas.microsoft.com/office/drawing/2014/main" id="{6D219B55-E0A6-4E46-B3F8-FC0941FFA965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15A9808-78F0-439F-962A-1D1DC032625B}"/>
              </a:ext>
            </a:extLst>
          </p:cNvPr>
          <p:cNvSpPr txBox="1"/>
          <p:nvPr/>
        </p:nvSpPr>
        <p:spPr>
          <a:xfrm>
            <a:off x="1695674" y="841955"/>
            <a:ext cx="98778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Trees with K-fold Cross-Validation: depth as hyperparameter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F37087C-E2A5-436B-9C25-FBF6AAEAA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19" y="2447636"/>
            <a:ext cx="11027129" cy="42034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1410C3-A374-4253-9ED5-F715C383ED00}"/>
              </a:ext>
            </a:extLst>
          </p:cNvPr>
          <p:cNvSpPr txBox="1"/>
          <p:nvPr/>
        </p:nvSpPr>
        <p:spPr>
          <a:xfrm>
            <a:off x="309402" y="2430363"/>
            <a:ext cx="35902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Forest was trained on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f1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guarantee maximum accuracy on depth of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Almost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84.5%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variables are insignificant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Sale prices plays more than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64%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role, and exterior material quality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9%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Std is 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EEA09-ADB1-492E-AF5E-1F84A9B9A382}"/>
              </a:ext>
            </a:extLst>
          </p:cNvPr>
          <p:cNvSpPr txBox="1"/>
          <p:nvPr/>
        </p:nvSpPr>
        <p:spPr>
          <a:xfrm>
            <a:off x="8950036" y="2065514"/>
            <a:ext cx="3059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By using cross validation, we can prevent overfitting and capture nonlinear boundary separating the classes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0BE4BA10-15C1-4741-8D35-E71AA57C012A}"/>
              </a:ext>
            </a:extLst>
          </p:cNvPr>
          <p:cNvSpPr/>
          <p:nvPr/>
        </p:nvSpPr>
        <p:spPr>
          <a:xfrm>
            <a:off x="8441883" y="2149543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F272F5-C635-4AC8-94D4-0244DAE21FE9}"/>
              </a:ext>
            </a:extLst>
          </p:cNvPr>
          <p:cNvSpPr txBox="1"/>
          <p:nvPr/>
        </p:nvSpPr>
        <p:spPr>
          <a:xfrm>
            <a:off x="8441882" y="1807465"/>
            <a:ext cx="3440715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Why do we need CV in trees?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Freeform: Shape 41">
            <a:extLst>
              <a:ext uri="{FF2B5EF4-FFF2-40B4-BE49-F238E27FC236}">
                <a16:creationId xmlns:a16="http://schemas.microsoft.com/office/drawing/2014/main" id="{987414CC-0A9A-4A45-8A3C-8DB876E7F441}"/>
              </a:ext>
            </a:extLst>
          </p:cNvPr>
          <p:cNvSpPr/>
          <p:nvPr/>
        </p:nvSpPr>
        <p:spPr>
          <a:xfrm>
            <a:off x="691606" y="187186"/>
            <a:ext cx="295032" cy="395148"/>
          </a:xfrm>
          <a:custGeom>
            <a:avLst/>
            <a:gdLst>
              <a:gd name="connsiteX0" fmla="*/ 149268 w 339665"/>
              <a:gd name="connsiteY0" fmla="*/ 540137 h 541846"/>
              <a:gd name="connsiteX1" fmla="*/ 38473 w 339665"/>
              <a:gd name="connsiteY1" fmla="*/ 539328 h 541846"/>
              <a:gd name="connsiteX2" fmla="*/ 10976 w 339665"/>
              <a:gd name="connsiteY2" fmla="*/ 493231 h 541846"/>
              <a:gd name="connsiteX3" fmla="*/ 40899 w 339665"/>
              <a:gd name="connsiteY3" fmla="*/ 435002 h 541846"/>
              <a:gd name="connsiteX4" fmla="*/ 12593 w 339665"/>
              <a:gd name="connsiteY4" fmla="*/ 383244 h 541846"/>
              <a:gd name="connsiteX5" fmla="*/ 33620 w 339665"/>
              <a:gd name="connsiteY5" fmla="*/ 343616 h 541846"/>
              <a:gd name="connsiteX6" fmla="*/ 53838 w 339665"/>
              <a:gd name="connsiteY6" fmla="*/ 306415 h 541846"/>
              <a:gd name="connsiteX7" fmla="*/ 50604 w 339665"/>
              <a:gd name="connsiteY7" fmla="*/ 302372 h 541846"/>
              <a:gd name="connsiteX8" fmla="*/ 19063 w 339665"/>
              <a:gd name="connsiteY8" fmla="*/ 240908 h 541846"/>
              <a:gd name="connsiteX9" fmla="*/ 145225 w 339665"/>
              <a:gd name="connsiteY9" fmla="*/ 24169 h 541846"/>
              <a:gd name="connsiteX10" fmla="*/ 192939 w 339665"/>
              <a:gd name="connsiteY10" fmla="*/ 22552 h 541846"/>
              <a:gd name="connsiteX11" fmla="*/ 333658 w 339665"/>
              <a:gd name="connsiteY11" fmla="*/ 265170 h 541846"/>
              <a:gd name="connsiteX12" fmla="*/ 311822 w 339665"/>
              <a:gd name="connsiteY12" fmla="*/ 299945 h 541846"/>
              <a:gd name="connsiteX13" fmla="*/ 297265 w 339665"/>
              <a:gd name="connsiteY13" fmla="*/ 329868 h 541846"/>
              <a:gd name="connsiteX14" fmla="*/ 326379 w 339665"/>
              <a:gd name="connsiteY14" fmla="*/ 381627 h 541846"/>
              <a:gd name="connsiteX15" fmla="*/ 298883 w 339665"/>
              <a:gd name="connsiteY15" fmla="*/ 434194 h 541846"/>
              <a:gd name="connsiteX16" fmla="*/ 336084 w 339665"/>
              <a:gd name="connsiteY16" fmla="*/ 506979 h 541846"/>
              <a:gd name="connsiteX17" fmla="*/ 321527 w 339665"/>
              <a:gd name="connsiteY17" fmla="*/ 536093 h 541846"/>
              <a:gd name="connsiteX18" fmla="*/ 199409 w 339665"/>
              <a:gd name="connsiteY18" fmla="*/ 540946 h 541846"/>
              <a:gd name="connsiteX19" fmla="*/ 149268 w 339665"/>
              <a:gd name="connsiteY19" fmla="*/ 540137 h 54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9665" h="541846">
                <a:moveTo>
                  <a:pt x="149268" y="540137"/>
                </a:moveTo>
                <a:cubicBezTo>
                  <a:pt x="112067" y="540137"/>
                  <a:pt x="75674" y="540137"/>
                  <a:pt x="38473" y="539328"/>
                </a:cubicBezTo>
                <a:cubicBezTo>
                  <a:pt x="-2772" y="538520"/>
                  <a:pt x="-6816" y="531241"/>
                  <a:pt x="10976" y="493231"/>
                </a:cubicBezTo>
                <a:cubicBezTo>
                  <a:pt x="19872" y="473822"/>
                  <a:pt x="30385" y="454412"/>
                  <a:pt x="40899" y="435002"/>
                </a:cubicBezTo>
                <a:cubicBezTo>
                  <a:pt x="-6007" y="426915"/>
                  <a:pt x="-7625" y="423681"/>
                  <a:pt x="12593" y="383244"/>
                </a:cubicBezTo>
                <a:cubicBezTo>
                  <a:pt x="19063" y="369496"/>
                  <a:pt x="26342" y="356556"/>
                  <a:pt x="33620" y="343616"/>
                </a:cubicBezTo>
                <a:cubicBezTo>
                  <a:pt x="40090" y="330677"/>
                  <a:pt x="47369" y="317737"/>
                  <a:pt x="53838" y="306415"/>
                </a:cubicBezTo>
                <a:cubicBezTo>
                  <a:pt x="52221" y="303989"/>
                  <a:pt x="51412" y="302372"/>
                  <a:pt x="50604" y="302372"/>
                </a:cubicBezTo>
                <a:cubicBezTo>
                  <a:pt x="-9242" y="295902"/>
                  <a:pt x="-10860" y="295093"/>
                  <a:pt x="19063" y="240908"/>
                </a:cubicBezTo>
                <a:cubicBezTo>
                  <a:pt x="59500" y="168123"/>
                  <a:pt x="101553" y="96146"/>
                  <a:pt x="145225" y="24169"/>
                </a:cubicBezTo>
                <a:cubicBezTo>
                  <a:pt x="163825" y="-7371"/>
                  <a:pt x="173530" y="-8180"/>
                  <a:pt x="192939" y="22552"/>
                </a:cubicBezTo>
                <a:cubicBezTo>
                  <a:pt x="244698" y="100998"/>
                  <a:pt x="289178" y="182680"/>
                  <a:pt x="333658" y="265170"/>
                </a:cubicBezTo>
                <a:cubicBezTo>
                  <a:pt x="347406" y="290241"/>
                  <a:pt x="341745" y="299136"/>
                  <a:pt x="311822" y="299945"/>
                </a:cubicBezTo>
                <a:cubicBezTo>
                  <a:pt x="283517" y="300754"/>
                  <a:pt x="281899" y="308841"/>
                  <a:pt x="297265" y="329868"/>
                </a:cubicBezTo>
                <a:cubicBezTo>
                  <a:pt x="308587" y="346042"/>
                  <a:pt x="317483" y="363835"/>
                  <a:pt x="326379" y="381627"/>
                </a:cubicBezTo>
                <a:cubicBezTo>
                  <a:pt x="348215" y="423681"/>
                  <a:pt x="346597" y="426915"/>
                  <a:pt x="298883" y="434194"/>
                </a:cubicBezTo>
                <a:cubicBezTo>
                  <a:pt x="311822" y="459264"/>
                  <a:pt x="323953" y="482717"/>
                  <a:pt x="336084" y="506979"/>
                </a:cubicBezTo>
                <a:cubicBezTo>
                  <a:pt x="344171" y="523154"/>
                  <a:pt x="340936" y="532050"/>
                  <a:pt x="321527" y="536093"/>
                </a:cubicBezTo>
                <a:cubicBezTo>
                  <a:pt x="281091" y="544180"/>
                  <a:pt x="239846" y="538520"/>
                  <a:pt x="199409" y="540946"/>
                </a:cubicBezTo>
                <a:cubicBezTo>
                  <a:pt x="181617" y="550651"/>
                  <a:pt x="165443" y="551459"/>
                  <a:pt x="149268" y="540137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0" name="Freeform: Shape 42">
            <a:extLst>
              <a:ext uri="{FF2B5EF4-FFF2-40B4-BE49-F238E27FC236}">
                <a16:creationId xmlns:a16="http://schemas.microsoft.com/office/drawing/2014/main" id="{33191B9F-83CF-4FCC-897C-ED7E85265632}"/>
              </a:ext>
            </a:extLst>
          </p:cNvPr>
          <p:cNvSpPr/>
          <p:nvPr/>
        </p:nvSpPr>
        <p:spPr>
          <a:xfrm>
            <a:off x="811024" y="581087"/>
            <a:ext cx="56196" cy="100261"/>
          </a:xfrm>
          <a:custGeom>
            <a:avLst/>
            <a:gdLst>
              <a:gd name="connsiteX0" fmla="*/ 11563 w 64698"/>
              <a:gd name="connsiteY0" fmla="*/ 0 h 137483"/>
              <a:gd name="connsiteX1" fmla="*/ 60895 w 64698"/>
              <a:gd name="connsiteY1" fmla="*/ 0 h 137483"/>
              <a:gd name="connsiteX2" fmla="*/ 72217 w 64698"/>
              <a:gd name="connsiteY2" fmla="*/ 100282 h 137483"/>
              <a:gd name="connsiteX3" fmla="*/ 37442 w 64698"/>
              <a:gd name="connsiteY3" fmla="*/ 142336 h 137483"/>
              <a:gd name="connsiteX4" fmla="*/ 241 w 64698"/>
              <a:gd name="connsiteY4" fmla="*/ 99474 h 137483"/>
              <a:gd name="connsiteX5" fmla="*/ 11563 w 64698"/>
              <a:gd name="connsiteY5" fmla="*/ 0 h 13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8" h="137483">
                <a:moveTo>
                  <a:pt x="11563" y="0"/>
                </a:moveTo>
                <a:cubicBezTo>
                  <a:pt x="27737" y="0"/>
                  <a:pt x="44721" y="0"/>
                  <a:pt x="60895" y="0"/>
                </a:cubicBezTo>
                <a:cubicBezTo>
                  <a:pt x="64939" y="33158"/>
                  <a:pt x="68982" y="67125"/>
                  <a:pt x="72217" y="100282"/>
                </a:cubicBezTo>
                <a:cubicBezTo>
                  <a:pt x="74643" y="125353"/>
                  <a:pt x="62512" y="140719"/>
                  <a:pt x="37442" y="142336"/>
                </a:cubicBezTo>
                <a:cubicBezTo>
                  <a:pt x="13989" y="143954"/>
                  <a:pt x="-2186" y="126970"/>
                  <a:pt x="241" y="99474"/>
                </a:cubicBezTo>
                <a:cubicBezTo>
                  <a:pt x="1858" y="67125"/>
                  <a:pt x="7519" y="33158"/>
                  <a:pt x="11563" y="0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1" name="Freeform: Shape 41">
            <a:extLst>
              <a:ext uri="{FF2B5EF4-FFF2-40B4-BE49-F238E27FC236}">
                <a16:creationId xmlns:a16="http://schemas.microsoft.com/office/drawing/2014/main" id="{D784F5FE-1B8B-49FD-95A1-DC2075E8912D}"/>
              </a:ext>
            </a:extLst>
          </p:cNvPr>
          <p:cNvSpPr/>
          <p:nvPr/>
        </p:nvSpPr>
        <p:spPr>
          <a:xfrm>
            <a:off x="10693893" y="130694"/>
            <a:ext cx="295032" cy="395148"/>
          </a:xfrm>
          <a:custGeom>
            <a:avLst/>
            <a:gdLst>
              <a:gd name="connsiteX0" fmla="*/ 149268 w 339665"/>
              <a:gd name="connsiteY0" fmla="*/ 540137 h 541846"/>
              <a:gd name="connsiteX1" fmla="*/ 38473 w 339665"/>
              <a:gd name="connsiteY1" fmla="*/ 539328 h 541846"/>
              <a:gd name="connsiteX2" fmla="*/ 10976 w 339665"/>
              <a:gd name="connsiteY2" fmla="*/ 493231 h 541846"/>
              <a:gd name="connsiteX3" fmla="*/ 40899 w 339665"/>
              <a:gd name="connsiteY3" fmla="*/ 435002 h 541846"/>
              <a:gd name="connsiteX4" fmla="*/ 12593 w 339665"/>
              <a:gd name="connsiteY4" fmla="*/ 383244 h 541846"/>
              <a:gd name="connsiteX5" fmla="*/ 33620 w 339665"/>
              <a:gd name="connsiteY5" fmla="*/ 343616 h 541846"/>
              <a:gd name="connsiteX6" fmla="*/ 53838 w 339665"/>
              <a:gd name="connsiteY6" fmla="*/ 306415 h 541846"/>
              <a:gd name="connsiteX7" fmla="*/ 50604 w 339665"/>
              <a:gd name="connsiteY7" fmla="*/ 302372 h 541846"/>
              <a:gd name="connsiteX8" fmla="*/ 19063 w 339665"/>
              <a:gd name="connsiteY8" fmla="*/ 240908 h 541846"/>
              <a:gd name="connsiteX9" fmla="*/ 145225 w 339665"/>
              <a:gd name="connsiteY9" fmla="*/ 24169 h 541846"/>
              <a:gd name="connsiteX10" fmla="*/ 192939 w 339665"/>
              <a:gd name="connsiteY10" fmla="*/ 22552 h 541846"/>
              <a:gd name="connsiteX11" fmla="*/ 333658 w 339665"/>
              <a:gd name="connsiteY11" fmla="*/ 265170 h 541846"/>
              <a:gd name="connsiteX12" fmla="*/ 311822 w 339665"/>
              <a:gd name="connsiteY12" fmla="*/ 299945 h 541846"/>
              <a:gd name="connsiteX13" fmla="*/ 297265 w 339665"/>
              <a:gd name="connsiteY13" fmla="*/ 329868 h 541846"/>
              <a:gd name="connsiteX14" fmla="*/ 326379 w 339665"/>
              <a:gd name="connsiteY14" fmla="*/ 381627 h 541846"/>
              <a:gd name="connsiteX15" fmla="*/ 298883 w 339665"/>
              <a:gd name="connsiteY15" fmla="*/ 434194 h 541846"/>
              <a:gd name="connsiteX16" fmla="*/ 336084 w 339665"/>
              <a:gd name="connsiteY16" fmla="*/ 506979 h 541846"/>
              <a:gd name="connsiteX17" fmla="*/ 321527 w 339665"/>
              <a:gd name="connsiteY17" fmla="*/ 536093 h 541846"/>
              <a:gd name="connsiteX18" fmla="*/ 199409 w 339665"/>
              <a:gd name="connsiteY18" fmla="*/ 540946 h 541846"/>
              <a:gd name="connsiteX19" fmla="*/ 149268 w 339665"/>
              <a:gd name="connsiteY19" fmla="*/ 540137 h 54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9665" h="541846">
                <a:moveTo>
                  <a:pt x="149268" y="540137"/>
                </a:moveTo>
                <a:cubicBezTo>
                  <a:pt x="112067" y="540137"/>
                  <a:pt x="75674" y="540137"/>
                  <a:pt x="38473" y="539328"/>
                </a:cubicBezTo>
                <a:cubicBezTo>
                  <a:pt x="-2772" y="538520"/>
                  <a:pt x="-6816" y="531241"/>
                  <a:pt x="10976" y="493231"/>
                </a:cubicBezTo>
                <a:cubicBezTo>
                  <a:pt x="19872" y="473822"/>
                  <a:pt x="30385" y="454412"/>
                  <a:pt x="40899" y="435002"/>
                </a:cubicBezTo>
                <a:cubicBezTo>
                  <a:pt x="-6007" y="426915"/>
                  <a:pt x="-7625" y="423681"/>
                  <a:pt x="12593" y="383244"/>
                </a:cubicBezTo>
                <a:cubicBezTo>
                  <a:pt x="19063" y="369496"/>
                  <a:pt x="26342" y="356556"/>
                  <a:pt x="33620" y="343616"/>
                </a:cubicBezTo>
                <a:cubicBezTo>
                  <a:pt x="40090" y="330677"/>
                  <a:pt x="47369" y="317737"/>
                  <a:pt x="53838" y="306415"/>
                </a:cubicBezTo>
                <a:cubicBezTo>
                  <a:pt x="52221" y="303989"/>
                  <a:pt x="51412" y="302372"/>
                  <a:pt x="50604" y="302372"/>
                </a:cubicBezTo>
                <a:cubicBezTo>
                  <a:pt x="-9242" y="295902"/>
                  <a:pt x="-10860" y="295093"/>
                  <a:pt x="19063" y="240908"/>
                </a:cubicBezTo>
                <a:cubicBezTo>
                  <a:pt x="59500" y="168123"/>
                  <a:pt x="101553" y="96146"/>
                  <a:pt x="145225" y="24169"/>
                </a:cubicBezTo>
                <a:cubicBezTo>
                  <a:pt x="163825" y="-7371"/>
                  <a:pt x="173530" y="-8180"/>
                  <a:pt x="192939" y="22552"/>
                </a:cubicBezTo>
                <a:cubicBezTo>
                  <a:pt x="244698" y="100998"/>
                  <a:pt x="289178" y="182680"/>
                  <a:pt x="333658" y="265170"/>
                </a:cubicBezTo>
                <a:cubicBezTo>
                  <a:pt x="347406" y="290241"/>
                  <a:pt x="341745" y="299136"/>
                  <a:pt x="311822" y="299945"/>
                </a:cubicBezTo>
                <a:cubicBezTo>
                  <a:pt x="283517" y="300754"/>
                  <a:pt x="281899" y="308841"/>
                  <a:pt x="297265" y="329868"/>
                </a:cubicBezTo>
                <a:cubicBezTo>
                  <a:pt x="308587" y="346042"/>
                  <a:pt x="317483" y="363835"/>
                  <a:pt x="326379" y="381627"/>
                </a:cubicBezTo>
                <a:cubicBezTo>
                  <a:pt x="348215" y="423681"/>
                  <a:pt x="346597" y="426915"/>
                  <a:pt x="298883" y="434194"/>
                </a:cubicBezTo>
                <a:cubicBezTo>
                  <a:pt x="311822" y="459264"/>
                  <a:pt x="323953" y="482717"/>
                  <a:pt x="336084" y="506979"/>
                </a:cubicBezTo>
                <a:cubicBezTo>
                  <a:pt x="344171" y="523154"/>
                  <a:pt x="340936" y="532050"/>
                  <a:pt x="321527" y="536093"/>
                </a:cubicBezTo>
                <a:cubicBezTo>
                  <a:pt x="281091" y="544180"/>
                  <a:pt x="239846" y="538520"/>
                  <a:pt x="199409" y="540946"/>
                </a:cubicBezTo>
                <a:cubicBezTo>
                  <a:pt x="181617" y="550651"/>
                  <a:pt x="165443" y="551459"/>
                  <a:pt x="149268" y="540137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2" name="Freeform: Shape 42">
            <a:extLst>
              <a:ext uri="{FF2B5EF4-FFF2-40B4-BE49-F238E27FC236}">
                <a16:creationId xmlns:a16="http://schemas.microsoft.com/office/drawing/2014/main" id="{6FEDA02E-2552-403A-B3BB-979BC576B6A5}"/>
              </a:ext>
            </a:extLst>
          </p:cNvPr>
          <p:cNvSpPr/>
          <p:nvPr/>
        </p:nvSpPr>
        <p:spPr>
          <a:xfrm>
            <a:off x="10813311" y="524595"/>
            <a:ext cx="56196" cy="100261"/>
          </a:xfrm>
          <a:custGeom>
            <a:avLst/>
            <a:gdLst>
              <a:gd name="connsiteX0" fmla="*/ 11563 w 64698"/>
              <a:gd name="connsiteY0" fmla="*/ 0 h 137483"/>
              <a:gd name="connsiteX1" fmla="*/ 60895 w 64698"/>
              <a:gd name="connsiteY1" fmla="*/ 0 h 137483"/>
              <a:gd name="connsiteX2" fmla="*/ 72217 w 64698"/>
              <a:gd name="connsiteY2" fmla="*/ 100282 h 137483"/>
              <a:gd name="connsiteX3" fmla="*/ 37442 w 64698"/>
              <a:gd name="connsiteY3" fmla="*/ 142336 h 137483"/>
              <a:gd name="connsiteX4" fmla="*/ 241 w 64698"/>
              <a:gd name="connsiteY4" fmla="*/ 99474 h 137483"/>
              <a:gd name="connsiteX5" fmla="*/ 11563 w 64698"/>
              <a:gd name="connsiteY5" fmla="*/ 0 h 13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8" h="137483">
                <a:moveTo>
                  <a:pt x="11563" y="0"/>
                </a:moveTo>
                <a:cubicBezTo>
                  <a:pt x="27737" y="0"/>
                  <a:pt x="44721" y="0"/>
                  <a:pt x="60895" y="0"/>
                </a:cubicBezTo>
                <a:cubicBezTo>
                  <a:pt x="64939" y="33158"/>
                  <a:pt x="68982" y="67125"/>
                  <a:pt x="72217" y="100282"/>
                </a:cubicBezTo>
                <a:cubicBezTo>
                  <a:pt x="74643" y="125353"/>
                  <a:pt x="62512" y="140719"/>
                  <a:pt x="37442" y="142336"/>
                </a:cubicBezTo>
                <a:cubicBezTo>
                  <a:pt x="13989" y="143954"/>
                  <a:pt x="-2186" y="126970"/>
                  <a:pt x="241" y="99474"/>
                </a:cubicBezTo>
                <a:cubicBezTo>
                  <a:pt x="1858" y="67125"/>
                  <a:pt x="7519" y="33158"/>
                  <a:pt x="11563" y="0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2FADE02-524D-4495-B587-0901FCD8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6" y="2451782"/>
            <a:ext cx="10873812" cy="4117787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0B2F54EA-B734-4F6A-A5FF-AA79B7CA8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17737"/>
            <a:ext cx="11573197" cy="724247"/>
          </a:xfrm>
        </p:spPr>
        <p:txBody>
          <a:bodyPr/>
          <a:lstStyle/>
          <a:p>
            <a:r>
              <a:rPr lang="en-US" dirty="0"/>
              <a:t>Forest of single trees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38F148C3-EF0F-48E1-8A2C-49031C74743B}"/>
              </a:ext>
            </a:extLst>
          </p:cNvPr>
          <p:cNvGrpSpPr/>
          <p:nvPr/>
        </p:nvGrpSpPr>
        <p:grpSpPr>
          <a:xfrm>
            <a:off x="309400" y="1558999"/>
            <a:ext cx="3293335" cy="885274"/>
            <a:chOff x="4714910" y="4561945"/>
            <a:chExt cx="2765034" cy="885274"/>
          </a:xfrm>
        </p:grpSpPr>
        <p:grpSp>
          <p:nvGrpSpPr>
            <p:cNvPr id="4" name="Group 15">
              <a:extLst>
                <a:ext uri="{FF2B5EF4-FFF2-40B4-BE49-F238E27FC236}">
                  <a16:creationId xmlns:a16="http://schemas.microsoft.com/office/drawing/2014/main" id="{C4C48384-E676-4E85-9293-602C5A11C0B7}"/>
                </a:ext>
              </a:extLst>
            </p:cNvPr>
            <p:cNvGrpSpPr/>
            <p:nvPr/>
          </p:nvGrpSpPr>
          <p:grpSpPr>
            <a:xfrm>
              <a:off x="4714910" y="5048563"/>
              <a:ext cx="2765034" cy="398656"/>
              <a:chOff x="4675383" y="2450053"/>
              <a:chExt cx="2765034" cy="398656"/>
            </a:xfrm>
          </p:grpSpPr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53426AB5-1D2B-4B74-A14C-300BF3289B6C}"/>
                  </a:ext>
                </a:extLst>
              </p:cNvPr>
              <p:cNvSpPr/>
              <p:nvPr/>
            </p:nvSpPr>
            <p:spPr>
              <a:xfrm>
                <a:off x="4675383" y="2450053"/>
                <a:ext cx="2765034" cy="3986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3E6B8D-F0D1-4C7E-BE6A-0B7A272BD89A}"/>
                  </a:ext>
                </a:extLst>
              </p:cNvPr>
              <p:cNvSpPr txBox="1"/>
              <p:nvPr/>
            </p:nvSpPr>
            <p:spPr>
              <a:xfrm>
                <a:off x="5035692" y="2510882"/>
                <a:ext cx="2044417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Calibri" pitchFamily="34" charset="0"/>
                  </a:rPr>
                  <a:t>General characteristics</a:t>
                </a:r>
                <a:endParaRPr lang="ko-KR" altLang="en-US" sz="1200" b="1" dirty="0">
                  <a:solidFill>
                    <a:schemeClr val="bg1"/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5" name="Freeform: Shape 22">
              <a:extLst>
                <a:ext uri="{FF2B5EF4-FFF2-40B4-BE49-F238E27FC236}">
                  <a16:creationId xmlns:a16="http://schemas.microsoft.com/office/drawing/2014/main" id="{6EE9352B-BA47-4C22-A284-BDAFB2C3DD0B}"/>
                </a:ext>
              </a:extLst>
            </p:cNvPr>
            <p:cNvSpPr/>
            <p:nvPr/>
          </p:nvSpPr>
          <p:spPr>
            <a:xfrm>
              <a:off x="5518099" y="4574718"/>
              <a:ext cx="1184056" cy="561159"/>
            </a:xfrm>
            <a:custGeom>
              <a:avLst/>
              <a:gdLst>
                <a:gd name="connsiteX0" fmla="*/ 65108 w 3751838"/>
                <a:gd name="connsiteY0" fmla="*/ 1667305 h 1778106"/>
                <a:gd name="connsiteX1" fmla="*/ 693576 w 3751838"/>
                <a:gd name="connsiteY1" fmla="*/ 1667305 h 1778106"/>
                <a:gd name="connsiteX2" fmla="*/ 1337417 w 3751838"/>
                <a:gd name="connsiteY2" fmla="*/ 1667305 h 1778106"/>
                <a:gd name="connsiteX3" fmla="*/ 1381726 w 3751838"/>
                <a:gd name="connsiteY3" fmla="*/ 1712066 h 1778106"/>
                <a:gd name="connsiteX4" fmla="*/ 1315714 w 3751838"/>
                <a:gd name="connsiteY4" fmla="*/ 1777626 h 1778106"/>
                <a:gd name="connsiteX5" fmla="*/ 52900 w 3751838"/>
                <a:gd name="connsiteY5" fmla="*/ 1777174 h 1778106"/>
                <a:gd name="connsiteX6" fmla="*/ 4070 w 3751838"/>
                <a:gd name="connsiteY6" fmla="*/ 1728795 h 1778106"/>
                <a:gd name="connsiteX7" fmla="*/ 65108 w 3751838"/>
                <a:gd name="connsiteY7" fmla="*/ 1667305 h 1778106"/>
                <a:gd name="connsiteX8" fmla="*/ 2406717 w 3751838"/>
                <a:gd name="connsiteY8" fmla="*/ 1665949 h 1778106"/>
                <a:gd name="connsiteX9" fmla="*/ 2666694 w 3751838"/>
                <a:gd name="connsiteY9" fmla="*/ 1666401 h 1778106"/>
                <a:gd name="connsiteX10" fmla="*/ 3064574 w 3751838"/>
                <a:gd name="connsiteY10" fmla="*/ 1666401 h 1778106"/>
                <a:gd name="connsiteX11" fmla="*/ 3701632 w 3751838"/>
                <a:gd name="connsiteY11" fmla="*/ 1666401 h 1778106"/>
                <a:gd name="connsiteX12" fmla="*/ 3731021 w 3751838"/>
                <a:gd name="connsiteY12" fmla="*/ 1666853 h 1778106"/>
                <a:gd name="connsiteX13" fmla="*/ 3751819 w 3751838"/>
                <a:gd name="connsiteY13" fmla="*/ 1687651 h 1778106"/>
                <a:gd name="connsiteX14" fmla="*/ 3750915 w 3751838"/>
                <a:gd name="connsiteY14" fmla="*/ 1746429 h 1778106"/>
                <a:gd name="connsiteX15" fmla="*/ 3720622 w 3751838"/>
                <a:gd name="connsiteY15" fmla="*/ 1775818 h 1778106"/>
                <a:gd name="connsiteX16" fmla="*/ 3686712 w 3751838"/>
                <a:gd name="connsiteY16" fmla="*/ 1776722 h 1778106"/>
                <a:gd name="connsiteX17" fmla="*/ 2421637 w 3751838"/>
                <a:gd name="connsiteY17" fmla="*/ 1776722 h 1778106"/>
                <a:gd name="connsiteX18" fmla="*/ 2399031 w 3751838"/>
                <a:gd name="connsiteY18" fmla="*/ 1776270 h 1778106"/>
                <a:gd name="connsiteX19" fmla="*/ 2375971 w 3751838"/>
                <a:gd name="connsiteY19" fmla="*/ 1752307 h 1778106"/>
                <a:gd name="connsiteX20" fmla="*/ 2375519 w 3751838"/>
                <a:gd name="connsiteY20" fmla="*/ 1695790 h 1778106"/>
                <a:gd name="connsiteX21" fmla="*/ 2406717 w 3751838"/>
                <a:gd name="connsiteY21" fmla="*/ 1665949 h 1778106"/>
                <a:gd name="connsiteX22" fmla="*/ 1544495 w 3751838"/>
                <a:gd name="connsiteY22" fmla="*/ 1665496 h 1778106"/>
                <a:gd name="connsiteX23" fmla="*/ 1876362 w 3751838"/>
                <a:gd name="connsiteY23" fmla="*/ 1666400 h 1778106"/>
                <a:gd name="connsiteX24" fmla="*/ 2228575 w 3751838"/>
                <a:gd name="connsiteY24" fmla="*/ 1666400 h 1778106"/>
                <a:gd name="connsiteX25" fmla="*/ 2268363 w 3751838"/>
                <a:gd name="connsiteY25" fmla="*/ 1706188 h 1778106"/>
                <a:gd name="connsiteX26" fmla="*/ 2268363 w 3751838"/>
                <a:gd name="connsiteY26" fmla="*/ 1744620 h 1778106"/>
                <a:gd name="connsiteX27" fmla="*/ 2237166 w 3751838"/>
                <a:gd name="connsiteY27" fmla="*/ 1776721 h 1778106"/>
                <a:gd name="connsiteX28" fmla="*/ 2185170 w 3751838"/>
                <a:gd name="connsiteY28" fmla="*/ 1776721 h 1778106"/>
                <a:gd name="connsiteX29" fmla="*/ 1535000 w 3751838"/>
                <a:gd name="connsiteY29" fmla="*/ 1777174 h 1778106"/>
                <a:gd name="connsiteX30" fmla="*/ 1483004 w 3751838"/>
                <a:gd name="connsiteY30" fmla="*/ 1725178 h 1778106"/>
                <a:gd name="connsiteX31" fmla="*/ 1544495 w 3751838"/>
                <a:gd name="connsiteY31" fmla="*/ 1665496 h 1778106"/>
                <a:gd name="connsiteX32" fmla="*/ 1621357 w 3751838"/>
                <a:gd name="connsiteY32" fmla="*/ 1026629 h 1778106"/>
                <a:gd name="connsiteX33" fmla="*/ 1781413 w 3751838"/>
                <a:gd name="connsiteY33" fmla="*/ 1026629 h 1778106"/>
                <a:gd name="connsiteX34" fmla="*/ 1810350 w 3751838"/>
                <a:gd name="connsiteY34" fmla="*/ 1055113 h 1778106"/>
                <a:gd name="connsiteX35" fmla="*/ 1809898 w 3751838"/>
                <a:gd name="connsiteY35" fmla="*/ 1165434 h 1778106"/>
                <a:gd name="connsiteX36" fmla="*/ 1809898 w 3751838"/>
                <a:gd name="connsiteY36" fmla="*/ 1273495 h 1778106"/>
                <a:gd name="connsiteX37" fmla="*/ 1781865 w 3751838"/>
                <a:gd name="connsiteY37" fmla="*/ 1301979 h 1778106"/>
                <a:gd name="connsiteX38" fmla="*/ 1619549 w 3751838"/>
                <a:gd name="connsiteY38" fmla="*/ 1301979 h 1778106"/>
                <a:gd name="connsiteX39" fmla="*/ 1590612 w 3751838"/>
                <a:gd name="connsiteY39" fmla="*/ 1273495 h 1778106"/>
                <a:gd name="connsiteX40" fmla="*/ 1591064 w 3751838"/>
                <a:gd name="connsiteY40" fmla="*/ 1056922 h 1778106"/>
                <a:gd name="connsiteX41" fmla="*/ 1621357 w 3751838"/>
                <a:gd name="connsiteY41" fmla="*/ 1026629 h 1778106"/>
                <a:gd name="connsiteX42" fmla="*/ 2031897 w 3751838"/>
                <a:gd name="connsiteY42" fmla="*/ 1026177 h 1778106"/>
                <a:gd name="connsiteX43" fmla="*/ 2060833 w 3751838"/>
                <a:gd name="connsiteY43" fmla="*/ 1056470 h 1778106"/>
                <a:gd name="connsiteX44" fmla="*/ 2060833 w 3751838"/>
                <a:gd name="connsiteY44" fmla="*/ 1166791 h 1778106"/>
                <a:gd name="connsiteX45" fmla="*/ 2059929 w 3751838"/>
                <a:gd name="connsiteY45" fmla="*/ 1167695 h 1778106"/>
                <a:gd name="connsiteX46" fmla="*/ 2059929 w 3751838"/>
                <a:gd name="connsiteY46" fmla="*/ 1271235 h 1778106"/>
                <a:gd name="connsiteX47" fmla="*/ 2030992 w 3751838"/>
                <a:gd name="connsiteY47" fmla="*/ 1301980 h 1778106"/>
                <a:gd name="connsiteX48" fmla="*/ 1870936 w 3751838"/>
                <a:gd name="connsiteY48" fmla="*/ 1301980 h 1778106"/>
                <a:gd name="connsiteX49" fmla="*/ 1840191 w 3751838"/>
                <a:gd name="connsiteY49" fmla="*/ 1272139 h 1778106"/>
                <a:gd name="connsiteX50" fmla="*/ 1840191 w 3751838"/>
                <a:gd name="connsiteY50" fmla="*/ 1060087 h 1778106"/>
                <a:gd name="connsiteX51" fmla="*/ 1874101 w 3751838"/>
                <a:gd name="connsiteY51" fmla="*/ 1026629 h 1778106"/>
                <a:gd name="connsiteX52" fmla="*/ 2031897 w 3751838"/>
                <a:gd name="connsiteY52" fmla="*/ 1026177 h 1778106"/>
                <a:gd name="connsiteX53" fmla="*/ 2055860 w 3751838"/>
                <a:gd name="connsiteY53" fmla="*/ 998144 h 1778106"/>
                <a:gd name="connsiteX54" fmla="*/ 1823914 w 3751838"/>
                <a:gd name="connsiteY54" fmla="*/ 998596 h 1778106"/>
                <a:gd name="connsiteX55" fmla="*/ 1591065 w 3751838"/>
                <a:gd name="connsiteY55" fmla="*/ 998596 h 1778106"/>
                <a:gd name="connsiteX56" fmla="*/ 1557606 w 3751838"/>
                <a:gd name="connsiteY56" fmla="*/ 1029794 h 1778106"/>
                <a:gd name="connsiteX57" fmla="*/ 1557606 w 3751838"/>
                <a:gd name="connsiteY57" fmla="*/ 1296102 h 1778106"/>
                <a:gd name="connsiteX58" fmla="*/ 1590160 w 3751838"/>
                <a:gd name="connsiteY58" fmla="*/ 1328203 h 1778106"/>
                <a:gd name="connsiteX59" fmla="*/ 2057668 w 3751838"/>
                <a:gd name="connsiteY59" fmla="*/ 1328203 h 1778106"/>
                <a:gd name="connsiteX60" fmla="*/ 2090674 w 3751838"/>
                <a:gd name="connsiteY60" fmla="*/ 1294293 h 1778106"/>
                <a:gd name="connsiteX61" fmla="*/ 2090674 w 3751838"/>
                <a:gd name="connsiteY61" fmla="*/ 1032507 h 1778106"/>
                <a:gd name="connsiteX62" fmla="*/ 2055860 w 3751838"/>
                <a:gd name="connsiteY62" fmla="*/ 998144 h 1778106"/>
                <a:gd name="connsiteX63" fmla="*/ 2555470 w 3751838"/>
                <a:gd name="connsiteY63" fmla="*/ 942984 h 1778106"/>
                <a:gd name="connsiteX64" fmla="*/ 2717786 w 3751838"/>
                <a:gd name="connsiteY64" fmla="*/ 942984 h 1778106"/>
                <a:gd name="connsiteX65" fmla="*/ 2748984 w 3751838"/>
                <a:gd name="connsiteY65" fmla="*/ 974181 h 1778106"/>
                <a:gd name="connsiteX66" fmla="*/ 2749436 w 3751838"/>
                <a:gd name="connsiteY66" fmla="*/ 1082242 h 1778106"/>
                <a:gd name="connsiteX67" fmla="*/ 2749436 w 3751838"/>
                <a:gd name="connsiteY67" fmla="*/ 1185781 h 1778106"/>
                <a:gd name="connsiteX68" fmla="*/ 2718239 w 3751838"/>
                <a:gd name="connsiteY68" fmla="*/ 1217430 h 1778106"/>
                <a:gd name="connsiteX69" fmla="*/ 2553661 w 3751838"/>
                <a:gd name="connsiteY69" fmla="*/ 1217882 h 1778106"/>
                <a:gd name="connsiteX70" fmla="*/ 2526533 w 3751838"/>
                <a:gd name="connsiteY70" fmla="*/ 1190754 h 1778106"/>
                <a:gd name="connsiteX71" fmla="*/ 2526533 w 3751838"/>
                <a:gd name="connsiteY71" fmla="*/ 971921 h 1778106"/>
                <a:gd name="connsiteX72" fmla="*/ 2555470 w 3751838"/>
                <a:gd name="connsiteY72" fmla="*/ 942984 h 1778106"/>
                <a:gd name="connsiteX73" fmla="*/ 1019566 w 3751838"/>
                <a:gd name="connsiteY73" fmla="*/ 942079 h 1778106"/>
                <a:gd name="connsiteX74" fmla="*/ 1175552 w 3751838"/>
                <a:gd name="connsiteY74" fmla="*/ 942079 h 1778106"/>
                <a:gd name="connsiteX75" fmla="*/ 1208106 w 3751838"/>
                <a:gd name="connsiteY75" fmla="*/ 975989 h 1778106"/>
                <a:gd name="connsiteX76" fmla="*/ 1208106 w 3751838"/>
                <a:gd name="connsiteY76" fmla="*/ 1186232 h 1778106"/>
                <a:gd name="connsiteX77" fmla="*/ 1176457 w 3751838"/>
                <a:gd name="connsiteY77" fmla="*/ 1217429 h 1778106"/>
                <a:gd name="connsiteX78" fmla="*/ 1015949 w 3751838"/>
                <a:gd name="connsiteY78" fmla="*/ 1218786 h 1778106"/>
                <a:gd name="connsiteX79" fmla="*/ 987464 w 3751838"/>
                <a:gd name="connsiteY79" fmla="*/ 1189849 h 1778106"/>
                <a:gd name="connsiteX80" fmla="*/ 987916 w 3751838"/>
                <a:gd name="connsiteY80" fmla="*/ 1083597 h 1778106"/>
                <a:gd name="connsiteX81" fmla="*/ 987916 w 3751838"/>
                <a:gd name="connsiteY81" fmla="*/ 975085 h 1778106"/>
                <a:gd name="connsiteX82" fmla="*/ 1019566 w 3751838"/>
                <a:gd name="connsiteY82" fmla="*/ 942079 h 1778106"/>
                <a:gd name="connsiteX83" fmla="*/ 2938428 w 3751838"/>
                <a:gd name="connsiteY83" fmla="*/ 925803 h 1778106"/>
                <a:gd name="connsiteX84" fmla="*/ 3098936 w 3751838"/>
                <a:gd name="connsiteY84" fmla="*/ 927159 h 1778106"/>
                <a:gd name="connsiteX85" fmla="*/ 3131037 w 3751838"/>
                <a:gd name="connsiteY85" fmla="*/ 959261 h 1778106"/>
                <a:gd name="connsiteX86" fmla="*/ 3131037 w 3751838"/>
                <a:gd name="connsiteY86" fmla="*/ 1240941 h 1778106"/>
                <a:gd name="connsiteX87" fmla="*/ 3131037 w 3751838"/>
                <a:gd name="connsiteY87" fmla="*/ 1514483 h 1778106"/>
                <a:gd name="connsiteX88" fmla="*/ 3092154 w 3751838"/>
                <a:gd name="connsiteY88" fmla="*/ 1554271 h 1778106"/>
                <a:gd name="connsiteX89" fmla="*/ 2936167 w 3751838"/>
                <a:gd name="connsiteY89" fmla="*/ 1554271 h 1778106"/>
                <a:gd name="connsiteX90" fmla="*/ 2898640 w 3751838"/>
                <a:gd name="connsiteY90" fmla="*/ 1516744 h 1778106"/>
                <a:gd name="connsiteX91" fmla="*/ 2898640 w 3751838"/>
                <a:gd name="connsiteY91" fmla="*/ 965591 h 1778106"/>
                <a:gd name="connsiteX92" fmla="*/ 2938428 w 3751838"/>
                <a:gd name="connsiteY92" fmla="*/ 925803 h 1778106"/>
                <a:gd name="connsiteX93" fmla="*/ 617617 w 3751838"/>
                <a:gd name="connsiteY93" fmla="*/ 925802 h 1778106"/>
                <a:gd name="connsiteX94" fmla="*/ 771343 w 3751838"/>
                <a:gd name="connsiteY94" fmla="*/ 925802 h 1778106"/>
                <a:gd name="connsiteX95" fmla="*/ 808870 w 3751838"/>
                <a:gd name="connsiteY95" fmla="*/ 962877 h 1778106"/>
                <a:gd name="connsiteX96" fmla="*/ 808870 w 3751838"/>
                <a:gd name="connsiteY96" fmla="*/ 1518552 h 1778106"/>
                <a:gd name="connsiteX97" fmla="*/ 773152 w 3751838"/>
                <a:gd name="connsiteY97" fmla="*/ 1555175 h 1778106"/>
                <a:gd name="connsiteX98" fmla="*/ 614904 w 3751838"/>
                <a:gd name="connsiteY98" fmla="*/ 1555175 h 1778106"/>
                <a:gd name="connsiteX99" fmla="*/ 577377 w 3751838"/>
                <a:gd name="connsiteY99" fmla="*/ 1517648 h 1778106"/>
                <a:gd name="connsiteX100" fmla="*/ 577377 w 3751838"/>
                <a:gd name="connsiteY100" fmla="*/ 1239584 h 1778106"/>
                <a:gd name="connsiteX101" fmla="*/ 577377 w 3751838"/>
                <a:gd name="connsiteY101" fmla="*/ 966494 h 1778106"/>
                <a:gd name="connsiteX102" fmla="*/ 617617 w 3751838"/>
                <a:gd name="connsiteY102" fmla="*/ 925802 h 1778106"/>
                <a:gd name="connsiteX103" fmla="*/ 2531054 w 3751838"/>
                <a:gd name="connsiteY103" fmla="*/ 916308 h 1778106"/>
                <a:gd name="connsiteX104" fmla="*/ 2498500 w 3751838"/>
                <a:gd name="connsiteY104" fmla="*/ 950218 h 1778106"/>
                <a:gd name="connsiteX105" fmla="*/ 2498048 w 3751838"/>
                <a:gd name="connsiteY105" fmla="*/ 1080885 h 1778106"/>
                <a:gd name="connsiteX106" fmla="*/ 2498048 w 3751838"/>
                <a:gd name="connsiteY106" fmla="*/ 1216526 h 1778106"/>
                <a:gd name="connsiteX107" fmla="*/ 2525628 w 3751838"/>
                <a:gd name="connsiteY107" fmla="*/ 1246367 h 1778106"/>
                <a:gd name="connsiteX108" fmla="*/ 2748983 w 3751838"/>
                <a:gd name="connsiteY108" fmla="*/ 1246367 h 1778106"/>
                <a:gd name="connsiteX109" fmla="*/ 2778824 w 3751838"/>
                <a:gd name="connsiteY109" fmla="*/ 1215621 h 1778106"/>
                <a:gd name="connsiteX110" fmla="*/ 2778824 w 3751838"/>
                <a:gd name="connsiteY110" fmla="*/ 947053 h 1778106"/>
                <a:gd name="connsiteX111" fmla="*/ 2747627 w 3751838"/>
                <a:gd name="connsiteY111" fmla="*/ 916760 h 1778106"/>
                <a:gd name="connsiteX112" fmla="*/ 2531054 w 3751838"/>
                <a:gd name="connsiteY112" fmla="*/ 916308 h 1778106"/>
                <a:gd name="connsiteX113" fmla="*/ 996054 w 3751838"/>
                <a:gd name="connsiteY113" fmla="*/ 914047 h 1778106"/>
                <a:gd name="connsiteX114" fmla="*/ 959884 w 3751838"/>
                <a:gd name="connsiteY114" fmla="*/ 951574 h 1778106"/>
                <a:gd name="connsiteX115" fmla="*/ 959431 w 3751838"/>
                <a:gd name="connsiteY115" fmla="*/ 1207031 h 1778106"/>
                <a:gd name="connsiteX116" fmla="*/ 998767 w 3751838"/>
                <a:gd name="connsiteY116" fmla="*/ 1245462 h 1778106"/>
                <a:gd name="connsiteX117" fmla="*/ 1199967 w 3751838"/>
                <a:gd name="connsiteY117" fmla="*/ 1245462 h 1778106"/>
                <a:gd name="connsiteX118" fmla="*/ 1241564 w 3751838"/>
                <a:gd name="connsiteY118" fmla="*/ 1204318 h 1778106"/>
                <a:gd name="connsiteX119" fmla="*/ 1241112 w 3751838"/>
                <a:gd name="connsiteY119" fmla="*/ 1077720 h 1778106"/>
                <a:gd name="connsiteX120" fmla="*/ 1241112 w 3751838"/>
                <a:gd name="connsiteY120" fmla="*/ 951122 h 1778106"/>
                <a:gd name="connsiteX121" fmla="*/ 1204037 w 3751838"/>
                <a:gd name="connsiteY121" fmla="*/ 914047 h 1778106"/>
                <a:gd name="connsiteX122" fmla="*/ 996054 w 3751838"/>
                <a:gd name="connsiteY122" fmla="*/ 914047 h 1778106"/>
                <a:gd name="connsiteX123" fmla="*/ 736472 w 3751838"/>
                <a:gd name="connsiteY123" fmla="*/ 239517 h 1778106"/>
                <a:gd name="connsiteX124" fmla="*/ 771343 w 3751838"/>
                <a:gd name="connsiteY124" fmla="*/ 262520 h 1778106"/>
                <a:gd name="connsiteX125" fmla="*/ 1316166 w 3751838"/>
                <a:gd name="connsiteY125" fmla="*/ 797848 h 1778106"/>
                <a:gd name="connsiteX126" fmla="*/ 1363641 w 3751838"/>
                <a:gd name="connsiteY126" fmla="*/ 857078 h 1778106"/>
                <a:gd name="connsiteX127" fmla="*/ 1363641 w 3751838"/>
                <a:gd name="connsiteY127" fmla="*/ 1214265 h 1778106"/>
                <a:gd name="connsiteX128" fmla="*/ 1365449 w 3751838"/>
                <a:gd name="connsiteY128" fmla="*/ 1214717 h 1778106"/>
                <a:gd name="connsiteX129" fmla="*/ 1365449 w 3751838"/>
                <a:gd name="connsiteY129" fmla="*/ 1565122 h 1778106"/>
                <a:gd name="connsiteX130" fmla="*/ 1322496 w 3751838"/>
                <a:gd name="connsiteY130" fmla="*/ 1607622 h 1778106"/>
                <a:gd name="connsiteX131" fmla="*/ 881664 w 3751838"/>
                <a:gd name="connsiteY131" fmla="*/ 1606718 h 1778106"/>
                <a:gd name="connsiteX132" fmla="*/ 848658 w 3751838"/>
                <a:gd name="connsiteY132" fmla="*/ 1575069 h 1778106"/>
                <a:gd name="connsiteX133" fmla="*/ 825599 w 3751838"/>
                <a:gd name="connsiteY133" fmla="*/ 1481477 h 1778106"/>
                <a:gd name="connsiteX134" fmla="*/ 825599 w 3751838"/>
                <a:gd name="connsiteY134" fmla="*/ 944792 h 1778106"/>
                <a:gd name="connsiteX135" fmla="*/ 788072 w 3751838"/>
                <a:gd name="connsiteY135" fmla="*/ 907265 h 1778106"/>
                <a:gd name="connsiteX136" fmla="*/ 595915 w 3751838"/>
                <a:gd name="connsiteY136" fmla="*/ 905456 h 1778106"/>
                <a:gd name="connsiteX137" fmla="*/ 555222 w 3751838"/>
                <a:gd name="connsiteY137" fmla="*/ 946148 h 1778106"/>
                <a:gd name="connsiteX138" fmla="*/ 556127 w 3751838"/>
                <a:gd name="connsiteY138" fmla="*/ 1466104 h 1778106"/>
                <a:gd name="connsiteX139" fmla="*/ 538945 w 3751838"/>
                <a:gd name="connsiteY139" fmla="*/ 1566930 h 1778106"/>
                <a:gd name="connsiteX140" fmla="*/ 527190 w 3751838"/>
                <a:gd name="connsiteY140" fmla="*/ 1601293 h 1778106"/>
                <a:gd name="connsiteX141" fmla="*/ 483333 w 3751838"/>
                <a:gd name="connsiteY141" fmla="*/ 1605362 h 1778106"/>
                <a:gd name="connsiteX142" fmla="*/ 137449 w 3751838"/>
                <a:gd name="connsiteY142" fmla="*/ 1604910 h 1778106"/>
                <a:gd name="connsiteX143" fmla="*/ 108513 w 3751838"/>
                <a:gd name="connsiteY143" fmla="*/ 1592250 h 1778106"/>
                <a:gd name="connsiteX144" fmla="*/ 116651 w 3751838"/>
                <a:gd name="connsiteY144" fmla="*/ 1549749 h 1778106"/>
                <a:gd name="connsiteX145" fmla="*/ 135641 w 3751838"/>
                <a:gd name="connsiteY145" fmla="*/ 1504536 h 1778106"/>
                <a:gd name="connsiteX146" fmla="*/ 134736 w 3751838"/>
                <a:gd name="connsiteY146" fmla="*/ 867025 h 1778106"/>
                <a:gd name="connsiteX147" fmla="*/ 170003 w 3751838"/>
                <a:gd name="connsiteY147" fmla="*/ 782928 h 1778106"/>
                <a:gd name="connsiteX148" fmla="*/ 701262 w 3751838"/>
                <a:gd name="connsiteY148" fmla="*/ 262972 h 1778106"/>
                <a:gd name="connsiteX149" fmla="*/ 736472 w 3751838"/>
                <a:gd name="connsiteY149" fmla="*/ 239517 h 1778106"/>
                <a:gd name="connsiteX150" fmla="*/ 2967816 w 3751838"/>
                <a:gd name="connsiteY150" fmla="*/ 207982 h 1778106"/>
                <a:gd name="connsiteX151" fmla="*/ 2999466 w 3751838"/>
                <a:gd name="connsiteY151" fmla="*/ 227706 h 1778106"/>
                <a:gd name="connsiteX152" fmla="*/ 3565088 w 3751838"/>
                <a:gd name="connsiteY152" fmla="*/ 784284 h 1778106"/>
                <a:gd name="connsiteX153" fmla="*/ 3570513 w 3751838"/>
                <a:gd name="connsiteY153" fmla="*/ 1495945 h 1778106"/>
                <a:gd name="connsiteX154" fmla="*/ 3592668 w 3751838"/>
                <a:gd name="connsiteY154" fmla="*/ 1556079 h 1778106"/>
                <a:gd name="connsiteX155" fmla="*/ 3596737 w 3751838"/>
                <a:gd name="connsiteY155" fmla="*/ 1594963 h 1778106"/>
                <a:gd name="connsiteX156" fmla="*/ 3571418 w 3751838"/>
                <a:gd name="connsiteY156" fmla="*/ 1606266 h 1778106"/>
                <a:gd name="connsiteX157" fmla="*/ 3216491 w 3751838"/>
                <a:gd name="connsiteY157" fmla="*/ 1608075 h 1778106"/>
                <a:gd name="connsiteX158" fmla="*/ 3169017 w 3751838"/>
                <a:gd name="connsiteY158" fmla="*/ 1575973 h 1778106"/>
                <a:gd name="connsiteX159" fmla="*/ 3151384 w 3751838"/>
                <a:gd name="connsiteY159" fmla="*/ 1472434 h 1778106"/>
                <a:gd name="connsiteX160" fmla="*/ 3151836 w 3751838"/>
                <a:gd name="connsiteY160" fmla="*/ 950218 h 1778106"/>
                <a:gd name="connsiteX161" fmla="*/ 3109787 w 3751838"/>
                <a:gd name="connsiteY161" fmla="*/ 908169 h 1778106"/>
                <a:gd name="connsiteX162" fmla="*/ 2910848 w 3751838"/>
                <a:gd name="connsiteY162" fmla="*/ 908169 h 1778106"/>
                <a:gd name="connsiteX163" fmla="*/ 2879650 w 3751838"/>
                <a:gd name="connsiteY163" fmla="*/ 937558 h 1778106"/>
                <a:gd name="connsiteX164" fmla="*/ 2881459 w 3751838"/>
                <a:gd name="connsiteY164" fmla="*/ 1376129 h 1778106"/>
                <a:gd name="connsiteX165" fmla="*/ 2879198 w 3751838"/>
                <a:gd name="connsiteY165" fmla="*/ 1525334 h 1778106"/>
                <a:gd name="connsiteX166" fmla="*/ 2871060 w 3751838"/>
                <a:gd name="connsiteY166" fmla="*/ 1555627 h 1778106"/>
                <a:gd name="connsiteX167" fmla="*/ 2851618 w 3751838"/>
                <a:gd name="connsiteY167" fmla="*/ 1604458 h 1778106"/>
                <a:gd name="connsiteX168" fmla="*/ 2830820 w 3751838"/>
                <a:gd name="connsiteY168" fmla="*/ 1606266 h 1778106"/>
                <a:gd name="connsiteX169" fmla="*/ 2367381 w 3751838"/>
                <a:gd name="connsiteY169" fmla="*/ 1606719 h 1778106"/>
                <a:gd name="connsiteX170" fmla="*/ 2337088 w 3751838"/>
                <a:gd name="connsiteY170" fmla="*/ 1583660 h 1778106"/>
                <a:gd name="connsiteX171" fmla="*/ 2319907 w 3751838"/>
                <a:gd name="connsiteY171" fmla="*/ 1567383 h 1778106"/>
                <a:gd name="connsiteX172" fmla="*/ 2286449 w 3751838"/>
                <a:gd name="connsiteY172" fmla="*/ 1566026 h 1778106"/>
                <a:gd name="connsiteX173" fmla="*/ 1440956 w 3751838"/>
                <a:gd name="connsiteY173" fmla="*/ 1566026 h 1778106"/>
                <a:gd name="connsiteX174" fmla="*/ 1413827 w 3751838"/>
                <a:gd name="connsiteY174" fmla="*/ 1565574 h 1778106"/>
                <a:gd name="connsiteX175" fmla="*/ 1392577 w 3751838"/>
                <a:gd name="connsiteY175" fmla="*/ 1544776 h 1778106"/>
                <a:gd name="connsiteX176" fmla="*/ 1392125 w 3751838"/>
                <a:gd name="connsiteY176" fmla="*/ 1524430 h 1778106"/>
                <a:gd name="connsiteX177" fmla="*/ 1392125 w 3751838"/>
                <a:gd name="connsiteY177" fmla="*/ 859791 h 1778106"/>
                <a:gd name="connsiteX178" fmla="*/ 1436886 w 3751838"/>
                <a:gd name="connsiteY178" fmla="*/ 815934 h 1778106"/>
                <a:gd name="connsiteX179" fmla="*/ 2350200 w 3751838"/>
                <a:gd name="connsiteY179" fmla="*/ 815934 h 1778106"/>
                <a:gd name="connsiteX180" fmla="*/ 2375067 w 3751838"/>
                <a:gd name="connsiteY180" fmla="*/ 815482 h 1778106"/>
                <a:gd name="connsiteX181" fmla="*/ 2396770 w 3751838"/>
                <a:gd name="connsiteY181" fmla="*/ 795135 h 1778106"/>
                <a:gd name="connsiteX182" fmla="*/ 2435653 w 3751838"/>
                <a:gd name="connsiteY182" fmla="*/ 722342 h 1778106"/>
                <a:gd name="connsiteX183" fmla="*/ 2936167 w 3751838"/>
                <a:gd name="connsiteY183" fmla="*/ 228610 h 1778106"/>
                <a:gd name="connsiteX184" fmla="*/ 2967816 w 3751838"/>
                <a:gd name="connsiteY184" fmla="*/ 207982 h 1778106"/>
                <a:gd name="connsiteX185" fmla="*/ 2970078 w 3751838"/>
                <a:gd name="connsiteY185" fmla="*/ 0 h 1778106"/>
                <a:gd name="connsiteX186" fmla="*/ 2999014 w 3751838"/>
                <a:gd name="connsiteY186" fmla="*/ 20176 h 1778106"/>
                <a:gd name="connsiteX187" fmla="*/ 3701180 w 3751838"/>
                <a:gd name="connsiteY187" fmla="*/ 733193 h 1778106"/>
                <a:gd name="connsiteX188" fmla="*/ 3666818 w 3751838"/>
                <a:gd name="connsiteY188" fmla="*/ 739071 h 1778106"/>
                <a:gd name="connsiteX189" fmla="*/ 3588146 w 3751838"/>
                <a:gd name="connsiteY189" fmla="*/ 738619 h 1778106"/>
                <a:gd name="connsiteX190" fmla="*/ 3561470 w 3751838"/>
                <a:gd name="connsiteY190" fmla="*/ 724603 h 1778106"/>
                <a:gd name="connsiteX191" fmla="*/ 3002179 w 3751838"/>
                <a:gd name="connsiteY191" fmla="*/ 174354 h 1778106"/>
                <a:gd name="connsiteX192" fmla="*/ 2986806 w 3751838"/>
                <a:gd name="connsiteY192" fmla="*/ 161242 h 1778106"/>
                <a:gd name="connsiteX193" fmla="*/ 2953800 w 3751838"/>
                <a:gd name="connsiteY193" fmla="*/ 161694 h 1778106"/>
                <a:gd name="connsiteX194" fmla="*/ 2935263 w 3751838"/>
                <a:gd name="connsiteY194" fmla="*/ 177971 h 1778106"/>
                <a:gd name="connsiteX195" fmla="*/ 2431132 w 3751838"/>
                <a:gd name="connsiteY195" fmla="*/ 673512 h 1778106"/>
                <a:gd name="connsiteX196" fmla="*/ 2308151 w 3751838"/>
                <a:gd name="connsiteY196" fmla="*/ 725055 h 1778106"/>
                <a:gd name="connsiteX197" fmla="*/ 1344651 w 3751838"/>
                <a:gd name="connsiteY197" fmla="*/ 726864 h 1778106"/>
                <a:gd name="connsiteX198" fmla="*/ 1266883 w 3751838"/>
                <a:gd name="connsiteY198" fmla="*/ 693858 h 1778106"/>
                <a:gd name="connsiteX199" fmla="*/ 763205 w 3751838"/>
                <a:gd name="connsiteY199" fmla="*/ 196961 h 1778106"/>
                <a:gd name="connsiteX200" fmla="*/ 715730 w 3751838"/>
                <a:gd name="connsiteY200" fmla="*/ 197865 h 1778106"/>
                <a:gd name="connsiteX201" fmla="*/ 170003 w 3751838"/>
                <a:gd name="connsiteY201" fmla="*/ 735906 h 1778106"/>
                <a:gd name="connsiteX202" fmla="*/ 103991 w 3751838"/>
                <a:gd name="connsiteY202" fmla="*/ 772077 h 1778106"/>
                <a:gd name="connsiteX203" fmla="*/ 0 w 3751838"/>
                <a:gd name="connsiteY203" fmla="*/ 772077 h 1778106"/>
                <a:gd name="connsiteX204" fmla="*/ 710757 w 3751838"/>
                <a:gd name="connsiteY204" fmla="*/ 53182 h 1778106"/>
                <a:gd name="connsiteX205" fmla="*/ 768178 w 3751838"/>
                <a:gd name="connsiteY205" fmla="*/ 54538 h 1778106"/>
                <a:gd name="connsiteX206" fmla="*/ 1049406 w 3751838"/>
                <a:gd name="connsiteY206" fmla="*/ 334410 h 1778106"/>
                <a:gd name="connsiteX207" fmla="*/ 1057093 w 3751838"/>
                <a:gd name="connsiteY207" fmla="*/ 329889 h 1778106"/>
                <a:gd name="connsiteX208" fmla="*/ 1038103 w 3751838"/>
                <a:gd name="connsiteY208" fmla="*/ 291005 h 1778106"/>
                <a:gd name="connsiteX209" fmla="*/ 1030417 w 3751838"/>
                <a:gd name="connsiteY209" fmla="*/ 196961 h 1778106"/>
                <a:gd name="connsiteX210" fmla="*/ 1055736 w 3751838"/>
                <a:gd name="connsiteY210" fmla="*/ 185657 h 1778106"/>
                <a:gd name="connsiteX211" fmla="*/ 1180073 w 3751838"/>
                <a:gd name="connsiteY211" fmla="*/ 185657 h 1778106"/>
                <a:gd name="connsiteX212" fmla="*/ 1214436 w 3751838"/>
                <a:gd name="connsiteY212" fmla="*/ 217307 h 1778106"/>
                <a:gd name="connsiteX213" fmla="*/ 1190925 w 3751838"/>
                <a:gd name="connsiteY213" fmla="*/ 301404 h 1778106"/>
                <a:gd name="connsiteX214" fmla="*/ 1195446 w 3751838"/>
                <a:gd name="connsiteY214" fmla="*/ 409464 h 1778106"/>
                <a:gd name="connsiteX215" fmla="*/ 1213531 w 3751838"/>
                <a:gd name="connsiteY215" fmla="*/ 417151 h 1778106"/>
                <a:gd name="connsiteX216" fmla="*/ 2499404 w 3751838"/>
                <a:gd name="connsiteY216" fmla="*/ 419864 h 1778106"/>
                <a:gd name="connsiteX217" fmla="*/ 2526985 w 3751838"/>
                <a:gd name="connsiteY217" fmla="*/ 392735 h 1778106"/>
                <a:gd name="connsiteX218" fmla="*/ 2526532 w 3751838"/>
                <a:gd name="connsiteY218" fmla="*/ 293266 h 1778106"/>
                <a:gd name="connsiteX219" fmla="*/ 2512064 w 3751838"/>
                <a:gd name="connsiteY219" fmla="*/ 259356 h 1778106"/>
                <a:gd name="connsiteX220" fmla="*/ 2503022 w 3751838"/>
                <a:gd name="connsiteY220" fmla="*/ 168928 h 1778106"/>
                <a:gd name="connsiteX221" fmla="*/ 2533767 w 3751838"/>
                <a:gd name="connsiteY221" fmla="*/ 154008 h 1778106"/>
                <a:gd name="connsiteX222" fmla="*/ 2655843 w 3751838"/>
                <a:gd name="connsiteY222" fmla="*/ 154460 h 1778106"/>
                <a:gd name="connsiteX223" fmla="*/ 2682519 w 3751838"/>
                <a:gd name="connsiteY223" fmla="*/ 167572 h 1778106"/>
                <a:gd name="connsiteX224" fmla="*/ 2668955 w 3751838"/>
                <a:gd name="connsiteY224" fmla="*/ 263425 h 1778106"/>
                <a:gd name="connsiteX225" fmla="*/ 2660817 w 3751838"/>
                <a:gd name="connsiteY225" fmla="*/ 298691 h 1778106"/>
                <a:gd name="connsiteX226" fmla="*/ 2941141 w 3751838"/>
                <a:gd name="connsiteY226" fmla="*/ 20176 h 1778106"/>
                <a:gd name="connsiteX227" fmla="*/ 2970078 w 3751838"/>
                <a:gd name="connsiteY227" fmla="*/ 0 h 177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3751838" h="1778106">
                  <a:moveTo>
                    <a:pt x="65108" y="1667305"/>
                  </a:moveTo>
                  <a:cubicBezTo>
                    <a:pt x="274899" y="1667305"/>
                    <a:pt x="484237" y="1667305"/>
                    <a:pt x="693576" y="1667305"/>
                  </a:cubicBezTo>
                  <a:cubicBezTo>
                    <a:pt x="908341" y="1667305"/>
                    <a:pt x="1122653" y="1667305"/>
                    <a:pt x="1337417" y="1667305"/>
                  </a:cubicBezTo>
                  <a:cubicBezTo>
                    <a:pt x="1379466" y="1667305"/>
                    <a:pt x="1381274" y="1669565"/>
                    <a:pt x="1381726" y="1712066"/>
                  </a:cubicBezTo>
                  <a:cubicBezTo>
                    <a:pt x="1382178" y="1788025"/>
                    <a:pt x="1383083" y="1777626"/>
                    <a:pt x="1315714" y="1777626"/>
                  </a:cubicBezTo>
                  <a:cubicBezTo>
                    <a:pt x="894776" y="1777626"/>
                    <a:pt x="473838" y="1777626"/>
                    <a:pt x="52900" y="1777174"/>
                  </a:cubicBezTo>
                  <a:cubicBezTo>
                    <a:pt x="4070" y="1777174"/>
                    <a:pt x="4070" y="1777174"/>
                    <a:pt x="4070" y="1728795"/>
                  </a:cubicBezTo>
                  <a:cubicBezTo>
                    <a:pt x="4522" y="1661427"/>
                    <a:pt x="-5877" y="1667305"/>
                    <a:pt x="65108" y="1667305"/>
                  </a:cubicBezTo>
                  <a:close/>
                  <a:moveTo>
                    <a:pt x="2406717" y="1665949"/>
                  </a:moveTo>
                  <a:cubicBezTo>
                    <a:pt x="2493527" y="1666853"/>
                    <a:pt x="2579885" y="1666401"/>
                    <a:pt x="2666694" y="1666401"/>
                  </a:cubicBezTo>
                  <a:cubicBezTo>
                    <a:pt x="2799622" y="1666401"/>
                    <a:pt x="2932098" y="1666401"/>
                    <a:pt x="3064574" y="1666401"/>
                  </a:cubicBezTo>
                  <a:cubicBezTo>
                    <a:pt x="3277077" y="1666401"/>
                    <a:pt x="3489129" y="1666401"/>
                    <a:pt x="3701632" y="1666401"/>
                  </a:cubicBezTo>
                  <a:cubicBezTo>
                    <a:pt x="3711579" y="1666401"/>
                    <a:pt x="3721074" y="1666853"/>
                    <a:pt x="3731021" y="1666853"/>
                  </a:cubicBezTo>
                  <a:cubicBezTo>
                    <a:pt x="3745037" y="1666853"/>
                    <a:pt x="3752271" y="1673635"/>
                    <a:pt x="3751819" y="1687651"/>
                  </a:cubicBezTo>
                  <a:cubicBezTo>
                    <a:pt x="3751819" y="1707093"/>
                    <a:pt x="3751819" y="1726987"/>
                    <a:pt x="3750915" y="1746429"/>
                  </a:cubicBezTo>
                  <a:cubicBezTo>
                    <a:pt x="3750011" y="1765418"/>
                    <a:pt x="3739160" y="1774913"/>
                    <a:pt x="3720622" y="1775818"/>
                  </a:cubicBezTo>
                  <a:cubicBezTo>
                    <a:pt x="3709319" y="1776270"/>
                    <a:pt x="3698015" y="1776722"/>
                    <a:pt x="3686712" y="1776722"/>
                  </a:cubicBezTo>
                  <a:cubicBezTo>
                    <a:pt x="3264870" y="1776722"/>
                    <a:pt x="2843027" y="1776722"/>
                    <a:pt x="2421637" y="1776722"/>
                  </a:cubicBezTo>
                  <a:cubicBezTo>
                    <a:pt x="2413951" y="1776722"/>
                    <a:pt x="2406717" y="1776270"/>
                    <a:pt x="2399031" y="1776270"/>
                  </a:cubicBezTo>
                  <a:cubicBezTo>
                    <a:pt x="2382753" y="1776270"/>
                    <a:pt x="2375971" y="1768131"/>
                    <a:pt x="2375971" y="1752307"/>
                  </a:cubicBezTo>
                  <a:cubicBezTo>
                    <a:pt x="2375971" y="1733317"/>
                    <a:pt x="2376424" y="1714779"/>
                    <a:pt x="2375519" y="1695790"/>
                  </a:cubicBezTo>
                  <a:cubicBezTo>
                    <a:pt x="2374615" y="1673183"/>
                    <a:pt x="2384562" y="1665497"/>
                    <a:pt x="2406717" y="1665949"/>
                  </a:cubicBezTo>
                  <a:close/>
                  <a:moveTo>
                    <a:pt x="1544495" y="1665496"/>
                  </a:moveTo>
                  <a:cubicBezTo>
                    <a:pt x="1655268" y="1666853"/>
                    <a:pt x="1766041" y="1665948"/>
                    <a:pt x="1876362" y="1666400"/>
                  </a:cubicBezTo>
                  <a:cubicBezTo>
                    <a:pt x="1993917" y="1666400"/>
                    <a:pt x="2111020" y="1666400"/>
                    <a:pt x="2228575" y="1666400"/>
                  </a:cubicBezTo>
                  <a:cubicBezTo>
                    <a:pt x="2265651" y="1666400"/>
                    <a:pt x="2267911" y="1669113"/>
                    <a:pt x="2268363" y="1706188"/>
                  </a:cubicBezTo>
                  <a:cubicBezTo>
                    <a:pt x="2268363" y="1718848"/>
                    <a:pt x="2268363" y="1731960"/>
                    <a:pt x="2268363" y="1744620"/>
                  </a:cubicBezTo>
                  <a:cubicBezTo>
                    <a:pt x="2267911" y="1771748"/>
                    <a:pt x="2263842" y="1776269"/>
                    <a:pt x="2237166" y="1776721"/>
                  </a:cubicBezTo>
                  <a:cubicBezTo>
                    <a:pt x="2219985" y="1777174"/>
                    <a:pt x="2202352" y="1776721"/>
                    <a:pt x="2185170" y="1776721"/>
                  </a:cubicBezTo>
                  <a:cubicBezTo>
                    <a:pt x="1968598" y="1776721"/>
                    <a:pt x="1751573" y="1777174"/>
                    <a:pt x="1535000" y="1777174"/>
                  </a:cubicBezTo>
                  <a:cubicBezTo>
                    <a:pt x="1489334" y="1777174"/>
                    <a:pt x="1483004" y="1770844"/>
                    <a:pt x="1483004" y="1725178"/>
                  </a:cubicBezTo>
                  <a:cubicBezTo>
                    <a:pt x="1483004" y="1663688"/>
                    <a:pt x="1483004" y="1665044"/>
                    <a:pt x="1544495" y="1665496"/>
                  </a:cubicBezTo>
                  <a:close/>
                  <a:moveTo>
                    <a:pt x="1621357" y="1026629"/>
                  </a:moveTo>
                  <a:cubicBezTo>
                    <a:pt x="1674709" y="1026629"/>
                    <a:pt x="1728061" y="1027081"/>
                    <a:pt x="1781413" y="1026629"/>
                  </a:cubicBezTo>
                  <a:cubicBezTo>
                    <a:pt x="1801307" y="1026629"/>
                    <a:pt x="1810350" y="1035220"/>
                    <a:pt x="1810350" y="1055113"/>
                  </a:cubicBezTo>
                  <a:cubicBezTo>
                    <a:pt x="1809446" y="1091736"/>
                    <a:pt x="1809898" y="1128812"/>
                    <a:pt x="1809898" y="1165434"/>
                  </a:cubicBezTo>
                  <a:cubicBezTo>
                    <a:pt x="1809898" y="1201605"/>
                    <a:pt x="1809446" y="1237776"/>
                    <a:pt x="1809898" y="1273495"/>
                  </a:cubicBezTo>
                  <a:cubicBezTo>
                    <a:pt x="1810350" y="1293389"/>
                    <a:pt x="1802212" y="1302432"/>
                    <a:pt x="1781865" y="1301979"/>
                  </a:cubicBezTo>
                  <a:cubicBezTo>
                    <a:pt x="1727609" y="1301527"/>
                    <a:pt x="1673805" y="1301527"/>
                    <a:pt x="1619549" y="1301979"/>
                  </a:cubicBezTo>
                  <a:cubicBezTo>
                    <a:pt x="1599655" y="1301979"/>
                    <a:pt x="1590612" y="1292937"/>
                    <a:pt x="1590612" y="1273495"/>
                  </a:cubicBezTo>
                  <a:cubicBezTo>
                    <a:pt x="1591064" y="1201153"/>
                    <a:pt x="1591064" y="1129264"/>
                    <a:pt x="1591064" y="1056922"/>
                  </a:cubicBezTo>
                  <a:cubicBezTo>
                    <a:pt x="1591064" y="1036124"/>
                    <a:pt x="1600559" y="1026629"/>
                    <a:pt x="1621357" y="1026629"/>
                  </a:cubicBezTo>
                  <a:close/>
                  <a:moveTo>
                    <a:pt x="2031897" y="1026177"/>
                  </a:moveTo>
                  <a:cubicBezTo>
                    <a:pt x="2053599" y="1025725"/>
                    <a:pt x="2061285" y="1036124"/>
                    <a:pt x="2060833" y="1056470"/>
                  </a:cubicBezTo>
                  <a:cubicBezTo>
                    <a:pt x="2060381" y="1093093"/>
                    <a:pt x="2060833" y="1130168"/>
                    <a:pt x="2060833" y="1166791"/>
                  </a:cubicBezTo>
                  <a:cubicBezTo>
                    <a:pt x="2060381" y="1167695"/>
                    <a:pt x="2059929" y="1167695"/>
                    <a:pt x="2059929" y="1167695"/>
                  </a:cubicBezTo>
                  <a:cubicBezTo>
                    <a:pt x="2059929" y="1202058"/>
                    <a:pt x="2059929" y="1236872"/>
                    <a:pt x="2059929" y="1271235"/>
                  </a:cubicBezTo>
                  <a:cubicBezTo>
                    <a:pt x="2059929" y="1297458"/>
                    <a:pt x="2056312" y="1301980"/>
                    <a:pt x="2030992" y="1301980"/>
                  </a:cubicBezTo>
                  <a:cubicBezTo>
                    <a:pt x="1977640" y="1301980"/>
                    <a:pt x="1924288" y="1301980"/>
                    <a:pt x="1870936" y="1301980"/>
                  </a:cubicBezTo>
                  <a:cubicBezTo>
                    <a:pt x="1845165" y="1301980"/>
                    <a:pt x="1840191" y="1297458"/>
                    <a:pt x="1840191" y="1272139"/>
                  </a:cubicBezTo>
                  <a:cubicBezTo>
                    <a:pt x="1840191" y="1201606"/>
                    <a:pt x="1840191" y="1130620"/>
                    <a:pt x="1840191" y="1060087"/>
                  </a:cubicBezTo>
                  <a:cubicBezTo>
                    <a:pt x="1840191" y="1033863"/>
                    <a:pt x="1847425" y="1026629"/>
                    <a:pt x="1874101" y="1026629"/>
                  </a:cubicBezTo>
                  <a:cubicBezTo>
                    <a:pt x="1926549" y="1026177"/>
                    <a:pt x="1979449" y="1027081"/>
                    <a:pt x="2031897" y="1026177"/>
                  </a:cubicBezTo>
                  <a:close/>
                  <a:moveTo>
                    <a:pt x="2055860" y="998144"/>
                  </a:moveTo>
                  <a:cubicBezTo>
                    <a:pt x="1978997" y="998596"/>
                    <a:pt x="1901229" y="998596"/>
                    <a:pt x="1823914" y="998596"/>
                  </a:cubicBezTo>
                  <a:cubicBezTo>
                    <a:pt x="1746147" y="998596"/>
                    <a:pt x="1668832" y="998596"/>
                    <a:pt x="1591065" y="998596"/>
                  </a:cubicBezTo>
                  <a:cubicBezTo>
                    <a:pt x="1564388" y="998596"/>
                    <a:pt x="1558059" y="1004926"/>
                    <a:pt x="1557606" y="1029794"/>
                  </a:cubicBezTo>
                  <a:cubicBezTo>
                    <a:pt x="1557154" y="1118412"/>
                    <a:pt x="1557154" y="1207483"/>
                    <a:pt x="1557606" y="1296102"/>
                  </a:cubicBezTo>
                  <a:cubicBezTo>
                    <a:pt x="1557606" y="1321873"/>
                    <a:pt x="1564388" y="1328203"/>
                    <a:pt x="1590160" y="1328203"/>
                  </a:cubicBezTo>
                  <a:cubicBezTo>
                    <a:pt x="1746147" y="1328203"/>
                    <a:pt x="1901682" y="1328203"/>
                    <a:pt x="2057668" y="1328203"/>
                  </a:cubicBezTo>
                  <a:cubicBezTo>
                    <a:pt x="2084344" y="1328203"/>
                    <a:pt x="2090674" y="1321873"/>
                    <a:pt x="2090674" y="1294293"/>
                  </a:cubicBezTo>
                  <a:cubicBezTo>
                    <a:pt x="2090674" y="1207031"/>
                    <a:pt x="2091126" y="1119769"/>
                    <a:pt x="2090674" y="1032507"/>
                  </a:cubicBezTo>
                  <a:cubicBezTo>
                    <a:pt x="2090674" y="1004022"/>
                    <a:pt x="2084796" y="998596"/>
                    <a:pt x="2055860" y="998144"/>
                  </a:cubicBezTo>
                  <a:close/>
                  <a:moveTo>
                    <a:pt x="2555470" y="942984"/>
                  </a:moveTo>
                  <a:cubicBezTo>
                    <a:pt x="2609726" y="942984"/>
                    <a:pt x="2663530" y="942984"/>
                    <a:pt x="2717786" y="942984"/>
                  </a:cubicBezTo>
                  <a:cubicBezTo>
                    <a:pt x="2739037" y="942984"/>
                    <a:pt x="2749436" y="952027"/>
                    <a:pt x="2748984" y="974181"/>
                  </a:cubicBezTo>
                  <a:cubicBezTo>
                    <a:pt x="2748984" y="1009900"/>
                    <a:pt x="2749436" y="1046071"/>
                    <a:pt x="2749436" y="1082242"/>
                  </a:cubicBezTo>
                  <a:cubicBezTo>
                    <a:pt x="2749436" y="1116604"/>
                    <a:pt x="2749888" y="1151418"/>
                    <a:pt x="2749436" y="1185781"/>
                  </a:cubicBezTo>
                  <a:cubicBezTo>
                    <a:pt x="2748984" y="1210196"/>
                    <a:pt x="2742654" y="1216978"/>
                    <a:pt x="2718239" y="1217430"/>
                  </a:cubicBezTo>
                  <a:cubicBezTo>
                    <a:pt x="2663530" y="1217882"/>
                    <a:pt x="2608370" y="1217430"/>
                    <a:pt x="2553661" y="1217882"/>
                  </a:cubicBezTo>
                  <a:cubicBezTo>
                    <a:pt x="2534219" y="1217882"/>
                    <a:pt x="2526533" y="1209292"/>
                    <a:pt x="2526533" y="1190754"/>
                  </a:cubicBezTo>
                  <a:cubicBezTo>
                    <a:pt x="2526985" y="1117960"/>
                    <a:pt x="2526985" y="1044714"/>
                    <a:pt x="2526533" y="971921"/>
                  </a:cubicBezTo>
                  <a:cubicBezTo>
                    <a:pt x="2526533" y="952027"/>
                    <a:pt x="2536028" y="942984"/>
                    <a:pt x="2555470" y="942984"/>
                  </a:cubicBezTo>
                  <a:close/>
                  <a:moveTo>
                    <a:pt x="1019566" y="942079"/>
                  </a:moveTo>
                  <a:cubicBezTo>
                    <a:pt x="1071561" y="941627"/>
                    <a:pt x="1123557" y="941627"/>
                    <a:pt x="1175552" y="942079"/>
                  </a:cubicBezTo>
                  <a:cubicBezTo>
                    <a:pt x="1203133" y="942079"/>
                    <a:pt x="1208106" y="947957"/>
                    <a:pt x="1208106" y="975989"/>
                  </a:cubicBezTo>
                  <a:cubicBezTo>
                    <a:pt x="1208106" y="1046070"/>
                    <a:pt x="1208106" y="1116151"/>
                    <a:pt x="1208106" y="1186232"/>
                  </a:cubicBezTo>
                  <a:cubicBezTo>
                    <a:pt x="1208106" y="1213812"/>
                    <a:pt x="1204489" y="1216977"/>
                    <a:pt x="1176457" y="1217429"/>
                  </a:cubicBezTo>
                  <a:cubicBezTo>
                    <a:pt x="1123105" y="1217882"/>
                    <a:pt x="1069301" y="1217429"/>
                    <a:pt x="1015949" y="1218786"/>
                  </a:cubicBezTo>
                  <a:cubicBezTo>
                    <a:pt x="993794" y="1219238"/>
                    <a:pt x="986560" y="1211552"/>
                    <a:pt x="987464" y="1189849"/>
                  </a:cubicBezTo>
                  <a:cubicBezTo>
                    <a:pt x="988821" y="1154583"/>
                    <a:pt x="987916" y="1119316"/>
                    <a:pt x="987916" y="1083597"/>
                  </a:cubicBezTo>
                  <a:cubicBezTo>
                    <a:pt x="987916" y="1047427"/>
                    <a:pt x="987916" y="1011256"/>
                    <a:pt x="987916" y="975085"/>
                  </a:cubicBezTo>
                  <a:cubicBezTo>
                    <a:pt x="987916" y="948409"/>
                    <a:pt x="993794" y="942531"/>
                    <a:pt x="1019566" y="942079"/>
                  </a:cubicBezTo>
                  <a:close/>
                  <a:moveTo>
                    <a:pt x="2938428" y="925803"/>
                  </a:moveTo>
                  <a:cubicBezTo>
                    <a:pt x="2991780" y="926255"/>
                    <a:pt x="3045584" y="926255"/>
                    <a:pt x="3098936" y="927159"/>
                  </a:cubicBezTo>
                  <a:cubicBezTo>
                    <a:pt x="3125612" y="927612"/>
                    <a:pt x="3130585" y="932585"/>
                    <a:pt x="3131037" y="959261"/>
                  </a:cubicBezTo>
                  <a:cubicBezTo>
                    <a:pt x="3131490" y="1052853"/>
                    <a:pt x="3131037" y="1146897"/>
                    <a:pt x="3131037" y="1240941"/>
                  </a:cubicBezTo>
                  <a:cubicBezTo>
                    <a:pt x="3131037" y="1332273"/>
                    <a:pt x="3131037" y="1423152"/>
                    <a:pt x="3131037" y="1514483"/>
                  </a:cubicBezTo>
                  <a:cubicBezTo>
                    <a:pt x="3131037" y="1548846"/>
                    <a:pt x="3125612" y="1554271"/>
                    <a:pt x="3092154" y="1554271"/>
                  </a:cubicBezTo>
                  <a:cubicBezTo>
                    <a:pt x="3040158" y="1554271"/>
                    <a:pt x="2988163" y="1554271"/>
                    <a:pt x="2936167" y="1554271"/>
                  </a:cubicBezTo>
                  <a:cubicBezTo>
                    <a:pt x="2906326" y="1554271"/>
                    <a:pt x="2898640" y="1547037"/>
                    <a:pt x="2898640" y="1516744"/>
                  </a:cubicBezTo>
                  <a:cubicBezTo>
                    <a:pt x="2898640" y="1333177"/>
                    <a:pt x="2898640" y="1149158"/>
                    <a:pt x="2898640" y="965591"/>
                  </a:cubicBezTo>
                  <a:cubicBezTo>
                    <a:pt x="2898640" y="933037"/>
                    <a:pt x="2906326" y="925803"/>
                    <a:pt x="2938428" y="925803"/>
                  </a:cubicBezTo>
                  <a:close/>
                  <a:moveTo>
                    <a:pt x="617617" y="925802"/>
                  </a:moveTo>
                  <a:cubicBezTo>
                    <a:pt x="668708" y="925802"/>
                    <a:pt x="719800" y="925802"/>
                    <a:pt x="771343" y="925802"/>
                  </a:cubicBezTo>
                  <a:cubicBezTo>
                    <a:pt x="801636" y="925802"/>
                    <a:pt x="808870" y="932584"/>
                    <a:pt x="808870" y="962877"/>
                  </a:cubicBezTo>
                  <a:cubicBezTo>
                    <a:pt x="808870" y="1148253"/>
                    <a:pt x="808870" y="1333176"/>
                    <a:pt x="808870" y="1518552"/>
                  </a:cubicBezTo>
                  <a:cubicBezTo>
                    <a:pt x="808870" y="1547488"/>
                    <a:pt x="801184" y="1555175"/>
                    <a:pt x="773152" y="1555175"/>
                  </a:cubicBezTo>
                  <a:cubicBezTo>
                    <a:pt x="720252" y="1555175"/>
                    <a:pt x="667804" y="1555175"/>
                    <a:pt x="614904" y="1555175"/>
                  </a:cubicBezTo>
                  <a:cubicBezTo>
                    <a:pt x="585063" y="1555175"/>
                    <a:pt x="577377" y="1547488"/>
                    <a:pt x="577377" y="1517648"/>
                  </a:cubicBezTo>
                  <a:cubicBezTo>
                    <a:pt x="577377" y="1424508"/>
                    <a:pt x="577377" y="1331820"/>
                    <a:pt x="577377" y="1239584"/>
                  </a:cubicBezTo>
                  <a:cubicBezTo>
                    <a:pt x="577377" y="1148705"/>
                    <a:pt x="577377" y="1057374"/>
                    <a:pt x="577377" y="966494"/>
                  </a:cubicBezTo>
                  <a:cubicBezTo>
                    <a:pt x="577377" y="931228"/>
                    <a:pt x="583255" y="925350"/>
                    <a:pt x="617617" y="925802"/>
                  </a:cubicBezTo>
                  <a:close/>
                  <a:moveTo>
                    <a:pt x="2531054" y="916308"/>
                  </a:moveTo>
                  <a:cubicBezTo>
                    <a:pt x="2503474" y="916308"/>
                    <a:pt x="2498500" y="921281"/>
                    <a:pt x="2498500" y="950218"/>
                  </a:cubicBezTo>
                  <a:cubicBezTo>
                    <a:pt x="2498048" y="993623"/>
                    <a:pt x="2498048" y="1037480"/>
                    <a:pt x="2498048" y="1080885"/>
                  </a:cubicBezTo>
                  <a:cubicBezTo>
                    <a:pt x="2498048" y="1126099"/>
                    <a:pt x="2498500" y="1171312"/>
                    <a:pt x="2498048" y="1216526"/>
                  </a:cubicBezTo>
                  <a:cubicBezTo>
                    <a:pt x="2498048" y="1235515"/>
                    <a:pt x="2505282" y="1246367"/>
                    <a:pt x="2525628" y="1246367"/>
                  </a:cubicBezTo>
                  <a:cubicBezTo>
                    <a:pt x="2600231" y="1246367"/>
                    <a:pt x="2674833" y="1246367"/>
                    <a:pt x="2748983" y="1246367"/>
                  </a:cubicBezTo>
                  <a:cubicBezTo>
                    <a:pt x="2769782" y="1246367"/>
                    <a:pt x="2778824" y="1236420"/>
                    <a:pt x="2778824" y="1215621"/>
                  </a:cubicBezTo>
                  <a:cubicBezTo>
                    <a:pt x="2778824" y="1126099"/>
                    <a:pt x="2778824" y="1036576"/>
                    <a:pt x="2778824" y="947053"/>
                  </a:cubicBezTo>
                  <a:cubicBezTo>
                    <a:pt x="2778824" y="922638"/>
                    <a:pt x="2772042" y="916760"/>
                    <a:pt x="2747627" y="916760"/>
                  </a:cubicBezTo>
                  <a:cubicBezTo>
                    <a:pt x="2675285" y="916308"/>
                    <a:pt x="2602944" y="916308"/>
                    <a:pt x="2531054" y="916308"/>
                  </a:cubicBezTo>
                  <a:close/>
                  <a:moveTo>
                    <a:pt x="996054" y="914047"/>
                  </a:moveTo>
                  <a:cubicBezTo>
                    <a:pt x="965309" y="914047"/>
                    <a:pt x="959884" y="919472"/>
                    <a:pt x="959884" y="951574"/>
                  </a:cubicBezTo>
                  <a:cubicBezTo>
                    <a:pt x="959431" y="1036575"/>
                    <a:pt x="959431" y="1121577"/>
                    <a:pt x="959431" y="1207031"/>
                  </a:cubicBezTo>
                  <a:cubicBezTo>
                    <a:pt x="959431" y="1237776"/>
                    <a:pt x="967118" y="1245462"/>
                    <a:pt x="998767" y="1245462"/>
                  </a:cubicBezTo>
                  <a:cubicBezTo>
                    <a:pt x="1065683" y="1245462"/>
                    <a:pt x="1132599" y="1245462"/>
                    <a:pt x="1199967" y="1245462"/>
                  </a:cubicBezTo>
                  <a:cubicBezTo>
                    <a:pt x="1233878" y="1245462"/>
                    <a:pt x="1241112" y="1237776"/>
                    <a:pt x="1241564" y="1204318"/>
                  </a:cubicBezTo>
                  <a:cubicBezTo>
                    <a:pt x="1241112" y="1162269"/>
                    <a:pt x="1241112" y="1119768"/>
                    <a:pt x="1241112" y="1077720"/>
                  </a:cubicBezTo>
                  <a:cubicBezTo>
                    <a:pt x="1241112" y="1035671"/>
                    <a:pt x="1241112" y="993170"/>
                    <a:pt x="1241112" y="951122"/>
                  </a:cubicBezTo>
                  <a:cubicBezTo>
                    <a:pt x="1241112" y="919925"/>
                    <a:pt x="1235686" y="914499"/>
                    <a:pt x="1204037" y="914047"/>
                  </a:cubicBezTo>
                  <a:cubicBezTo>
                    <a:pt x="1134860" y="914047"/>
                    <a:pt x="1065683" y="914047"/>
                    <a:pt x="996054" y="914047"/>
                  </a:cubicBezTo>
                  <a:close/>
                  <a:moveTo>
                    <a:pt x="736472" y="239517"/>
                  </a:moveTo>
                  <a:cubicBezTo>
                    <a:pt x="746024" y="239461"/>
                    <a:pt x="755519" y="247147"/>
                    <a:pt x="771343" y="262520"/>
                  </a:cubicBezTo>
                  <a:cubicBezTo>
                    <a:pt x="953102" y="441113"/>
                    <a:pt x="1134408" y="619255"/>
                    <a:pt x="1316166" y="797848"/>
                  </a:cubicBezTo>
                  <a:cubicBezTo>
                    <a:pt x="1360023" y="843062"/>
                    <a:pt x="1364093" y="832210"/>
                    <a:pt x="1363641" y="857078"/>
                  </a:cubicBezTo>
                  <a:cubicBezTo>
                    <a:pt x="1363188" y="975989"/>
                    <a:pt x="1363641" y="1095353"/>
                    <a:pt x="1363641" y="1214265"/>
                  </a:cubicBezTo>
                  <a:cubicBezTo>
                    <a:pt x="1364997" y="1214717"/>
                    <a:pt x="1364997" y="1214717"/>
                    <a:pt x="1365449" y="1214717"/>
                  </a:cubicBezTo>
                  <a:cubicBezTo>
                    <a:pt x="1365449" y="1331368"/>
                    <a:pt x="1365449" y="1448471"/>
                    <a:pt x="1365449" y="1565122"/>
                  </a:cubicBezTo>
                  <a:cubicBezTo>
                    <a:pt x="1365449" y="1603101"/>
                    <a:pt x="1360928" y="1608075"/>
                    <a:pt x="1322496" y="1607622"/>
                  </a:cubicBezTo>
                  <a:cubicBezTo>
                    <a:pt x="1175552" y="1607170"/>
                    <a:pt x="1028608" y="1607170"/>
                    <a:pt x="881664" y="1606718"/>
                  </a:cubicBezTo>
                  <a:cubicBezTo>
                    <a:pt x="851823" y="1606718"/>
                    <a:pt x="851371" y="1605814"/>
                    <a:pt x="848658" y="1575069"/>
                  </a:cubicBezTo>
                  <a:cubicBezTo>
                    <a:pt x="848206" y="1554723"/>
                    <a:pt x="826956" y="1535733"/>
                    <a:pt x="825599" y="1481477"/>
                  </a:cubicBezTo>
                  <a:cubicBezTo>
                    <a:pt x="826051" y="1290676"/>
                    <a:pt x="826051" y="1135141"/>
                    <a:pt x="825599" y="944792"/>
                  </a:cubicBezTo>
                  <a:cubicBezTo>
                    <a:pt x="825599" y="910430"/>
                    <a:pt x="822434" y="907717"/>
                    <a:pt x="788072" y="907265"/>
                  </a:cubicBezTo>
                  <a:cubicBezTo>
                    <a:pt x="723869" y="906813"/>
                    <a:pt x="660118" y="905908"/>
                    <a:pt x="595915" y="905456"/>
                  </a:cubicBezTo>
                  <a:cubicBezTo>
                    <a:pt x="562004" y="905004"/>
                    <a:pt x="555222" y="911786"/>
                    <a:pt x="555222" y="946148"/>
                  </a:cubicBezTo>
                  <a:cubicBezTo>
                    <a:pt x="555222" y="1119316"/>
                    <a:pt x="555222" y="1292484"/>
                    <a:pt x="556127" y="1466104"/>
                  </a:cubicBezTo>
                  <a:cubicBezTo>
                    <a:pt x="556127" y="1500919"/>
                    <a:pt x="556579" y="1535281"/>
                    <a:pt x="538945" y="1566930"/>
                  </a:cubicBezTo>
                  <a:cubicBezTo>
                    <a:pt x="533068" y="1577782"/>
                    <a:pt x="534876" y="1596771"/>
                    <a:pt x="527190" y="1601293"/>
                  </a:cubicBezTo>
                  <a:cubicBezTo>
                    <a:pt x="515434" y="1607622"/>
                    <a:pt x="498253" y="1605362"/>
                    <a:pt x="483333" y="1605362"/>
                  </a:cubicBezTo>
                  <a:cubicBezTo>
                    <a:pt x="368038" y="1605814"/>
                    <a:pt x="252744" y="1605814"/>
                    <a:pt x="137449" y="1604910"/>
                  </a:cubicBezTo>
                  <a:cubicBezTo>
                    <a:pt x="127502" y="1604910"/>
                    <a:pt x="112130" y="1599484"/>
                    <a:pt x="108513" y="1592250"/>
                  </a:cubicBezTo>
                  <a:cubicBezTo>
                    <a:pt x="101731" y="1578686"/>
                    <a:pt x="99922" y="1560148"/>
                    <a:pt x="116651" y="1549749"/>
                  </a:cubicBezTo>
                  <a:cubicBezTo>
                    <a:pt x="133832" y="1538446"/>
                    <a:pt x="135641" y="1522621"/>
                    <a:pt x="135641" y="1504536"/>
                  </a:cubicBezTo>
                  <a:cubicBezTo>
                    <a:pt x="135189" y="1292032"/>
                    <a:pt x="135641" y="1079528"/>
                    <a:pt x="134736" y="867025"/>
                  </a:cubicBezTo>
                  <a:cubicBezTo>
                    <a:pt x="136545" y="804178"/>
                    <a:pt x="128859" y="826785"/>
                    <a:pt x="170003" y="782928"/>
                  </a:cubicBezTo>
                  <a:cubicBezTo>
                    <a:pt x="347692" y="609760"/>
                    <a:pt x="524477" y="436140"/>
                    <a:pt x="701262" y="262972"/>
                  </a:cubicBezTo>
                  <a:cubicBezTo>
                    <a:pt x="717313" y="247373"/>
                    <a:pt x="726921" y="239574"/>
                    <a:pt x="736472" y="239517"/>
                  </a:cubicBezTo>
                  <a:close/>
                  <a:moveTo>
                    <a:pt x="2967816" y="207982"/>
                  </a:moveTo>
                  <a:cubicBezTo>
                    <a:pt x="2976746" y="207812"/>
                    <a:pt x="2985676" y="214368"/>
                    <a:pt x="2999466" y="227706"/>
                  </a:cubicBezTo>
                  <a:cubicBezTo>
                    <a:pt x="3177155" y="401778"/>
                    <a:pt x="3387398" y="610664"/>
                    <a:pt x="3565088" y="784284"/>
                  </a:cubicBezTo>
                  <a:cubicBezTo>
                    <a:pt x="3571418" y="985485"/>
                    <a:pt x="3570965" y="1254053"/>
                    <a:pt x="3570513" y="1495945"/>
                  </a:cubicBezTo>
                  <a:cubicBezTo>
                    <a:pt x="3570513" y="1519004"/>
                    <a:pt x="3571418" y="1539350"/>
                    <a:pt x="3592668" y="1556079"/>
                  </a:cubicBezTo>
                  <a:cubicBezTo>
                    <a:pt x="3600354" y="1561957"/>
                    <a:pt x="3599450" y="1582303"/>
                    <a:pt x="3596737" y="1594963"/>
                  </a:cubicBezTo>
                  <a:cubicBezTo>
                    <a:pt x="3595381" y="1600389"/>
                    <a:pt x="3580008" y="1606266"/>
                    <a:pt x="3571418" y="1606266"/>
                  </a:cubicBezTo>
                  <a:cubicBezTo>
                    <a:pt x="3452958" y="1607171"/>
                    <a:pt x="3334951" y="1606719"/>
                    <a:pt x="3216491" y="1608075"/>
                  </a:cubicBezTo>
                  <a:cubicBezTo>
                    <a:pt x="3191624" y="1608527"/>
                    <a:pt x="3174443" y="1599484"/>
                    <a:pt x="3169017" y="1575973"/>
                  </a:cubicBezTo>
                  <a:cubicBezTo>
                    <a:pt x="3161331" y="1541611"/>
                    <a:pt x="3151384" y="1506797"/>
                    <a:pt x="3151384" y="1472434"/>
                  </a:cubicBezTo>
                  <a:cubicBezTo>
                    <a:pt x="3150027" y="1298362"/>
                    <a:pt x="3151384" y="1124290"/>
                    <a:pt x="3151836" y="950218"/>
                  </a:cubicBezTo>
                  <a:cubicBezTo>
                    <a:pt x="3151836" y="909978"/>
                    <a:pt x="3150027" y="908169"/>
                    <a:pt x="3109787" y="908169"/>
                  </a:cubicBezTo>
                  <a:cubicBezTo>
                    <a:pt x="3043323" y="908169"/>
                    <a:pt x="2977312" y="908169"/>
                    <a:pt x="2910848" y="908169"/>
                  </a:cubicBezTo>
                  <a:cubicBezTo>
                    <a:pt x="2884172" y="908169"/>
                    <a:pt x="2879650" y="912239"/>
                    <a:pt x="2879650" y="937558"/>
                  </a:cubicBezTo>
                  <a:cubicBezTo>
                    <a:pt x="2880102" y="1083598"/>
                    <a:pt x="2881007" y="1230090"/>
                    <a:pt x="2881459" y="1376129"/>
                  </a:cubicBezTo>
                  <a:cubicBezTo>
                    <a:pt x="2881459" y="1425864"/>
                    <a:pt x="2881007" y="1475599"/>
                    <a:pt x="2879198" y="1525334"/>
                  </a:cubicBezTo>
                  <a:cubicBezTo>
                    <a:pt x="2878746" y="1535281"/>
                    <a:pt x="2874677" y="1545680"/>
                    <a:pt x="2871060" y="1555627"/>
                  </a:cubicBezTo>
                  <a:cubicBezTo>
                    <a:pt x="2865634" y="1571000"/>
                    <a:pt x="2859304" y="1585920"/>
                    <a:pt x="2851618" y="1604458"/>
                  </a:cubicBezTo>
                  <a:cubicBezTo>
                    <a:pt x="2846645" y="1604910"/>
                    <a:pt x="2838958" y="1606266"/>
                    <a:pt x="2830820" y="1606266"/>
                  </a:cubicBezTo>
                  <a:cubicBezTo>
                    <a:pt x="2676189" y="1606266"/>
                    <a:pt x="2522011" y="1606266"/>
                    <a:pt x="2367381" y="1606719"/>
                  </a:cubicBezTo>
                  <a:cubicBezTo>
                    <a:pt x="2350652" y="1606719"/>
                    <a:pt x="2337992" y="1605362"/>
                    <a:pt x="2337088" y="1583660"/>
                  </a:cubicBezTo>
                  <a:cubicBezTo>
                    <a:pt x="2336636" y="1577782"/>
                    <a:pt x="2326689" y="1569191"/>
                    <a:pt x="2319907" y="1567383"/>
                  </a:cubicBezTo>
                  <a:cubicBezTo>
                    <a:pt x="2309508" y="1564218"/>
                    <a:pt x="2297300" y="1566026"/>
                    <a:pt x="2286449" y="1566026"/>
                  </a:cubicBezTo>
                  <a:cubicBezTo>
                    <a:pt x="2004768" y="1566026"/>
                    <a:pt x="1722636" y="1566026"/>
                    <a:pt x="1440956" y="1566026"/>
                  </a:cubicBezTo>
                  <a:cubicBezTo>
                    <a:pt x="1431913" y="1566026"/>
                    <a:pt x="1422870" y="1565574"/>
                    <a:pt x="1413827" y="1565574"/>
                  </a:cubicBezTo>
                  <a:cubicBezTo>
                    <a:pt x="1399811" y="1565574"/>
                    <a:pt x="1393029" y="1558340"/>
                    <a:pt x="1392577" y="1544776"/>
                  </a:cubicBezTo>
                  <a:cubicBezTo>
                    <a:pt x="1392577" y="1537994"/>
                    <a:pt x="1392125" y="1531212"/>
                    <a:pt x="1392125" y="1524430"/>
                  </a:cubicBezTo>
                  <a:cubicBezTo>
                    <a:pt x="1392125" y="1302884"/>
                    <a:pt x="1392125" y="1081337"/>
                    <a:pt x="1392125" y="859791"/>
                  </a:cubicBezTo>
                  <a:cubicBezTo>
                    <a:pt x="1392125" y="817290"/>
                    <a:pt x="1393481" y="815934"/>
                    <a:pt x="1436886" y="815934"/>
                  </a:cubicBezTo>
                  <a:cubicBezTo>
                    <a:pt x="1741174" y="815934"/>
                    <a:pt x="2045913" y="815934"/>
                    <a:pt x="2350200" y="815934"/>
                  </a:cubicBezTo>
                  <a:cubicBezTo>
                    <a:pt x="2358338" y="815934"/>
                    <a:pt x="2366929" y="815482"/>
                    <a:pt x="2375067" y="815482"/>
                  </a:cubicBezTo>
                  <a:cubicBezTo>
                    <a:pt x="2388631" y="815482"/>
                    <a:pt x="2397222" y="808700"/>
                    <a:pt x="2396770" y="795135"/>
                  </a:cubicBezTo>
                  <a:cubicBezTo>
                    <a:pt x="2398126" y="743140"/>
                    <a:pt x="2400387" y="754443"/>
                    <a:pt x="2435653" y="722342"/>
                  </a:cubicBezTo>
                  <a:cubicBezTo>
                    <a:pt x="2602944" y="558217"/>
                    <a:pt x="2769329" y="393187"/>
                    <a:pt x="2936167" y="228610"/>
                  </a:cubicBezTo>
                  <a:cubicBezTo>
                    <a:pt x="2949957" y="215046"/>
                    <a:pt x="2958887" y="208151"/>
                    <a:pt x="2967816" y="207982"/>
                  </a:cubicBezTo>
                  <a:close/>
                  <a:moveTo>
                    <a:pt x="2970078" y="0"/>
                  </a:moveTo>
                  <a:cubicBezTo>
                    <a:pt x="2977877" y="-57"/>
                    <a:pt x="2985676" y="6612"/>
                    <a:pt x="2999014" y="20176"/>
                  </a:cubicBezTo>
                  <a:cubicBezTo>
                    <a:pt x="3224178" y="245791"/>
                    <a:pt x="3694850" y="723699"/>
                    <a:pt x="3701180" y="733193"/>
                  </a:cubicBezTo>
                  <a:cubicBezTo>
                    <a:pt x="3689877" y="735454"/>
                    <a:pt x="3678122" y="738619"/>
                    <a:pt x="3666818" y="739071"/>
                  </a:cubicBezTo>
                  <a:cubicBezTo>
                    <a:pt x="3640594" y="739975"/>
                    <a:pt x="3613918" y="740428"/>
                    <a:pt x="3588146" y="738619"/>
                  </a:cubicBezTo>
                  <a:cubicBezTo>
                    <a:pt x="3578651" y="738167"/>
                    <a:pt x="3568252" y="731385"/>
                    <a:pt x="3561470" y="724603"/>
                  </a:cubicBezTo>
                  <a:cubicBezTo>
                    <a:pt x="3374286" y="541488"/>
                    <a:pt x="3188459" y="357469"/>
                    <a:pt x="3002179" y="174354"/>
                  </a:cubicBezTo>
                  <a:cubicBezTo>
                    <a:pt x="2997205" y="169381"/>
                    <a:pt x="2992684" y="162599"/>
                    <a:pt x="2986806" y="161242"/>
                  </a:cubicBezTo>
                  <a:cubicBezTo>
                    <a:pt x="2975955" y="158981"/>
                    <a:pt x="2964200" y="158529"/>
                    <a:pt x="2953800" y="161694"/>
                  </a:cubicBezTo>
                  <a:cubicBezTo>
                    <a:pt x="2946566" y="163503"/>
                    <a:pt x="2941141" y="172093"/>
                    <a:pt x="2935263" y="177971"/>
                  </a:cubicBezTo>
                  <a:cubicBezTo>
                    <a:pt x="2777016" y="333054"/>
                    <a:pt x="2439270" y="662660"/>
                    <a:pt x="2431132" y="673512"/>
                  </a:cubicBezTo>
                  <a:cubicBezTo>
                    <a:pt x="2402195" y="711943"/>
                    <a:pt x="2355173" y="725055"/>
                    <a:pt x="2308151" y="725055"/>
                  </a:cubicBezTo>
                  <a:cubicBezTo>
                    <a:pt x="1983970" y="725055"/>
                    <a:pt x="1668379" y="725507"/>
                    <a:pt x="1344651" y="726864"/>
                  </a:cubicBezTo>
                  <a:cubicBezTo>
                    <a:pt x="1312549" y="726864"/>
                    <a:pt x="1289038" y="716464"/>
                    <a:pt x="1266883" y="693858"/>
                  </a:cubicBezTo>
                  <a:cubicBezTo>
                    <a:pt x="1099593" y="527924"/>
                    <a:pt x="931399" y="362442"/>
                    <a:pt x="763205" y="196961"/>
                  </a:cubicBezTo>
                  <a:cubicBezTo>
                    <a:pt x="744215" y="177971"/>
                    <a:pt x="735624" y="178423"/>
                    <a:pt x="715730" y="197865"/>
                  </a:cubicBezTo>
                  <a:cubicBezTo>
                    <a:pt x="533520" y="376911"/>
                    <a:pt x="351309" y="555956"/>
                    <a:pt x="170003" y="735906"/>
                  </a:cubicBezTo>
                  <a:cubicBezTo>
                    <a:pt x="131571" y="768912"/>
                    <a:pt x="138806" y="773886"/>
                    <a:pt x="103991" y="772077"/>
                  </a:cubicBezTo>
                  <a:cubicBezTo>
                    <a:pt x="78219" y="771173"/>
                    <a:pt x="31649" y="772077"/>
                    <a:pt x="0" y="772077"/>
                  </a:cubicBezTo>
                  <a:cubicBezTo>
                    <a:pt x="7686" y="760774"/>
                    <a:pt x="479263" y="284223"/>
                    <a:pt x="710757" y="53182"/>
                  </a:cubicBezTo>
                  <a:cubicBezTo>
                    <a:pt x="735624" y="28314"/>
                    <a:pt x="741954" y="28766"/>
                    <a:pt x="768178" y="54538"/>
                  </a:cubicBezTo>
                  <a:cubicBezTo>
                    <a:pt x="854988" y="141348"/>
                    <a:pt x="1042172" y="328080"/>
                    <a:pt x="1049406" y="334410"/>
                  </a:cubicBezTo>
                  <a:cubicBezTo>
                    <a:pt x="1052119" y="333054"/>
                    <a:pt x="1054380" y="331245"/>
                    <a:pt x="1057093" y="329889"/>
                  </a:cubicBezTo>
                  <a:cubicBezTo>
                    <a:pt x="1059805" y="307734"/>
                    <a:pt x="1051667" y="293718"/>
                    <a:pt x="1038103" y="291005"/>
                  </a:cubicBezTo>
                  <a:cubicBezTo>
                    <a:pt x="1017305" y="286484"/>
                    <a:pt x="1011879" y="220020"/>
                    <a:pt x="1030417" y="196961"/>
                  </a:cubicBezTo>
                  <a:cubicBezTo>
                    <a:pt x="1035842" y="190631"/>
                    <a:pt x="1047145" y="185657"/>
                    <a:pt x="1055736" y="185657"/>
                  </a:cubicBezTo>
                  <a:cubicBezTo>
                    <a:pt x="1097333" y="184753"/>
                    <a:pt x="1138477" y="185205"/>
                    <a:pt x="1180073" y="185657"/>
                  </a:cubicBezTo>
                  <a:cubicBezTo>
                    <a:pt x="1200419" y="185657"/>
                    <a:pt x="1212627" y="196509"/>
                    <a:pt x="1214436" y="217307"/>
                  </a:cubicBezTo>
                  <a:cubicBezTo>
                    <a:pt x="1217148" y="248052"/>
                    <a:pt x="1221670" y="278797"/>
                    <a:pt x="1190925" y="301404"/>
                  </a:cubicBezTo>
                  <a:cubicBezTo>
                    <a:pt x="1177813" y="311351"/>
                    <a:pt x="1182334" y="398161"/>
                    <a:pt x="1195446" y="409464"/>
                  </a:cubicBezTo>
                  <a:cubicBezTo>
                    <a:pt x="1200419" y="413534"/>
                    <a:pt x="1207201" y="416246"/>
                    <a:pt x="1213531" y="417151"/>
                  </a:cubicBezTo>
                  <a:cubicBezTo>
                    <a:pt x="1227095" y="418959"/>
                    <a:pt x="2493527" y="419864"/>
                    <a:pt x="2499404" y="419864"/>
                  </a:cubicBezTo>
                  <a:cubicBezTo>
                    <a:pt x="2517942" y="420316"/>
                    <a:pt x="2527437" y="412177"/>
                    <a:pt x="2526985" y="392735"/>
                  </a:cubicBezTo>
                  <a:cubicBezTo>
                    <a:pt x="2526532" y="359730"/>
                    <a:pt x="2528341" y="326272"/>
                    <a:pt x="2526532" y="293266"/>
                  </a:cubicBezTo>
                  <a:cubicBezTo>
                    <a:pt x="2526080" y="281510"/>
                    <a:pt x="2519750" y="268398"/>
                    <a:pt x="2512064" y="259356"/>
                  </a:cubicBezTo>
                  <a:cubicBezTo>
                    <a:pt x="2495787" y="239914"/>
                    <a:pt x="2487197" y="187466"/>
                    <a:pt x="2503022" y="168928"/>
                  </a:cubicBezTo>
                  <a:cubicBezTo>
                    <a:pt x="2509804" y="160790"/>
                    <a:pt x="2522915" y="154460"/>
                    <a:pt x="2533767" y="154008"/>
                  </a:cubicBezTo>
                  <a:cubicBezTo>
                    <a:pt x="2574459" y="152652"/>
                    <a:pt x="2615151" y="153104"/>
                    <a:pt x="2655843" y="154460"/>
                  </a:cubicBezTo>
                  <a:cubicBezTo>
                    <a:pt x="2665338" y="154912"/>
                    <a:pt x="2677094" y="160338"/>
                    <a:pt x="2682519" y="167572"/>
                  </a:cubicBezTo>
                  <a:cubicBezTo>
                    <a:pt x="2698344" y="187466"/>
                    <a:pt x="2689753" y="248504"/>
                    <a:pt x="2668955" y="263425"/>
                  </a:cubicBezTo>
                  <a:cubicBezTo>
                    <a:pt x="2655391" y="273372"/>
                    <a:pt x="2651774" y="283319"/>
                    <a:pt x="2660817" y="298691"/>
                  </a:cubicBezTo>
                  <a:cubicBezTo>
                    <a:pt x="2665338" y="294622"/>
                    <a:pt x="2852522" y="109247"/>
                    <a:pt x="2941141" y="20176"/>
                  </a:cubicBezTo>
                  <a:cubicBezTo>
                    <a:pt x="2954479" y="6838"/>
                    <a:pt x="2962278" y="56"/>
                    <a:pt x="2970078" y="0"/>
                  </a:cubicBezTo>
                  <a:close/>
                </a:path>
              </a:pathLst>
            </a:custGeom>
            <a:solidFill>
              <a:schemeClr val="accent2"/>
            </a:solidFill>
            <a:ln w="4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3EA75180-C9AA-4D9E-B52B-898CFAAD1115}"/>
                </a:ext>
              </a:extLst>
            </p:cNvPr>
            <p:cNvGrpSpPr/>
            <p:nvPr/>
          </p:nvGrpSpPr>
          <p:grpSpPr>
            <a:xfrm>
              <a:off x="6738070" y="4561945"/>
              <a:ext cx="612531" cy="497111"/>
              <a:chOff x="2002422" y="1255190"/>
              <a:chExt cx="6189146" cy="5022917"/>
            </a:xfrm>
            <a:solidFill>
              <a:schemeClr val="accent2"/>
            </a:solidFill>
          </p:grpSpPr>
          <p:grpSp>
            <p:nvGrpSpPr>
              <p:cNvPr id="17" name="Group 24">
                <a:extLst>
                  <a:ext uri="{FF2B5EF4-FFF2-40B4-BE49-F238E27FC236}">
                    <a16:creationId xmlns:a16="http://schemas.microsoft.com/office/drawing/2014/main" id="{E14872EB-8FF5-4C01-B382-358BC4E7A3E5}"/>
                  </a:ext>
                </a:extLst>
              </p:cNvPr>
              <p:cNvGrpSpPr/>
              <p:nvPr/>
            </p:nvGrpSpPr>
            <p:grpSpPr>
              <a:xfrm>
                <a:off x="4066220" y="1255190"/>
                <a:ext cx="2502860" cy="4993119"/>
                <a:chOff x="4066220" y="1255190"/>
                <a:chExt cx="2502860" cy="4993119"/>
              </a:xfrm>
              <a:grpFill/>
            </p:grpSpPr>
            <p:sp>
              <p:nvSpPr>
                <p:cNvPr id="24" name="Freeform: Shape 31">
                  <a:extLst>
                    <a:ext uri="{FF2B5EF4-FFF2-40B4-BE49-F238E27FC236}">
                      <a16:creationId xmlns:a16="http://schemas.microsoft.com/office/drawing/2014/main" id="{59C93A5D-ED42-4565-8C4C-30649E8B111D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25" name="Freeform: Shape 32">
                  <a:extLst>
                    <a:ext uri="{FF2B5EF4-FFF2-40B4-BE49-F238E27FC236}">
                      <a16:creationId xmlns:a16="http://schemas.microsoft.com/office/drawing/2014/main" id="{4073D175-9AD8-4E5C-8BB6-505B1E2717A8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Group 25">
                <a:extLst>
                  <a:ext uri="{FF2B5EF4-FFF2-40B4-BE49-F238E27FC236}">
                    <a16:creationId xmlns:a16="http://schemas.microsoft.com/office/drawing/2014/main" id="{BE5BE215-19E9-4B60-B08B-01BC8F3E18BC}"/>
                  </a:ext>
                </a:extLst>
              </p:cNvPr>
              <p:cNvGrpSpPr/>
              <p:nvPr/>
            </p:nvGrpSpPr>
            <p:grpSpPr>
              <a:xfrm>
                <a:off x="7007595" y="3916121"/>
                <a:ext cx="1183973" cy="2361986"/>
                <a:chOff x="4066220" y="1255190"/>
                <a:chExt cx="2502860" cy="4993119"/>
              </a:xfrm>
              <a:grpFill/>
            </p:grpSpPr>
            <p:sp>
              <p:nvSpPr>
                <p:cNvPr id="22" name="Freeform: Shape 29">
                  <a:extLst>
                    <a:ext uri="{FF2B5EF4-FFF2-40B4-BE49-F238E27FC236}">
                      <a16:creationId xmlns:a16="http://schemas.microsoft.com/office/drawing/2014/main" id="{A4A4F1B1-EAEE-4AEE-BDB2-9D95A618F214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23" name="Freeform: Shape 30">
                  <a:extLst>
                    <a:ext uri="{FF2B5EF4-FFF2-40B4-BE49-F238E27FC236}">
                      <a16:creationId xmlns:a16="http://schemas.microsoft.com/office/drawing/2014/main" id="{7D7F484E-253F-4C70-8205-04558F9E7180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19" name="Group 26">
                <a:extLst>
                  <a:ext uri="{FF2B5EF4-FFF2-40B4-BE49-F238E27FC236}">
                    <a16:creationId xmlns:a16="http://schemas.microsoft.com/office/drawing/2014/main" id="{CB69CF7C-D8E9-4E9E-9073-1CC4741A8A51}"/>
                  </a:ext>
                </a:extLst>
              </p:cNvPr>
              <p:cNvGrpSpPr/>
              <p:nvPr/>
            </p:nvGrpSpPr>
            <p:grpSpPr>
              <a:xfrm>
                <a:off x="2002422" y="2928902"/>
                <a:ext cx="1678828" cy="3349205"/>
                <a:chOff x="4066220" y="1255190"/>
                <a:chExt cx="2502860" cy="4993119"/>
              </a:xfrm>
              <a:grpFill/>
            </p:grpSpPr>
            <p:sp>
              <p:nvSpPr>
                <p:cNvPr id="20" name="Freeform: Shape 27">
                  <a:extLst>
                    <a:ext uri="{FF2B5EF4-FFF2-40B4-BE49-F238E27FC236}">
                      <a16:creationId xmlns:a16="http://schemas.microsoft.com/office/drawing/2014/main" id="{A75C953E-CA01-4D9B-BAF1-0A540D3CA1AE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21" name="Freeform: Shape 28">
                  <a:extLst>
                    <a:ext uri="{FF2B5EF4-FFF2-40B4-BE49-F238E27FC236}">
                      <a16:creationId xmlns:a16="http://schemas.microsoft.com/office/drawing/2014/main" id="{7234F02E-70DC-4EEF-B156-B1589C46BF70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Group 33">
              <a:extLst>
                <a:ext uri="{FF2B5EF4-FFF2-40B4-BE49-F238E27FC236}">
                  <a16:creationId xmlns:a16="http://schemas.microsoft.com/office/drawing/2014/main" id="{DA9127EE-41B8-4734-9519-129319C3378A}"/>
                </a:ext>
              </a:extLst>
            </p:cNvPr>
            <p:cNvGrpSpPr/>
            <p:nvPr/>
          </p:nvGrpSpPr>
          <p:grpSpPr>
            <a:xfrm>
              <a:off x="4869653" y="4581925"/>
              <a:ext cx="612531" cy="497111"/>
              <a:chOff x="2002422" y="1255190"/>
              <a:chExt cx="6189146" cy="5022917"/>
            </a:xfrm>
            <a:solidFill>
              <a:schemeClr val="accent2"/>
            </a:solidFill>
          </p:grpSpPr>
          <p:grpSp>
            <p:nvGrpSpPr>
              <p:cNvPr id="8" name="Group 34">
                <a:extLst>
                  <a:ext uri="{FF2B5EF4-FFF2-40B4-BE49-F238E27FC236}">
                    <a16:creationId xmlns:a16="http://schemas.microsoft.com/office/drawing/2014/main" id="{2FCD5D9D-51DD-4FE3-B0A4-0F8F2EE75BE3}"/>
                  </a:ext>
                </a:extLst>
              </p:cNvPr>
              <p:cNvGrpSpPr/>
              <p:nvPr/>
            </p:nvGrpSpPr>
            <p:grpSpPr>
              <a:xfrm>
                <a:off x="4066219" y="1255190"/>
                <a:ext cx="2502857" cy="4993119"/>
                <a:chOff x="4066219" y="1255190"/>
                <a:chExt cx="2502857" cy="4993119"/>
              </a:xfrm>
              <a:grpFill/>
            </p:grpSpPr>
            <p:sp>
              <p:nvSpPr>
                <p:cNvPr id="15" name="Freeform: Shape 41">
                  <a:extLst>
                    <a:ext uri="{FF2B5EF4-FFF2-40B4-BE49-F238E27FC236}">
                      <a16:creationId xmlns:a16="http://schemas.microsoft.com/office/drawing/2014/main" id="{477F7DB0-80AC-44A1-8608-6D1FE21B4038}"/>
                    </a:ext>
                  </a:extLst>
                </p:cNvPr>
                <p:cNvSpPr/>
                <p:nvPr/>
              </p:nvSpPr>
              <p:spPr>
                <a:xfrm>
                  <a:off x="4066219" y="1255190"/>
                  <a:ext cx="2502857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16" name="Freeform: Shape 42">
                  <a:extLst>
                    <a:ext uri="{FF2B5EF4-FFF2-40B4-BE49-F238E27FC236}">
                      <a16:creationId xmlns:a16="http://schemas.microsoft.com/office/drawing/2014/main" id="{E4073193-EC4E-4A39-BEC0-9FEFB4FAAD10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9" name="Group 35">
                <a:extLst>
                  <a:ext uri="{FF2B5EF4-FFF2-40B4-BE49-F238E27FC236}">
                    <a16:creationId xmlns:a16="http://schemas.microsoft.com/office/drawing/2014/main" id="{2E747166-BCEF-4C9B-844F-A104B016F379}"/>
                  </a:ext>
                </a:extLst>
              </p:cNvPr>
              <p:cNvGrpSpPr/>
              <p:nvPr/>
            </p:nvGrpSpPr>
            <p:grpSpPr>
              <a:xfrm>
                <a:off x="7007595" y="3916121"/>
                <a:ext cx="1183973" cy="2361986"/>
                <a:chOff x="4066220" y="1255190"/>
                <a:chExt cx="2502860" cy="4993119"/>
              </a:xfrm>
              <a:grpFill/>
            </p:grpSpPr>
            <p:sp>
              <p:nvSpPr>
                <p:cNvPr id="13" name="Freeform: Shape 39">
                  <a:extLst>
                    <a:ext uri="{FF2B5EF4-FFF2-40B4-BE49-F238E27FC236}">
                      <a16:creationId xmlns:a16="http://schemas.microsoft.com/office/drawing/2014/main" id="{A3991BAE-CBD2-45C7-AFAD-C35C79A58627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14" name="Freeform: Shape 40">
                  <a:extLst>
                    <a:ext uri="{FF2B5EF4-FFF2-40B4-BE49-F238E27FC236}">
                      <a16:creationId xmlns:a16="http://schemas.microsoft.com/office/drawing/2014/main" id="{1B3FC8C3-7008-4FB6-9751-1ABC93BB785D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10" name="Group 36">
                <a:extLst>
                  <a:ext uri="{FF2B5EF4-FFF2-40B4-BE49-F238E27FC236}">
                    <a16:creationId xmlns:a16="http://schemas.microsoft.com/office/drawing/2014/main" id="{8A6FD79A-18BF-4E0A-9462-D892CFA0FF20}"/>
                  </a:ext>
                </a:extLst>
              </p:cNvPr>
              <p:cNvGrpSpPr/>
              <p:nvPr/>
            </p:nvGrpSpPr>
            <p:grpSpPr>
              <a:xfrm>
                <a:off x="2002422" y="2928902"/>
                <a:ext cx="1678828" cy="3349205"/>
                <a:chOff x="4066220" y="1255190"/>
                <a:chExt cx="2502860" cy="4993119"/>
              </a:xfrm>
              <a:grpFill/>
            </p:grpSpPr>
            <p:sp>
              <p:nvSpPr>
                <p:cNvPr id="11" name="Freeform: Shape 37">
                  <a:extLst>
                    <a:ext uri="{FF2B5EF4-FFF2-40B4-BE49-F238E27FC236}">
                      <a16:creationId xmlns:a16="http://schemas.microsoft.com/office/drawing/2014/main" id="{3D9F4BC0-D396-42E7-87EC-ABAC8975FF47}"/>
                    </a:ext>
                  </a:extLst>
                </p:cNvPr>
                <p:cNvSpPr/>
                <p:nvPr/>
              </p:nvSpPr>
              <p:spPr>
                <a:xfrm>
                  <a:off x="4066220" y="1255190"/>
                  <a:ext cx="2502860" cy="3992660"/>
                </a:xfrm>
                <a:custGeom>
                  <a:avLst/>
                  <a:gdLst>
                    <a:gd name="connsiteX0" fmla="*/ 149268 w 339665"/>
                    <a:gd name="connsiteY0" fmla="*/ 540137 h 541846"/>
                    <a:gd name="connsiteX1" fmla="*/ 38473 w 339665"/>
                    <a:gd name="connsiteY1" fmla="*/ 539328 h 541846"/>
                    <a:gd name="connsiteX2" fmla="*/ 10976 w 339665"/>
                    <a:gd name="connsiteY2" fmla="*/ 493231 h 541846"/>
                    <a:gd name="connsiteX3" fmla="*/ 40899 w 339665"/>
                    <a:gd name="connsiteY3" fmla="*/ 435002 h 541846"/>
                    <a:gd name="connsiteX4" fmla="*/ 12593 w 339665"/>
                    <a:gd name="connsiteY4" fmla="*/ 383244 h 541846"/>
                    <a:gd name="connsiteX5" fmla="*/ 33620 w 339665"/>
                    <a:gd name="connsiteY5" fmla="*/ 343616 h 541846"/>
                    <a:gd name="connsiteX6" fmla="*/ 53838 w 339665"/>
                    <a:gd name="connsiteY6" fmla="*/ 306415 h 541846"/>
                    <a:gd name="connsiteX7" fmla="*/ 50604 w 339665"/>
                    <a:gd name="connsiteY7" fmla="*/ 302372 h 541846"/>
                    <a:gd name="connsiteX8" fmla="*/ 19063 w 339665"/>
                    <a:gd name="connsiteY8" fmla="*/ 240908 h 541846"/>
                    <a:gd name="connsiteX9" fmla="*/ 145225 w 339665"/>
                    <a:gd name="connsiteY9" fmla="*/ 24169 h 541846"/>
                    <a:gd name="connsiteX10" fmla="*/ 192939 w 339665"/>
                    <a:gd name="connsiteY10" fmla="*/ 22552 h 541846"/>
                    <a:gd name="connsiteX11" fmla="*/ 333658 w 339665"/>
                    <a:gd name="connsiteY11" fmla="*/ 265170 h 541846"/>
                    <a:gd name="connsiteX12" fmla="*/ 311822 w 339665"/>
                    <a:gd name="connsiteY12" fmla="*/ 299945 h 541846"/>
                    <a:gd name="connsiteX13" fmla="*/ 297265 w 339665"/>
                    <a:gd name="connsiteY13" fmla="*/ 329868 h 541846"/>
                    <a:gd name="connsiteX14" fmla="*/ 326379 w 339665"/>
                    <a:gd name="connsiteY14" fmla="*/ 381627 h 541846"/>
                    <a:gd name="connsiteX15" fmla="*/ 298883 w 339665"/>
                    <a:gd name="connsiteY15" fmla="*/ 434194 h 541846"/>
                    <a:gd name="connsiteX16" fmla="*/ 336084 w 339665"/>
                    <a:gd name="connsiteY16" fmla="*/ 506979 h 541846"/>
                    <a:gd name="connsiteX17" fmla="*/ 321527 w 339665"/>
                    <a:gd name="connsiteY17" fmla="*/ 536093 h 541846"/>
                    <a:gd name="connsiteX18" fmla="*/ 199409 w 339665"/>
                    <a:gd name="connsiteY18" fmla="*/ 540946 h 541846"/>
                    <a:gd name="connsiteX19" fmla="*/ 149268 w 339665"/>
                    <a:gd name="connsiteY19" fmla="*/ 540137 h 541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39665" h="541846">
                      <a:moveTo>
                        <a:pt x="149268" y="540137"/>
                      </a:moveTo>
                      <a:cubicBezTo>
                        <a:pt x="112067" y="540137"/>
                        <a:pt x="75674" y="540137"/>
                        <a:pt x="38473" y="539328"/>
                      </a:cubicBezTo>
                      <a:cubicBezTo>
                        <a:pt x="-2772" y="538520"/>
                        <a:pt x="-6816" y="531241"/>
                        <a:pt x="10976" y="493231"/>
                      </a:cubicBezTo>
                      <a:cubicBezTo>
                        <a:pt x="19872" y="473822"/>
                        <a:pt x="30385" y="454412"/>
                        <a:pt x="40899" y="435002"/>
                      </a:cubicBezTo>
                      <a:cubicBezTo>
                        <a:pt x="-6007" y="426915"/>
                        <a:pt x="-7625" y="423681"/>
                        <a:pt x="12593" y="383244"/>
                      </a:cubicBezTo>
                      <a:cubicBezTo>
                        <a:pt x="19063" y="369496"/>
                        <a:pt x="26342" y="356556"/>
                        <a:pt x="33620" y="343616"/>
                      </a:cubicBezTo>
                      <a:cubicBezTo>
                        <a:pt x="40090" y="330677"/>
                        <a:pt x="47369" y="317737"/>
                        <a:pt x="53838" y="306415"/>
                      </a:cubicBezTo>
                      <a:cubicBezTo>
                        <a:pt x="52221" y="303989"/>
                        <a:pt x="51412" y="302372"/>
                        <a:pt x="50604" y="302372"/>
                      </a:cubicBezTo>
                      <a:cubicBezTo>
                        <a:pt x="-9242" y="295902"/>
                        <a:pt x="-10860" y="295093"/>
                        <a:pt x="19063" y="240908"/>
                      </a:cubicBezTo>
                      <a:cubicBezTo>
                        <a:pt x="59500" y="168123"/>
                        <a:pt x="101553" y="96146"/>
                        <a:pt x="145225" y="24169"/>
                      </a:cubicBezTo>
                      <a:cubicBezTo>
                        <a:pt x="163825" y="-7371"/>
                        <a:pt x="173530" y="-8180"/>
                        <a:pt x="192939" y="22552"/>
                      </a:cubicBezTo>
                      <a:cubicBezTo>
                        <a:pt x="244698" y="100998"/>
                        <a:pt x="289178" y="182680"/>
                        <a:pt x="333658" y="265170"/>
                      </a:cubicBezTo>
                      <a:cubicBezTo>
                        <a:pt x="347406" y="290241"/>
                        <a:pt x="341745" y="299136"/>
                        <a:pt x="311822" y="299945"/>
                      </a:cubicBezTo>
                      <a:cubicBezTo>
                        <a:pt x="283517" y="300754"/>
                        <a:pt x="281899" y="308841"/>
                        <a:pt x="297265" y="329868"/>
                      </a:cubicBezTo>
                      <a:cubicBezTo>
                        <a:pt x="308587" y="346042"/>
                        <a:pt x="317483" y="363835"/>
                        <a:pt x="326379" y="381627"/>
                      </a:cubicBezTo>
                      <a:cubicBezTo>
                        <a:pt x="348215" y="423681"/>
                        <a:pt x="346597" y="426915"/>
                        <a:pt x="298883" y="434194"/>
                      </a:cubicBezTo>
                      <a:cubicBezTo>
                        <a:pt x="311822" y="459264"/>
                        <a:pt x="323953" y="482717"/>
                        <a:pt x="336084" y="506979"/>
                      </a:cubicBezTo>
                      <a:cubicBezTo>
                        <a:pt x="344171" y="523154"/>
                        <a:pt x="340936" y="532050"/>
                        <a:pt x="321527" y="536093"/>
                      </a:cubicBezTo>
                      <a:cubicBezTo>
                        <a:pt x="281091" y="544180"/>
                        <a:pt x="239846" y="538520"/>
                        <a:pt x="199409" y="540946"/>
                      </a:cubicBezTo>
                      <a:cubicBezTo>
                        <a:pt x="181617" y="550651"/>
                        <a:pt x="165443" y="551459"/>
                        <a:pt x="149268" y="540137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sp>
              <p:nvSpPr>
                <p:cNvPr id="12" name="Freeform: Shape 38">
                  <a:extLst>
                    <a:ext uri="{FF2B5EF4-FFF2-40B4-BE49-F238E27FC236}">
                      <a16:creationId xmlns:a16="http://schemas.microsoft.com/office/drawing/2014/main" id="{6D219B55-E0A6-4E46-B3F8-FC0941FFA965}"/>
                    </a:ext>
                  </a:extLst>
                </p:cNvPr>
                <p:cNvSpPr/>
                <p:nvPr/>
              </p:nvSpPr>
              <p:spPr>
                <a:xfrm>
                  <a:off x="5079283" y="5235250"/>
                  <a:ext cx="476734" cy="1013059"/>
                </a:xfrm>
                <a:custGeom>
                  <a:avLst/>
                  <a:gdLst>
                    <a:gd name="connsiteX0" fmla="*/ 11563 w 64698"/>
                    <a:gd name="connsiteY0" fmla="*/ 0 h 137483"/>
                    <a:gd name="connsiteX1" fmla="*/ 60895 w 64698"/>
                    <a:gd name="connsiteY1" fmla="*/ 0 h 137483"/>
                    <a:gd name="connsiteX2" fmla="*/ 72217 w 64698"/>
                    <a:gd name="connsiteY2" fmla="*/ 100282 h 137483"/>
                    <a:gd name="connsiteX3" fmla="*/ 37442 w 64698"/>
                    <a:gd name="connsiteY3" fmla="*/ 142336 h 137483"/>
                    <a:gd name="connsiteX4" fmla="*/ 241 w 64698"/>
                    <a:gd name="connsiteY4" fmla="*/ 99474 h 137483"/>
                    <a:gd name="connsiteX5" fmla="*/ 11563 w 64698"/>
                    <a:gd name="connsiteY5" fmla="*/ 0 h 137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698" h="137483">
                      <a:moveTo>
                        <a:pt x="11563" y="0"/>
                      </a:moveTo>
                      <a:cubicBezTo>
                        <a:pt x="27737" y="0"/>
                        <a:pt x="44721" y="0"/>
                        <a:pt x="60895" y="0"/>
                      </a:cubicBezTo>
                      <a:cubicBezTo>
                        <a:pt x="64939" y="33158"/>
                        <a:pt x="68982" y="67125"/>
                        <a:pt x="72217" y="100282"/>
                      </a:cubicBezTo>
                      <a:cubicBezTo>
                        <a:pt x="74643" y="125353"/>
                        <a:pt x="62512" y="140719"/>
                        <a:pt x="37442" y="142336"/>
                      </a:cubicBezTo>
                      <a:cubicBezTo>
                        <a:pt x="13989" y="143954"/>
                        <a:pt x="-2186" y="126970"/>
                        <a:pt x="241" y="99474"/>
                      </a:cubicBezTo>
                      <a:cubicBezTo>
                        <a:pt x="1858" y="67125"/>
                        <a:pt x="7519" y="33158"/>
                        <a:pt x="11563" y="0"/>
                      </a:cubicBezTo>
                      <a:close/>
                    </a:path>
                  </a:pathLst>
                </a:custGeom>
                <a:grpFill/>
                <a:ln w="80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15A9808-78F0-439F-962A-1D1DC032625B}"/>
              </a:ext>
            </a:extLst>
          </p:cNvPr>
          <p:cNvSpPr txBox="1"/>
          <p:nvPr/>
        </p:nvSpPr>
        <p:spPr>
          <a:xfrm>
            <a:off x="1695674" y="841955"/>
            <a:ext cx="98697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Trees with K-fold Cross-Validation: depth and KNN as hyperparameters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1410C3-A374-4253-9ED5-F715C383ED00}"/>
              </a:ext>
            </a:extLst>
          </p:cNvPr>
          <p:cNvSpPr txBox="1"/>
          <p:nvPr/>
        </p:nvSpPr>
        <p:spPr>
          <a:xfrm>
            <a:off x="309402" y="2430363"/>
            <a:ext cx="35902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Forest was trained on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f1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guarantee maximum accuracy on depth of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neighbors of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Almost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88%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variables are insignificant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Sale prices plays more than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81%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role lot size in a square feet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Std is low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EEA09-ADB1-492E-AF5E-1F84A9B9A382}"/>
              </a:ext>
            </a:extLst>
          </p:cNvPr>
          <p:cNvSpPr txBox="1"/>
          <p:nvPr/>
        </p:nvSpPr>
        <p:spPr>
          <a:xfrm>
            <a:off x="8950036" y="2065514"/>
            <a:ext cx="3059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By using cross validation, we can prevent overfitting and capture nonlinear boundary separating the classes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0BE4BA10-15C1-4741-8D35-E71AA57C012A}"/>
              </a:ext>
            </a:extLst>
          </p:cNvPr>
          <p:cNvSpPr/>
          <p:nvPr/>
        </p:nvSpPr>
        <p:spPr>
          <a:xfrm>
            <a:off x="8441883" y="2149543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F272F5-C635-4AC8-94D4-0244DAE21FE9}"/>
              </a:ext>
            </a:extLst>
          </p:cNvPr>
          <p:cNvSpPr txBox="1"/>
          <p:nvPr/>
        </p:nvSpPr>
        <p:spPr>
          <a:xfrm>
            <a:off x="8441882" y="1807465"/>
            <a:ext cx="3440715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Why do we need CV in trees?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Freeform: Shape 41">
            <a:extLst>
              <a:ext uri="{FF2B5EF4-FFF2-40B4-BE49-F238E27FC236}">
                <a16:creationId xmlns:a16="http://schemas.microsoft.com/office/drawing/2014/main" id="{987414CC-0A9A-4A45-8A3C-8DB876E7F441}"/>
              </a:ext>
            </a:extLst>
          </p:cNvPr>
          <p:cNvSpPr/>
          <p:nvPr/>
        </p:nvSpPr>
        <p:spPr>
          <a:xfrm>
            <a:off x="691606" y="187186"/>
            <a:ext cx="295032" cy="395148"/>
          </a:xfrm>
          <a:custGeom>
            <a:avLst/>
            <a:gdLst>
              <a:gd name="connsiteX0" fmla="*/ 149268 w 339665"/>
              <a:gd name="connsiteY0" fmla="*/ 540137 h 541846"/>
              <a:gd name="connsiteX1" fmla="*/ 38473 w 339665"/>
              <a:gd name="connsiteY1" fmla="*/ 539328 h 541846"/>
              <a:gd name="connsiteX2" fmla="*/ 10976 w 339665"/>
              <a:gd name="connsiteY2" fmla="*/ 493231 h 541846"/>
              <a:gd name="connsiteX3" fmla="*/ 40899 w 339665"/>
              <a:gd name="connsiteY3" fmla="*/ 435002 h 541846"/>
              <a:gd name="connsiteX4" fmla="*/ 12593 w 339665"/>
              <a:gd name="connsiteY4" fmla="*/ 383244 h 541846"/>
              <a:gd name="connsiteX5" fmla="*/ 33620 w 339665"/>
              <a:gd name="connsiteY5" fmla="*/ 343616 h 541846"/>
              <a:gd name="connsiteX6" fmla="*/ 53838 w 339665"/>
              <a:gd name="connsiteY6" fmla="*/ 306415 h 541846"/>
              <a:gd name="connsiteX7" fmla="*/ 50604 w 339665"/>
              <a:gd name="connsiteY7" fmla="*/ 302372 h 541846"/>
              <a:gd name="connsiteX8" fmla="*/ 19063 w 339665"/>
              <a:gd name="connsiteY8" fmla="*/ 240908 h 541846"/>
              <a:gd name="connsiteX9" fmla="*/ 145225 w 339665"/>
              <a:gd name="connsiteY9" fmla="*/ 24169 h 541846"/>
              <a:gd name="connsiteX10" fmla="*/ 192939 w 339665"/>
              <a:gd name="connsiteY10" fmla="*/ 22552 h 541846"/>
              <a:gd name="connsiteX11" fmla="*/ 333658 w 339665"/>
              <a:gd name="connsiteY11" fmla="*/ 265170 h 541846"/>
              <a:gd name="connsiteX12" fmla="*/ 311822 w 339665"/>
              <a:gd name="connsiteY12" fmla="*/ 299945 h 541846"/>
              <a:gd name="connsiteX13" fmla="*/ 297265 w 339665"/>
              <a:gd name="connsiteY13" fmla="*/ 329868 h 541846"/>
              <a:gd name="connsiteX14" fmla="*/ 326379 w 339665"/>
              <a:gd name="connsiteY14" fmla="*/ 381627 h 541846"/>
              <a:gd name="connsiteX15" fmla="*/ 298883 w 339665"/>
              <a:gd name="connsiteY15" fmla="*/ 434194 h 541846"/>
              <a:gd name="connsiteX16" fmla="*/ 336084 w 339665"/>
              <a:gd name="connsiteY16" fmla="*/ 506979 h 541846"/>
              <a:gd name="connsiteX17" fmla="*/ 321527 w 339665"/>
              <a:gd name="connsiteY17" fmla="*/ 536093 h 541846"/>
              <a:gd name="connsiteX18" fmla="*/ 199409 w 339665"/>
              <a:gd name="connsiteY18" fmla="*/ 540946 h 541846"/>
              <a:gd name="connsiteX19" fmla="*/ 149268 w 339665"/>
              <a:gd name="connsiteY19" fmla="*/ 540137 h 54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9665" h="541846">
                <a:moveTo>
                  <a:pt x="149268" y="540137"/>
                </a:moveTo>
                <a:cubicBezTo>
                  <a:pt x="112067" y="540137"/>
                  <a:pt x="75674" y="540137"/>
                  <a:pt x="38473" y="539328"/>
                </a:cubicBezTo>
                <a:cubicBezTo>
                  <a:pt x="-2772" y="538520"/>
                  <a:pt x="-6816" y="531241"/>
                  <a:pt x="10976" y="493231"/>
                </a:cubicBezTo>
                <a:cubicBezTo>
                  <a:pt x="19872" y="473822"/>
                  <a:pt x="30385" y="454412"/>
                  <a:pt x="40899" y="435002"/>
                </a:cubicBezTo>
                <a:cubicBezTo>
                  <a:pt x="-6007" y="426915"/>
                  <a:pt x="-7625" y="423681"/>
                  <a:pt x="12593" y="383244"/>
                </a:cubicBezTo>
                <a:cubicBezTo>
                  <a:pt x="19063" y="369496"/>
                  <a:pt x="26342" y="356556"/>
                  <a:pt x="33620" y="343616"/>
                </a:cubicBezTo>
                <a:cubicBezTo>
                  <a:pt x="40090" y="330677"/>
                  <a:pt x="47369" y="317737"/>
                  <a:pt x="53838" y="306415"/>
                </a:cubicBezTo>
                <a:cubicBezTo>
                  <a:pt x="52221" y="303989"/>
                  <a:pt x="51412" y="302372"/>
                  <a:pt x="50604" y="302372"/>
                </a:cubicBezTo>
                <a:cubicBezTo>
                  <a:pt x="-9242" y="295902"/>
                  <a:pt x="-10860" y="295093"/>
                  <a:pt x="19063" y="240908"/>
                </a:cubicBezTo>
                <a:cubicBezTo>
                  <a:pt x="59500" y="168123"/>
                  <a:pt x="101553" y="96146"/>
                  <a:pt x="145225" y="24169"/>
                </a:cubicBezTo>
                <a:cubicBezTo>
                  <a:pt x="163825" y="-7371"/>
                  <a:pt x="173530" y="-8180"/>
                  <a:pt x="192939" y="22552"/>
                </a:cubicBezTo>
                <a:cubicBezTo>
                  <a:pt x="244698" y="100998"/>
                  <a:pt x="289178" y="182680"/>
                  <a:pt x="333658" y="265170"/>
                </a:cubicBezTo>
                <a:cubicBezTo>
                  <a:pt x="347406" y="290241"/>
                  <a:pt x="341745" y="299136"/>
                  <a:pt x="311822" y="299945"/>
                </a:cubicBezTo>
                <a:cubicBezTo>
                  <a:pt x="283517" y="300754"/>
                  <a:pt x="281899" y="308841"/>
                  <a:pt x="297265" y="329868"/>
                </a:cubicBezTo>
                <a:cubicBezTo>
                  <a:pt x="308587" y="346042"/>
                  <a:pt x="317483" y="363835"/>
                  <a:pt x="326379" y="381627"/>
                </a:cubicBezTo>
                <a:cubicBezTo>
                  <a:pt x="348215" y="423681"/>
                  <a:pt x="346597" y="426915"/>
                  <a:pt x="298883" y="434194"/>
                </a:cubicBezTo>
                <a:cubicBezTo>
                  <a:pt x="311822" y="459264"/>
                  <a:pt x="323953" y="482717"/>
                  <a:pt x="336084" y="506979"/>
                </a:cubicBezTo>
                <a:cubicBezTo>
                  <a:pt x="344171" y="523154"/>
                  <a:pt x="340936" y="532050"/>
                  <a:pt x="321527" y="536093"/>
                </a:cubicBezTo>
                <a:cubicBezTo>
                  <a:pt x="281091" y="544180"/>
                  <a:pt x="239846" y="538520"/>
                  <a:pt x="199409" y="540946"/>
                </a:cubicBezTo>
                <a:cubicBezTo>
                  <a:pt x="181617" y="550651"/>
                  <a:pt x="165443" y="551459"/>
                  <a:pt x="149268" y="540137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0" name="Freeform: Shape 42">
            <a:extLst>
              <a:ext uri="{FF2B5EF4-FFF2-40B4-BE49-F238E27FC236}">
                <a16:creationId xmlns:a16="http://schemas.microsoft.com/office/drawing/2014/main" id="{33191B9F-83CF-4FCC-897C-ED7E85265632}"/>
              </a:ext>
            </a:extLst>
          </p:cNvPr>
          <p:cNvSpPr/>
          <p:nvPr/>
        </p:nvSpPr>
        <p:spPr>
          <a:xfrm>
            <a:off x="811024" y="581087"/>
            <a:ext cx="56196" cy="100261"/>
          </a:xfrm>
          <a:custGeom>
            <a:avLst/>
            <a:gdLst>
              <a:gd name="connsiteX0" fmla="*/ 11563 w 64698"/>
              <a:gd name="connsiteY0" fmla="*/ 0 h 137483"/>
              <a:gd name="connsiteX1" fmla="*/ 60895 w 64698"/>
              <a:gd name="connsiteY1" fmla="*/ 0 h 137483"/>
              <a:gd name="connsiteX2" fmla="*/ 72217 w 64698"/>
              <a:gd name="connsiteY2" fmla="*/ 100282 h 137483"/>
              <a:gd name="connsiteX3" fmla="*/ 37442 w 64698"/>
              <a:gd name="connsiteY3" fmla="*/ 142336 h 137483"/>
              <a:gd name="connsiteX4" fmla="*/ 241 w 64698"/>
              <a:gd name="connsiteY4" fmla="*/ 99474 h 137483"/>
              <a:gd name="connsiteX5" fmla="*/ 11563 w 64698"/>
              <a:gd name="connsiteY5" fmla="*/ 0 h 13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8" h="137483">
                <a:moveTo>
                  <a:pt x="11563" y="0"/>
                </a:moveTo>
                <a:cubicBezTo>
                  <a:pt x="27737" y="0"/>
                  <a:pt x="44721" y="0"/>
                  <a:pt x="60895" y="0"/>
                </a:cubicBezTo>
                <a:cubicBezTo>
                  <a:pt x="64939" y="33158"/>
                  <a:pt x="68982" y="67125"/>
                  <a:pt x="72217" y="100282"/>
                </a:cubicBezTo>
                <a:cubicBezTo>
                  <a:pt x="74643" y="125353"/>
                  <a:pt x="62512" y="140719"/>
                  <a:pt x="37442" y="142336"/>
                </a:cubicBezTo>
                <a:cubicBezTo>
                  <a:pt x="13989" y="143954"/>
                  <a:pt x="-2186" y="126970"/>
                  <a:pt x="241" y="99474"/>
                </a:cubicBezTo>
                <a:cubicBezTo>
                  <a:pt x="1858" y="67125"/>
                  <a:pt x="7519" y="33158"/>
                  <a:pt x="11563" y="0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1" name="Freeform: Shape 41">
            <a:extLst>
              <a:ext uri="{FF2B5EF4-FFF2-40B4-BE49-F238E27FC236}">
                <a16:creationId xmlns:a16="http://schemas.microsoft.com/office/drawing/2014/main" id="{D784F5FE-1B8B-49FD-95A1-DC2075E8912D}"/>
              </a:ext>
            </a:extLst>
          </p:cNvPr>
          <p:cNvSpPr/>
          <p:nvPr/>
        </p:nvSpPr>
        <p:spPr>
          <a:xfrm>
            <a:off x="10693893" y="130694"/>
            <a:ext cx="295032" cy="395148"/>
          </a:xfrm>
          <a:custGeom>
            <a:avLst/>
            <a:gdLst>
              <a:gd name="connsiteX0" fmla="*/ 149268 w 339665"/>
              <a:gd name="connsiteY0" fmla="*/ 540137 h 541846"/>
              <a:gd name="connsiteX1" fmla="*/ 38473 w 339665"/>
              <a:gd name="connsiteY1" fmla="*/ 539328 h 541846"/>
              <a:gd name="connsiteX2" fmla="*/ 10976 w 339665"/>
              <a:gd name="connsiteY2" fmla="*/ 493231 h 541846"/>
              <a:gd name="connsiteX3" fmla="*/ 40899 w 339665"/>
              <a:gd name="connsiteY3" fmla="*/ 435002 h 541846"/>
              <a:gd name="connsiteX4" fmla="*/ 12593 w 339665"/>
              <a:gd name="connsiteY4" fmla="*/ 383244 h 541846"/>
              <a:gd name="connsiteX5" fmla="*/ 33620 w 339665"/>
              <a:gd name="connsiteY5" fmla="*/ 343616 h 541846"/>
              <a:gd name="connsiteX6" fmla="*/ 53838 w 339665"/>
              <a:gd name="connsiteY6" fmla="*/ 306415 h 541846"/>
              <a:gd name="connsiteX7" fmla="*/ 50604 w 339665"/>
              <a:gd name="connsiteY7" fmla="*/ 302372 h 541846"/>
              <a:gd name="connsiteX8" fmla="*/ 19063 w 339665"/>
              <a:gd name="connsiteY8" fmla="*/ 240908 h 541846"/>
              <a:gd name="connsiteX9" fmla="*/ 145225 w 339665"/>
              <a:gd name="connsiteY9" fmla="*/ 24169 h 541846"/>
              <a:gd name="connsiteX10" fmla="*/ 192939 w 339665"/>
              <a:gd name="connsiteY10" fmla="*/ 22552 h 541846"/>
              <a:gd name="connsiteX11" fmla="*/ 333658 w 339665"/>
              <a:gd name="connsiteY11" fmla="*/ 265170 h 541846"/>
              <a:gd name="connsiteX12" fmla="*/ 311822 w 339665"/>
              <a:gd name="connsiteY12" fmla="*/ 299945 h 541846"/>
              <a:gd name="connsiteX13" fmla="*/ 297265 w 339665"/>
              <a:gd name="connsiteY13" fmla="*/ 329868 h 541846"/>
              <a:gd name="connsiteX14" fmla="*/ 326379 w 339665"/>
              <a:gd name="connsiteY14" fmla="*/ 381627 h 541846"/>
              <a:gd name="connsiteX15" fmla="*/ 298883 w 339665"/>
              <a:gd name="connsiteY15" fmla="*/ 434194 h 541846"/>
              <a:gd name="connsiteX16" fmla="*/ 336084 w 339665"/>
              <a:gd name="connsiteY16" fmla="*/ 506979 h 541846"/>
              <a:gd name="connsiteX17" fmla="*/ 321527 w 339665"/>
              <a:gd name="connsiteY17" fmla="*/ 536093 h 541846"/>
              <a:gd name="connsiteX18" fmla="*/ 199409 w 339665"/>
              <a:gd name="connsiteY18" fmla="*/ 540946 h 541846"/>
              <a:gd name="connsiteX19" fmla="*/ 149268 w 339665"/>
              <a:gd name="connsiteY19" fmla="*/ 540137 h 54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9665" h="541846">
                <a:moveTo>
                  <a:pt x="149268" y="540137"/>
                </a:moveTo>
                <a:cubicBezTo>
                  <a:pt x="112067" y="540137"/>
                  <a:pt x="75674" y="540137"/>
                  <a:pt x="38473" y="539328"/>
                </a:cubicBezTo>
                <a:cubicBezTo>
                  <a:pt x="-2772" y="538520"/>
                  <a:pt x="-6816" y="531241"/>
                  <a:pt x="10976" y="493231"/>
                </a:cubicBezTo>
                <a:cubicBezTo>
                  <a:pt x="19872" y="473822"/>
                  <a:pt x="30385" y="454412"/>
                  <a:pt x="40899" y="435002"/>
                </a:cubicBezTo>
                <a:cubicBezTo>
                  <a:pt x="-6007" y="426915"/>
                  <a:pt x="-7625" y="423681"/>
                  <a:pt x="12593" y="383244"/>
                </a:cubicBezTo>
                <a:cubicBezTo>
                  <a:pt x="19063" y="369496"/>
                  <a:pt x="26342" y="356556"/>
                  <a:pt x="33620" y="343616"/>
                </a:cubicBezTo>
                <a:cubicBezTo>
                  <a:pt x="40090" y="330677"/>
                  <a:pt x="47369" y="317737"/>
                  <a:pt x="53838" y="306415"/>
                </a:cubicBezTo>
                <a:cubicBezTo>
                  <a:pt x="52221" y="303989"/>
                  <a:pt x="51412" y="302372"/>
                  <a:pt x="50604" y="302372"/>
                </a:cubicBezTo>
                <a:cubicBezTo>
                  <a:pt x="-9242" y="295902"/>
                  <a:pt x="-10860" y="295093"/>
                  <a:pt x="19063" y="240908"/>
                </a:cubicBezTo>
                <a:cubicBezTo>
                  <a:pt x="59500" y="168123"/>
                  <a:pt x="101553" y="96146"/>
                  <a:pt x="145225" y="24169"/>
                </a:cubicBezTo>
                <a:cubicBezTo>
                  <a:pt x="163825" y="-7371"/>
                  <a:pt x="173530" y="-8180"/>
                  <a:pt x="192939" y="22552"/>
                </a:cubicBezTo>
                <a:cubicBezTo>
                  <a:pt x="244698" y="100998"/>
                  <a:pt x="289178" y="182680"/>
                  <a:pt x="333658" y="265170"/>
                </a:cubicBezTo>
                <a:cubicBezTo>
                  <a:pt x="347406" y="290241"/>
                  <a:pt x="341745" y="299136"/>
                  <a:pt x="311822" y="299945"/>
                </a:cubicBezTo>
                <a:cubicBezTo>
                  <a:pt x="283517" y="300754"/>
                  <a:pt x="281899" y="308841"/>
                  <a:pt x="297265" y="329868"/>
                </a:cubicBezTo>
                <a:cubicBezTo>
                  <a:pt x="308587" y="346042"/>
                  <a:pt x="317483" y="363835"/>
                  <a:pt x="326379" y="381627"/>
                </a:cubicBezTo>
                <a:cubicBezTo>
                  <a:pt x="348215" y="423681"/>
                  <a:pt x="346597" y="426915"/>
                  <a:pt x="298883" y="434194"/>
                </a:cubicBezTo>
                <a:cubicBezTo>
                  <a:pt x="311822" y="459264"/>
                  <a:pt x="323953" y="482717"/>
                  <a:pt x="336084" y="506979"/>
                </a:cubicBezTo>
                <a:cubicBezTo>
                  <a:pt x="344171" y="523154"/>
                  <a:pt x="340936" y="532050"/>
                  <a:pt x="321527" y="536093"/>
                </a:cubicBezTo>
                <a:cubicBezTo>
                  <a:pt x="281091" y="544180"/>
                  <a:pt x="239846" y="538520"/>
                  <a:pt x="199409" y="540946"/>
                </a:cubicBezTo>
                <a:cubicBezTo>
                  <a:pt x="181617" y="550651"/>
                  <a:pt x="165443" y="551459"/>
                  <a:pt x="149268" y="540137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2" name="Freeform: Shape 42">
            <a:extLst>
              <a:ext uri="{FF2B5EF4-FFF2-40B4-BE49-F238E27FC236}">
                <a16:creationId xmlns:a16="http://schemas.microsoft.com/office/drawing/2014/main" id="{6FEDA02E-2552-403A-B3BB-979BC576B6A5}"/>
              </a:ext>
            </a:extLst>
          </p:cNvPr>
          <p:cNvSpPr/>
          <p:nvPr/>
        </p:nvSpPr>
        <p:spPr>
          <a:xfrm>
            <a:off x="10813311" y="524595"/>
            <a:ext cx="56196" cy="100261"/>
          </a:xfrm>
          <a:custGeom>
            <a:avLst/>
            <a:gdLst>
              <a:gd name="connsiteX0" fmla="*/ 11563 w 64698"/>
              <a:gd name="connsiteY0" fmla="*/ 0 h 137483"/>
              <a:gd name="connsiteX1" fmla="*/ 60895 w 64698"/>
              <a:gd name="connsiteY1" fmla="*/ 0 h 137483"/>
              <a:gd name="connsiteX2" fmla="*/ 72217 w 64698"/>
              <a:gd name="connsiteY2" fmla="*/ 100282 h 137483"/>
              <a:gd name="connsiteX3" fmla="*/ 37442 w 64698"/>
              <a:gd name="connsiteY3" fmla="*/ 142336 h 137483"/>
              <a:gd name="connsiteX4" fmla="*/ 241 w 64698"/>
              <a:gd name="connsiteY4" fmla="*/ 99474 h 137483"/>
              <a:gd name="connsiteX5" fmla="*/ 11563 w 64698"/>
              <a:gd name="connsiteY5" fmla="*/ 0 h 13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8" h="137483">
                <a:moveTo>
                  <a:pt x="11563" y="0"/>
                </a:moveTo>
                <a:cubicBezTo>
                  <a:pt x="27737" y="0"/>
                  <a:pt x="44721" y="0"/>
                  <a:pt x="60895" y="0"/>
                </a:cubicBezTo>
                <a:cubicBezTo>
                  <a:pt x="64939" y="33158"/>
                  <a:pt x="68982" y="67125"/>
                  <a:pt x="72217" y="100282"/>
                </a:cubicBezTo>
                <a:cubicBezTo>
                  <a:pt x="74643" y="125353"/>
                  <a:pt x="62512" y="140719"/>
                  <a:pt x="37442" y="142336"/>
                </a:cubicBezTo>
                <a:cubicBezTo>
                  <a:pt x="13989" y="143954"/>
                  <a:pt x="-2186" y="126970"/>
                  <a:pt x="241" y="99474"/>
                </a:cubicBezTo>
                <a:cubicBezTo>
                  <a:pt x="1858" y="67125"/>
                  <a:pt x="7519" y="33158"/>
                  <a:pt x="11563" y="0"/>
                </a:cubicBezTo>
                <a:close/>
              </a:path>
            </a:pathLst>
          </a:custGeom>
          <a:solidFill>
            <a:schemeClr val="accent2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2846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BCE92-5ED4-4A83-B72A-7950DEE49E45}"/>
              </a:ext>
            </a:extLst>
          </p:cNvPr>
          <p:cNvSpPr txBox="1"/>
          <p:nvPr/>
        </p:nvSpPr>
        <p:spPr>
          <a:xfrm>
            <a:off x="5611321" y="483646"/>
            <a:ext cx="60736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EB4294-3079-4B9E-AE4B-950C72C001EE}"/>
              </a:ext>
            </a:extLst>
          </p:cNvPr>
          <p:cNvGrpSpPr/>
          <p:nvPr/>
        </p:nvGrpSpPr>
        <p:grpSpPr>
          <a:xfrm>
            <a:off x="5343112" y="2886960"/>
            <a:ext cx="6106825" cy="830997"/>
            <a:chOff x="5484141" y="1775144"/>
            <a:chExt cx="6106825" cy="8309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B547637-B4EB-4B33-979E-A27A53872EFE}"/>
                </a:ext>
              </a:extLst>
            </p:cNvPr>
            <p:cNvGrpSpPr/>
            <p:nvPr/>
          </p:nvGrpSpPr>
          <p:grpSpPr>
            <a:xfrm>
              <a:off x="7083274" y="1790533"/>
              <a:ext cx="4507692" cy="615553"/>
              <a:chOff x="6328871" y="1411926"/>
              <a:chExt cx="4507692" cy="61555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449DC9-780C-4417-AE29-DCDABDF718D7}"/>
                  </a:ext>
                </a:extLst>
              </p:cNvPr>
              <p:cNvSpPr txBox="1"/>
              <p:nvPr/>
            </p:nvSpPr>
            <p:spPr>
              <a:xfrm>
                <a:off x="6328871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Encoding,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missings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scaling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F92AE1-808B-4A4A-88D3-571C6CB0D8D5}"/>
                  </a:ext>
                </a:extLst>
              </p:cNvPr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Preparing data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3702FC-4EA8-4988-BB7E-30B3EBE571C1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48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40C7CAAA-9D9F-4426-87BB-A00F2CF0F567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AC2D05-E7EC-4513-B0D0-D99491AEB1DB}"/>
              </a:ext>
            </a:extLst>
          </p:cNvPr>
          <p:cNvGrpSpPr/>
          <p:nvPr/>
        </p:nvGrpSpPr>
        <p:grpSpPr>
          <a:xfrm>
            <a:off x="5351128" y="4054024"/>
            <a:ext cx="6106825" cy="830997"/>
            <a:chOff x="5484141" y="1775144"/>
            <a:chExt cx="6106825" cy="830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37436B-DF2D-4A7B-9A4F-5713C297D73C}"/>
                </a:ext>
              </a:extLst>
            </p:cNvPr>
            <p:cNvGrpSpPr/>
            <p:nvPr/>
          </p:nvGrpSpPr>
          <p:grpSpPr>
            <a:xfrm>
              <a:off x="7083274" y="1790533"/>
              <a:ext cx="4507692" cy="615553"/>
              <a:chOff x="6328871" y="1411926"/>
              <a:chExt cx="4507692" cy="61555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DB287F-EF73-42A5-8C8E-9EAE368A0DE6}"/>
                  </a:ext>
                </a:extLst>
              </p:cNvPr>
              <p:cNvSpPr txBox="1"/>
              <p:nvPr/>
            </p:nvSpPr>
            <p:spPr>
              <a:xfrm>
                <a:off x="6328871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House price prediction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81A10D-C089-4BE0-A57C-A746523D958C}"/>
                  </a:ext>
                </a:extLst>
              </p:cNvPr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Prediction task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805A6-169B-4A5A-B39E-ABF996A3D177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48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5D93BAA2-C4A6-4CB4-9F81-18B2AACFF6E5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977B8-CBE5-4F07-8007-41AD78C4728B}"/>
              </a:ext>
            </a:extLst>
          </p:cNvPr>
          <p:cNvGrpSpPr/>
          <p:nvPr/>
        </p:nvGrpSpPr>
        <p:grpSpPr>
          <a:xfrm>
            <a:off x="5359144" y="5221088"/>
            <a:ext cx="6106825" cy="830997"/>
            <a:chOff x="5484141" y="1775144"/>
            <a:chExt cx="6106825" cy="8309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C329E0-E912-44F4-A26E-9D0AEF11423D}"/>
                </a:ext>
              </a:extLst>
            </p:cNvPr>
            <p:cNvGrpSpPr/>
            <p:nvPr/>
          </p:nvGrpSpPr>
          <p:grpSpPr>
            <a:xfrm>
              <a:off x="7083274" y="1790533"/>
              <a:ext cx="4507692" cy="615553"/>
              <a:chOff x="6328871" y="1411926"/>
              <a:chExt cx="4507692" cy="61555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803593-8F87-4423-A0D7-7000F1413E5F}"/>
                  </a:ext>
                </a:extLst>
              </p:cNvPr>
              <p:cNvSpPr txBox="1"/>
              <p:nvPr/>
            </p:nvSpPr>
            <p:spPr>
              <a:xfrm>
                <a:off x="6328871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House quality prediction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6C8441-47C9-4ED6-9772-49433A730A1D}"/>
                  </a:ext>
                </a:extLst>
              </p:cNvPr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Classification task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4F6EA4-91C9-401D-903F-E0EAEAABB5AF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ru-RU" altLang="ko-KR" sz="48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Half Frame 17">
              <a:extLst>
                <a:ext uri="{FF2B5EF4-FFF2-40B4-BE49-F238E27FC236}">
                  <a16:creationId xmlns:a16="http://schemas.microsoft.com/office/drawing/2014/main" id="{CCD5528A-20C3-4DD4-93EF-91E74498E964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ADF2EF65-66E3-4D13-A153-A4655F12198F}"/>
              </a:ext>
            </a:extLst>
          </p:cNvPr>
          <p:cNvGrpSpPr/>
          <p:nvPr/>
        </p:nvGrpSpPr>
        <p:grpSpPr>
          <a:xfrm>
            <a:off x="5359144" y="1687690"/>
            <a:ext cx="6106825" cy="830997"/>
            <a:chOff x="5484141" y="1775144"/>
            <a:chExt cx="6106825" cy="830997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66DBC916-6FDD-4059-9C79-40A6CE9FF3FE}"/>
                </a:ext>
              </a:extLst>
            </p:cNvPr>
            <p:cNvGrpSpPr/>
            <p:nvPr/>
          </p:nvGrpSpPr>
          <p:grpSpPr>
            <a:xfrm>
              <a:off x="7083274" y="1790533"/>
              <a:ext cx="4507692" cy="615553"/>
              <a:chOff x="6328871" y="1411926"/>
              <a:chExt cx="4507692" cy="61555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EF765F-39D8-4BF0-8451-65BAF149DAB9}"/>
                  </a:ext>
                </a:extLst>
              </p:cNvPr>
              <p:cNvSpPr txBox="1"/>
              <p:nvPr/>
            </p:nvSpPr>
            <p:spPr>
              <a:xfrm>
                <a:off x="6328871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ko-KR" sz="1200" dirty="0">
                    <a:solidFill>
                      <a:srgbClr val="FF0000"/>
                    </a:solidFill>
                    <a:cs typeface="Arial" pitchFamily="34" charset="0"/>
                  </a:rPr>
                  <a:t>Можно подписать пояснения</a:t>
                </a:r>
                <a:endParaRPr lang="en-US" altLang="ko-KR" sz="1200" dirty="0">
                  <a:solidFill>
                    <a:srgbClr val="FF0000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7364EA-4B83-46AF-A37C-02045F974AFE}"/>
                  </a:ext>
                </a:extLst>
              </p:cNvPr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Data observation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8EAB55-0DA9-4E63-9D04-B478E7D5E7D4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Half Frame 5">
              <a:extLst>
                <a:ext uri="{FF2B5EF4-FFF2-40B4-BE49-F238E27FC236}">
                  <a16:creationId xmlns:a16="http://schemas.microsoft.com/office/drawing/2014/main" id="{CF40B396-C19B-447A-A7D6-F1816390C058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97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D9B6CB1-5D58-4B15-83C9-53EA8BF97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12" y="124671"/>
            <a:ext cx="6547104" cy="654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2D086-2026-4165-94BD-3AA36D1C97CF}"/>
              </a:ext>
            </a:extLst>
          </p:cNvPr>
          <p:cNvSpPr txBox="1"/>
          <p:nvPr/>
        </p:nvSpPr>
        <p:spPr>
          <a:xfrm>
            <a:off x="387049" y="124671"/>
            <a:ext cx="478540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Correlation matrix</a:t>
            </a:r>
            <a:endParaRPr lang="ko-KR" altLang="en-US" sz="4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0EA0C4C-27D1-4A4C-B128-BB3292A95650}"/>
              </a:ext>
            </a:extLst>
          </p:cNvPr>
          <p:cNvSpPr/>
          <p:nvPr/>
        </p:nvSpPr>
        <p:spPr>
          <a:xfrm>
            <a:off x="9079992" y="5446776"/>
            <a:ext cx="329184" cy="3383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03F2C0F-C733-4EC6-8C9A-B8936C7092CE}"/>
              </a:ext>
            </a:extLst>
          </p:cNvPr>
          <p:cNvSpPr/>
          <p:nvPr/>
        </p:nvSpPr>
        <p:spPr>
          <a:xfrm>
            <a:off x="6992112" y="5446776"/>
            <a:ext cx="329184" cy="3383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6A48C0-051B-4F75-B293-01817473987E}"/>
              </a:ext>
            </a:extLst>
          </p:cNvPr>
          <p:cNvSpPr/>
          <p:nvPr/>
        </p:nvSpPr>
        <p:spPr>
          <a:xfrm>
            <a:off x="8400288" y="5446776"/>
            <a:ext cx="329184" cy="3383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86AF151-9E14-4712-B235-B992948B52FB}"/>
              </a:ext>
            </a:extLst>
          </p:cNvPr>
          <p:cNvSpPr/>
          <p:nvPr/>
        </p:nvSpPr>
        <p:spPr>
          <a:xfrm>
            <a:off x="10917936" y="5446776"/>
            <a:ext cx="329184" cy="3383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80F72C0-FB4A-4DFE-B99C-6D6B76EB6130}"/>
              </a:ext>
            </a:extLst>
          </p:cNvPr>
          <p:cNvSpPr/>
          <p:nvPr/>
        </p:nvSpPr>
        <p:spPr>
          <a:xfrm>
            <a:off x="7481316" y="5446776"/>
            <a:ext cx="329184" cy="3383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2">
            <a:extLst>
              <a:ext uri="{FF2B5EF4-FFF2-40B4-BE49-F238E27FC236}">
                <a16:creationId xmlns:a16="http://schemas.microsoft.com/office/drawing/2014/main" id="{E9CDC8BE-5906-490F-ABE9-71B9C945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075" y="2753925"/>
            <a:ext cx="10331865" cy="1350150"/>
          </a:xfrm>
          <a:prstGeom prst="rightArrow">
            <a:avLst>
              <a:gd name="adj1" fmla="val 45285"/>
              <a:gd name="adj2" fmla="val 53565"/>
            </a:avLst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B907D16C-4189-400C-8C64-44ACC9F9C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750" y="2573453"/>
            <a:ext cx="675075" cy="684246"/>
          </a:xfrm>
          <a:prstGeom prst="chevron">
            <a:avLst/>
          </a:prstGeom>
          <a:solidFill>
            <a:schemeClr val="accent4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sz="2700" dirty="0"/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CF53A08F-DC2D-45CE-BC99-66BE6A6B5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334" y="3583283"/>
            <a:ext cx="675075" cy="684246"/>
          </a:xfrm>
          <a:prstGeom prst="chevron">
            <a:avLst/>
          </a:prstGeom>
          <a:solidFill>
            <a:schemeClr val="accent3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F7B51566-F970-44C3-8C1F-68EEB651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18" y="2573453"/>
            <a:ext cx="675075" cy="684246"/>
          </a:xfrm>
          <a:prstGeom prst="chevron">
            <a:avLst/>
          </a:prstGeom>
          <a:solidFill>
            <a:schemeClr val="accent2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sz="2700" dirty="0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76C4EA6F-DD78-4A79-A3D0-9199151A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086" y="2573453"/>
            <a:ext cx="675075" cy="684246"/>
          </a:xfrm>
          <a:prstGeom prst="chevron">
            <a:avLst/>
          </a:prstGeom>
          <a:solidFill>
            <a:schemeClr val="accent6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sz="2700" dirty="0"/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23CA2F7F-BBD2-4AE7-AA7C-44B4C973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502" y="3583281"/>
            <a:ext cx="675075" cy="684246"/>
          </a:xfrm>
          <a:prstGeom prst="chevron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sz="2700" dirty="0"/>
          </a:p>
        </p:txBody>
      </p:sp>
      <p:sp>
        <p:nvSpPr>
          <p:cNvPr id="9" name="TextBox 101">
            <a:extLst>
              <a:ext uri="{FF2B5EF4-FFF2-40B4-BE49-F238E27FC236}">
                <a16:creationId xmlns:a16="http://schemas.microsoft.com/office/drawing/2014/main" id="{AAD05802-616D-4A5B-ADE2-8106A6679259}"/>
              </a:ext>
            </a:extLst>
          </p:cNvPr>
          <p:cNvSpPr txBox="1"/>
          <p:nvPr/>
        </p:nvSpPr>
        <p:spPr>
          <a:xfrm>
            <a:off x="7803781" y="2574123"/>
            <a:ext cx="9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103">
            <a:extLst>
              <a:ext uri="{FF2B5EF4-FFF2-40B4-BE49-F238E27FC236}">
                <a16:creationId xmlns:a16="http://schemas.microsoft.com/office/drawing/2014/main" id="{B24D632E-83E3-455E-9D18-6A12510D5804}"/>
              </a:ext>
            </a:extLst>
          </p:cNvPr>
          <p:cNvSpPr txBox="1"/>
          <p:nvPr/>
        </p:nvSpPr>
        <p:spPr>
          <a:xfrm>
            <a:off x="4945157" y="2574123"/>
            <a:ext cx="9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3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1">
            <a:extLst>
              <a:ext uri="{FF2B5EF4-FFF2-40B4-BE49-F238E27FC236}">
                <a16:creationId xmlns:a16="http://schemas.microsoft.com/office/drawing/2014/main" id="{76111369-45F8-421A-9291-C404E95F2EAC}"/>
              </a:ext>
            </a:extLst>
          </p:cNvPr>
          <p:cNvSpPr txBox="1"/>
          <p:nvPr/>
        </p:nvSpPr>
        <p:spPr>
          <a:xfrm>
            <a:off x="3515845" y="3935221"/>
            <a:ext cx="9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Box 101">
            <a:extLst>
              <a:ext uri="{FF2B5EF4-FFF2-40B4-BE49-F238E27FC236}">
                <a16:creationId xmlns:a16="http://schemas.microsoft.com/office/drawing/2014/main" id="{16D0C341-FD86-4F43-B618-645D58861FC8}"/>
              </a:ext>
            </a:extLst>
          </p:cNvPr>
          <p:cNvSpPr txBox="1"/>
          <p:nvPr/>
        </p:nvSpPr>
        <p:spPr>
          <a:xfrm>
            <a:off x="2086533" y="2574123"/>
            <a:ext cx="9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TextBox 101">
            <a:extLst>
              <a:ext uri="{FF2B5EF4-FFF2-40B4-BE49-F238E27FC236}">
                <a16:creationId xmlns:a16="http://schemas.microsoft.com/office/drawing/2014/main" id="{3312C209-5C20-467A-904F-5D9C443B65D9}"/>
              </a:ext>
            </a:extLst>
          </p:cNvPr>
          <p:cNvSpPr txBox="1"/>
          <p:nvPr/>
        </p:nvSpPr>
        <p:spPr>
          <a:xfrm>
            <a:off x="6374469" y="3935221"/>
            <a:ext cx="93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</a:rPr>
              <a:t>4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4" name="TextBox 107">
            <a:extLst>
              <a:ext uri="{FF2B5EF4-FFF2-40B4-BE49-F238E27FC236}">
                <a16:creationId xmlns:a16="http://schemas.microsoft.com/office/drawing/2014/main" id="{657484E1-BE2F-4FD6-821A-1402325FFB2F}"/>
              </a:ext>
            </a:extLst>
          </p:cNvPr>
          <p:cNvSpPr txBox="1"/>
          <p:nvPr/>
        </p:nvSpPr>
        <p:spPr>
          <a:xfrm>
            <a:off x="3881417" y="3183618"/>
            <a:ext cx="433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Preparing data for analysis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32E5A676-1302-4575-B36F-E8B4BD020E94}"/>
              </a:ext>
            </a:extLst>
          </p:cNvPr>
          <p:cNvSpPr/>
          <p:nvPr/>
        </p:nvSpPr>
        <p:spPr>
          <a:xfrm>
            <a:off x="2138878" y="1251109"/>
            <a:ext cx="1728000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01C0E9-CAA4-48A5-A95C-5DA121CF7904}"/>
              </a:ext>
            </a:extLst>
          </p:cNvPr>
          <p:cNvGrpSpPr/>
          <p:nvPr/>
        </p:nvGrpSpPr>
        <p:grpSpPr>
          <a:xfrm>
            <a:off x="2180982" y="1372847"/>
            <a:ext cx="1651264" cy="650763"/>
            <a:chOff x="1991545" y="1787142"/>
            <a:chExt cx="875937" cy="6507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C3BF21-490E-4F56-8EBD-3FCA04E3C8C7}"/>
                </a:ext>
              </a:extLst>
            </p:cNvPr>
            <p:cNvSpPr txBox="1"/>
            <p:nvPr/>
          </p:nvSpPr>
          <p:spPr>
            <a:xfrm>
              <a:off x="1991545" y="1787142"/>
              <a:ext cx="875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Encoding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2AF952-F53C-4B95-9129-CB853F924E77}"/>
                </a:ext>
              </a:extLst>
            </p:cNvPr>
            <p:cNvSpPr txBox="1"/>
            <p:nvPr/>
          </p:nvSpPr>
          <p:spPr>
            <a:xfrm>
              <a:off x="1991545" y="1976240"/>
              <a:ext cx="875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one-hot-encoding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ounded Rectangle 21">
            <a:extLst>
              <a:ext uri="{FF2B5EF4-FFF2-40B4-BE49-F238E27FC236}">
                <a16:creationId xmlns:a16="http://schemas.microsoft.com/office/drawing/2014/main" id="{81D4071D-9297-4531-A719-E8BF705D37F5}"/>
              </a:ext>
            </a:extLst>
          </p:cNvPr>
          <p:cNvSpPr/>
          <p:nvPr/>
        </p:nvSpPr>
        <p:spPr>
          <a:xfrm>
            <a:off x="4942956" y="1251109"/>
            <a:ext cx="1728000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A89D32-6AA9-44EE-988E-1736560E47BF}"/>
              </a:ext>
            </a:extLst>
          </p:cNvPr>
          <p:cNvGrpSpPr/>
          <p:nvPr/>
        </p:nvGrpSpPr>
        <p:grpSpPr>
          <a:xfrm>
            <a:off x="4964529" y="1372847"/>
            <a:ext cx="1684853" cy="650763"/>
            <a:chOff x="1980102" y="1787142"/>
            <a:chExt cx="893755" cy="6507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21C246-4C38-42AD-AC84-20CBFF0F0F0D}"/>
                </a:ext>
              </a:extLst>
            </p:cNvPr>
            <p:cNvSpPr txBox="1"/>
            <p:nvPr/>
          </p:nvSpPr>
          <p:spPr>
            <a:xfrm>
              <a:off x="1980102" y="1787142"/>
              <a:ext cx="893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Adding new features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6F6916-34E4-41E3-AE69-A9C35291EA57}"/>
                </a:ext>
              </a:extLst>
            </p:cNvPr>
            <p:cNvSpPr txBox="1"/>
            <p:nvPr/>
          </p:nvSpPr>
          <p:spPr>
            <a:xfrm>
              <a:off x="1991545" y="1976240"/>
              <a:ext cx="875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If a feature has many zero values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B024A5B6-FECD-482F-9856-3EB99CBCE644}"/>
              </a:ext>
            </a:extLst>
          </p:cNvPr>
          <p:cNvSpPr/>
          <p:nvPr/>
        </p:nvSpPr>
        <p:spPr>
          <a:xfrm>
            <a:off x="7747034" y="1251109"/>
            <a:ext cx="1728000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43D669-E072-41FB-84A7-CF207ABE05CD}"/>
              </a:ext>
            </a:extLst>
          </p:cNvPr>
          <p:cNvGrpSpPr/>
          <p:nvPr/>
        </p:nvGrpSpPr>
        <p:grpSpPr>
          <a:xfrm>
            <a:off x="7791222" y="1372847"/>
            <a:ext cx="1651264" cy="835429"/>
            <a:chOff x="1991545" y="1787142"/>
            <a:chExt cx="875937" cy="8354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D7327C-42CB-4E4E-9505-FD6BBCB2221F}"/>
                </a:ext>
              </a:extLst>
            </p:cNvPr>
            <p:cNvSpPr txBox="1"/>
            <p:nvPr/>
          </p:nvSpPr>
          <p:spPr>
            <a:xfrm>
              <a:off x="1991545" y="1787142"/>
              <a:ext cx="875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Splitting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694316-842E-4C16-A76A-C4FB22608B00}"/>
                </a:ext>
              </a:extLst>
            </p:cNvPr>
            <p:cNvSpPr txBox="1"/>
            <p:nvPr/>
          </p:nvSpPr>
          <p:spPr>
            <a:xfrm>
              <a:off x="1991545" y="1976240"/>
              <a:ext cx="875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Into train and test samples, test size = 30%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7E7CF031-A479-44F6-A771-E4A94BD89DEF}"/>
              </a:ext>
            </a:extLst>
          </p:cNvPr>
          <p:cNvSpPr/>
          <p:nvPr/>
        </p:nvSpPr>
        <p:spPr>
          <a:xfrm>
            <a:off x="6344995" y="4353205"/>
            <a:ext cx="1728000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5E555-D811-4FEB-8DBA-3B0AF92BB20E}"/>
              </a:ext>
            </a:extLst>
          </p:cNvPr>
          <p:cNvGrpSpPr/>
          <p:nvPr/>
        </p:nvGrpSpPr>
        <p:grpSpPr>
          <a:xfrm>
            <a:off x="6388662" y="4445289"/>
            <a:ext cx="1651264" cy="835429"/>
            <a:chOff x="1991545" y="1787142"/>
            <a:chExt cx="875937" cy="8354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F66ED4-2166-400E-AF47-48F24E897C83}"/>
                </a:ext>
              </a:extLst>
            </p:cNvPr>
            <p:cNvSpPr txBox="1"/>
            <p:nvPr/>
          </p:nvSpPr>
          <p:spPr>
            <a:xfrm>
              <a:off x="1991545" y="1787142"/>
              <a:ext cx="875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Scaling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5B8F4C-544F-49C1-A4A6-894BAEE67E55}"/>
                </a:ext>
              </a:extLst>
            </p:cNvPr>
            <p:cNvSpPr txBox="1"/>
            <p:nvPr/>
          </p:nvSpPr>
          <p:spPr>
            <a:xfrm>
              <a:off x="1991545" y="1976240"/>
              <a:ext cx="875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get a normal distribution for numeric features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33">
            <a:extLst>
              <a:ext uri="{FF2B5EF4-FFF2-40B4-BE49-F238E27FC236}">
                <a16:creationId xmlns:a16="http://schemas.microsoft.com/office/drawing/2014/main" id="{DBD4CFAB-1ABB-4746-AF29-68FD27E75E65}"/>
              </a:ext>
            </a:extLst>
          </p:cNvPr>
          <p:cNvSpPr/>
          <p:nvPr/>
        </p:nvSpPr>
        <p:spPr>
          <a:xfrm>
            <a:off x="3540917" y="4342601"/>
            <a:ext cx="1728000" cy="1224000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344291-65BE-4E90-A811-DA576F26A135}"/>
              </a:ext>
            </a:extLst>
          </p:cNvPr>
          <p:cNvGrpSpPr/>
          <p:nvPr/>
        </p:nvGrpSpPr>
        <p:grpSpPr>
          <a:xfrm>
            <a:off x="3583542" y="4445289"/>
            <a:ext cx="1651264" cy="466097"/>
            <a:chOff x="1991545" y="1787142"/>
            <a:chExt cx="875937" cy="4660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E5DD36-5158-4F40-82E6-7B8C6156F01B}"/>
                </a:ext>
              </a:extLst>
            </p:cNvPr>
            <p:cNvSpPr txBox="1"/>
            <p:nvPr/>
          </p:nvSpPr>
          <p:spPr>
            <a:xfrm>
              <a:off x="1991545" y="1787142"/>
              <a:ext cx="875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Filling </a:t>
              </a:r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NaNs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0E708A-C1F5-47A5-BD55-BCE42538BF39}"/>
                </a:ext>
              </a:extLst>
            </p:cNvPr>
            <p:cNvSpPr txBox="1"/>
            <p:nvPr/>
          </p:nvSpPr>
          <p:spPr>
            <a:xfrm>
              <a:off x="1991545" y="1976240"/>
              <a:ext cx="875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Using simple mean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C13703E6-FCC8-4CAA-83A1-6F03F939B8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48C844-D5A7-4888-8615-B675340BFCCA}"/>
              </a:ext>
            </a:extLst>
          </p:cNvPr>
          <p:cNvGrpSpPr/>
          <p:nvPr/>
        </p:nvGrpSpPr>
        <p:grpSpPr>
          <a:xfrm>
            <a:off x="416485" y="0"/>
            <a:ext cx="5746190" cy="6858000"/>
            <a:chOff x="416485" y="0"/>
            <a:chExt cx="5746190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5488EB-B84C-4726-A4DB-402D7FF6DBB6}"/>
                </a:ext>
              </a:extLst>
            </p:cNvPr>
            <p:cNvGrpSpPr/>
            <p:nvPr/>
          </p:nvGrpSpPr>
          <p:grpSpPr>
            <a:xfrm>
              <a:off x="4562473" y="0"/>
              <a:ext cx="1600202" cy="3495675"/>
              <a:chOff x="4562473" y="0"/>
              <a:chExt cx="1600202" cy="3495675"/>
            </a:xfrm>
          </p:grpSpPr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9765930B-3EF8-4194-A268-2E44BD7797E2}"/>
                  </a:ext>
                </a:extLst>
              </p:cNvPr>
              <p:cNvSpPr/>
              <p:nvPr/>
            </p:nvSpPr>
            <p:spPr>
              <a:xfrm flipH="1">
                <a:off x="4562473" y="0"/>
                <a:ext cx="1600202" cy="3124200"/>
              </a:xfrm>
              <a:prstGeom prst="parallelogram">
                <a:avLst>
                  <a:gd name="adj" fmla="val 9064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A8209EFD-BC6C-4B88-93A5-D363AF322BA3}"/>
                  </a:ext>
                </a:extLst>
              </p:cNvPr>
              <p:cNvSpPr/>
              <p:nvPr/>
            </p:nvSpPr>
            <p:spPr>
              <a:xfrm flipH="1">
                <a:off x="5056844" y="1466850"/>
                <a:ext cx="1039156" cy="2028825"/>
              </a:xfrm>
              <a:prstGeom prst="parallelogram">
                <a:avLst>
                  <a:gd name="adj" fmla="val 9064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A0B12F4-3141-4688-A570-F36039041868}"/>
                </a:ext>
              </a:extLst>
            </p:cNvPr>
            <p:cNvSpPr/>
            <p:nvPr/>
          </p:nvSpPr>
          <p:spPr>
            <a:xfrm flipH="1">
              <a:off x="766298" y="6048375"/>
              <a:ext cx="500527" cy="809625"/>
            </a:xfrm>
            <a:prstGeom prst="parallelogram">
              <a:avLst>
                <a:gd name="adj" fmla="val 8020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CEB97FD3-969C-4BBB-9758-2332494136A3}"/>
                </a:ext>
              </a:extLst>
            </p:cNvPr>
            <p:cNvSpPr/>
            <p:nvPr/>
          </p:nvSpPr>
          <p:spPr>
            <a:xfrm rot="10800000" flipH="1">
              <a:off x="416485" y="4829175"/>
              <a:ext cx="1039156" cy="2028825"/>
            </a:xfrm>
            <a:prstGeom prst="parallelogram">
              <a:avLst>
                <a:gd name="adj" fmla="val 906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FA361-76B2-4E77-B164-8FB55BB273FD}"/>
              </a:ext>
            </a:extLst>
          </p:cNvPr>
          <p:cNvGrpSpPr/>
          <p:nvPr/>
        </p:nvGrpSpPr>
        <p:grpSpPr>
          <a:xfrm>
            <a:off x="7939083" y="2601119"/>
            <a:ext cx="3806470" cy="740861"/>
            <a:chOff x="6328871" y="1411926"/>
            <a:chExt cx="4729770" cy="8983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CDA9AF-B356-4455-B682-72779DEB0D2B}"/>
                </a:ext>
              </a:extLst>
            </p:cNvPr>
            <p:cNvSpPr txBox="1"/>
            <p:nvPr/>
          </p:nvSpPr>
          <p:spPr>
            <a:xfrm>
              <a:off x="6328871" y="1750481"/>
              <a:ext cx="4729770" cy="55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Using </a:t>
              </a:r>
              <a:r>
                <a:rPr lang="en-US" altLang="ko-KR" sz="12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GridSearchCV</a:t>
              </a:r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 we chose best regularization penalties</a:t>
              </a:r>
              <a:endPara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FF0000"/>
                </a:highlight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12029B-C36F-4F17-B7EF-D7EDDC8F798A}"/>
                </a:ext>
              </a:extLst>
            </p:cNvPr>
            <p:cNvSpPr txBox="1"/>
            <p:nvPr/>
          </p:nvSpPr>
          <p:spPr>
            <a:xfrm>
              <a:off x="6328871" y="1411926"/>
              <a:ext cx="4729770" cy="78374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Choosing best parameters</a:t>
              </a:r>
              <a:endPara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endParaRPr>
            </a:p>
            <a:p>
              <a:endPara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BD62C6E-61D1-430F-B0C3-F85D6AD117C8}"/>
              </a:ext>
            </a:extLst>
          </p:cNvPr>
          <p:cNvSpPr txBox="1"/>
          <p:nvPr/>
        </p:nvSpPr>
        <p:spPr>
          <a:xfrm>
            <a:off x="6620328" y="2709939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68D21C87-EEF5-4EB6-9119-9B262318FC34}"/>
              </a:ext>
            </a:extLst>
          </p:cNvPr>
          <p:cNvSpPr/>
          <p:nvPr/>
        </p:nvSpPr>
        <p:spPr>
          <a:xfrm rot="8100000">
            <a:off x="7167934" y="2800862"/>
            <a:ext cx="526040" cy="526040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267CD7-E9A6-4E81-A81C-1C7CAB72D330}"/>
              </a:ext>
            </a:extLst>
          </p:cNvPr>
          <p:cNvGrpSpPr/>
          <p:nvPr/>
        </p:nvGrpSpPr>
        <p:grpSpPr>
          <a:xfrm>
            <a:off x="8506329" y="3860237"/>
            <a:ext cx="3252898" cy="740861"/>
            <a:chOff x="6328871" y="1411926"/>
            <a:chExt cx="4041924" cy="8983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1D18FD-DD83-4F17-8B90-859E2593046B}"/>
                </a:ext>
              </a:extLst>
            </p:cNvPr>
            <p:cNvSpPr txBox="1"/>
            <p:nvPr/>
          </p:nvSpPr>
          <p:spPr>
            <a:xfrm>
              <a:off x="6328871" y="1750482"/>
              <a:ext cx="4041924" cy="559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Checking for overfitting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Calculating metrics on test sample</a:t>
              </a:r>
              <a:endPara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FF0000"/>
                </a:highlight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D8BF91-9769-4F84-B140-0D1FC3E56C79}"/>
                </a:ext>
              </a:extLst>
            </p:cNvPr>
            <p:cNvSpPr txBox="1"/>
            <p:nvPr/>
          </p:nvSpPr>
          <p:spPr>
            <a:xfrm>
              <a:off x="6328871" y="1411926"/>
              <a:ext cx="4041924" cy="4478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Choosing best model</a:t>
              </a:r>
              <a:endPara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86C0DA-FE68-49F3-B1AD-FB774A3EECC4}"/>
              </a:ext>
            </a:extLst>
          </p:cNvPr>
          <p:cNvSpPr txBox="1"/>
          <p:nvPr/>
        </p:nvSpPr>
        <p:spPr>
          <a:xfrm>
            <a:off x="7187573" y="3969059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Half Frame 26">
            <a:extLst>
              <a:ext uri="{FF2B5EF4-FFF2-40B4-BE49-F238E27FC236}">
                <a16:creationId xmlns:a16="http://schemas.microsoft.com/office/drawing/2014/main" id="{AD993279-4AB3-4184-8D53-CAA4E238DD8C}"/>
              </a:ext>
            </a:extLst>
          </p:cNvPr>
          <p:cNvSpPr/>
          <p:nvPr/>
        </p:nvSpPr>
        <p:spPr>
          <a:xfrm rot="8100000">
            <a:off x="7735179" y="4059982"/>
            <a:ext cx="526040" cy="526040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74C5C2-F4F4-4DAB-989A-4B8AF0F42799}"/>
              </a:ext>
            </a:extLst>
          </p:cNvPr>
          <p:cNvGrpSpPr/>
          <p:nvPr/>
        </p:nvGrpSpPr>
        <p:grpSpPr>
          <a:xfrm>
            <a:off x="9073575" y="5119356"/>
            <a:ext cx="2699326" cy="925524"/>
            <a:chOff x="6328871" y="1411926"/>
            <a:chExt cx="3354077" cy="11223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CE6FD7-7426-4A06-BA96-6A7BAF574AE9}"/>
                </a:ext>
              </a:extLst>
            </p:cNvPr>
            <p:cNvSpPr txBox="1"/>
            <p:nvPr/>
          </p:nvSpPr>
          <p:spPr>
            <a:xfrm>
              <a:off x="6328871" y="1750479"/>
              <a:ext cx="3354077" cy="78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Looking for the most significant and insignificant features</a:t>
              </a:r>
              <a:r>
                <a:rPr lang="ru-RU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determining the price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904265-9F19-43B7-8BDB-2F1D6E549829}"/>
                </a:ext>
              </a:extLst>
            </p:cNvPr>
            <p:cNvSpPr txBox="1"/>
            <p:nvPr/>
          </p:nvSpPr>
          <p:spPr>
            <a:xfrm>
              <a:off x="6328871" y="1411926"/>
              <a:ext cx="3354077" cy="44785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b="1" dirty="0">
                  <a:solidFill>
                    <a:schemeClr val="tx1">
                      <a:lumMod val="90000"/>
                      <a:lumOff val="10000"/>
                    </a:schemeClr>
                  </a:solidFill>
                  <a:highlight>
                    <a:srgbClr val="FF0000"/>
                  </a:highlight>
                  <a:cs typeface="Arial" pitchFamily="34" charset="0"/>
                </a:rPr>
                <a:t>Придумать заголовок</a:t>
              </a:r>
              <a:endPara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FF0000"/>
                </a:highlight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7933FC-8347-428C-8048-DF49D47FF1E9}"/>
              </a:ext>
            </a:extLst>
          </p:cNvPr>
          <p:cNvSpPr txBox="1"/>
          <p:nvPr/>
        </p:nvSpPr>
        <p:spPr>
          <a:xfrm>
            <a:off x="7754819" y="5228179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Half Frame 31">
            <a:extLst>
              <a:ext uri="{FF2B5EF4-FFF2-40B4-BE49-F238E27FC236}">
                <a16:creationId xmlns:a16="http://schemas.microsoft.com/office/drawing/2014/main" id="{F9ECEFDF-30BC-47D9-8AB4-76C3F7543583}"/>
              </a:ext>
            </a:extLst>
          </p:cNvPr>
          <p:cNvSpPr/>
          <p:nvPr/>
        </p:nvSpPr>
        <p:spPr>
          <a:xfrm rot="8100000">
            <a:off x="8302425" y="5319102"/>
            <a:ext cx="526040" cy="526040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3" name="Title 11">
            <a:extLst>
              <a:ext uri="{FF2B5EF4-FFF2-40B4-BE49-F238E27FC236}">
                <a16:creationId xmlns:a16="http://schemas.microsoft.com/office/drawing/2014/main" id="{AFF8EB10-7D86-47FB-A2E0-E19328FE8FEA}"/>
              </a:ext>
            </a:extLst>
          </p:cNvPr>
          <p:cNvSpPr txBox="1">
            <a:spLocks/>
          </p:cNvSpPr>
          <p:nvPr/>
        </p:nvSpPr>
        <p:spPr>
          <a:xfrm>
            <a:off x="6371296" y="219231"/>
            <a:ext cx="4781549" cy="1749849"/>
          </a:xfrm>
          <a:prstGeom prst="rect">
            <a:avLst/>
          </a:prstGeom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Price</a:t>
            </a:r>
            <a:r>
              <a:rPr lang="ru-RU" altLang="ko-KR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prediction task</a:t>
            </a:r>
            <a:endParaRPr lang="ko-KR" altLang="en-US" sz="5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7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Feature’s significance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5BCA1-1D5C-48DF-A808-35BE66FE07F8}"/>
              </a:ext>
            </a:extLst>
          </p:cNvPr>
          <p:cNvSpPr txBox="1"/>
          <p:nvPr/>
        </p:nvSpPr>
        <p:spPr>
          <a:xfrm>
            <a:off x="8130275" y="1753563"/>
            <a:ext cx="3192722" cy="46166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Here should be scatterplot of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y_true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y_score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EA3F98-115D-40AC-83C7-E618EA643FB2}"/>
              </a:ext>
            </a:extLst>
          </p:cNvPr>
          <p:cNvGrpSpPr/>
          <p:nvPr/>
        </p:nvGrpSpPr>
        <p:grpSpPr>
          <a:xfrm>
            <a:off x="911293" y="1753562"/>
            <a:ext cx="3151047" cy="1477328"/>
            <a:chOff x="6210998" y="1433695"/>
            <a:chExt cx="2229890" cy="10510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54C1DF-6839-45E6-A65F-56EB691D3615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The most significant features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D4CAD7-4C0D-423A-A0F6-991F1960F601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Proximity to second main road or railroad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Some roof materials</a:t>
              </a:r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(кровля)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Physical locations within Ames city limits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Kitchen quality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Above grade (ground) living area square feet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General shape of property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DA0ED9-028A-41C2-A2FA-C0CAE63BE769}"/>
              </a:ext>
            </a:extLst>
          </p:cNvPr>
          <p:cNvGrpSpPr/>
          <p:nvPr/>
        </p:nvGrpSpPr>
        <p:grpSpPr>
          <a:xfrm>
            <a:off x="898188" y="4724964"/>
            <a:ext cx="3192725" cy="1661994"/>
            <a:chOff x="6210999" y="1433695"/>
            <a:chExt cx="2259384" cy="11823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76D44-A454-41D8-8603-9472D3750A59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The most insignificant features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074D60-533E-4028-90A3-0714E50B1BCC}"/>
                </a:ext>
              </a:extLst>
            </p:cNvPr>
            <p:cNvSpPr txBox="1"/>
            <p:nvPr/>
          </p:nvSpPr>
          <p:spPr>
            <a:xfrm>
              <a:off x="6240494" y="1630759"/>
              <a:ext cx="2229889" cy="985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Exterior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Foundation </a:t>
              </a:r>
              <a:r>
                <a:rPr lang="ru-RU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(фундамент)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House and roof style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Type of sale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Paved driveway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Type of heating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Electrical system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163085-B6D8-40F8-A19F-F9AD91740A84}"/>
              </a:ext>
            </a:extLst>
          </p:cNvPr>
          <p:cNvGrpSpPr/>
          <p:nvPr/>
        </p:nvGrpSpPr>
        <p:grpSpPr>
          <a:xfrm>
            <a:off x="4534138" y="2615025"/>
            <a:ext cx="3199924" cy="2781940"/>
            <a:chOff x="6070836" y="1218960"/>
            <a:chExt cx="5759520" cy="50071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9A9EA8-CD8D-46D4-937F-B6C9CC472A62}"/>
                </a:ext>
              </a:extLst>
            </p:cNvPr>
            <p:cNvSpPr/>
            <p:nvPr/>
          </p:nvSpPr>
          <p:spPr>
            <a:xfrm>
              <a:off x="6917086" y="1218960"/>
              <a:ext cx="4105100" cy="3396418"/>
            </a:xfrm>
            <a:custGeom>
              <a:avLst/>
              <a:gdLst>
                <a:gd name="connsiteX0" fmla="*/ 3791715 w 4105100"/>
                <a:gd name="connsiteY0" fmla="*/ 2742414 h 3396418"/>
                <a:gd name="connsiteX1" fmla="*/ 3727481 w 4105100"/>
                <a:gd name="connsiteY1" fmla="*/ 2806648 h 3396418"/>
                <a:gd name="connsiteX2" fmla="*/ 3727481 w 4105100"/>
                <a:gd name="connsiteY2" fmla="*/ 3025213 h 3396418"/>
                <a:gd name="connsiteX3" fmla="*/ 3791715 w 4105100"/>
                <a:gd name="connsiteY3" fmla="*/ 3089447 h 3396418"/>
                <a:gd name="connsiteX4" fmla="*/ 3934345 w 4105100"/>
                <a:gd name="connsiteY4" fmla="*/ 3089447 h 3396418"/>
                <a:gd name="connsiteX5" fmla="*/ 3998579 w 4105100"/>
                <a:gd name="connsiteY5" fmla="*/ 3025213 h 3396418"/>
                <a:gd name="connsiteX6" fmla="*/ 3998579 w 4105100"/>
                <a:gd name="connsiteY6" fmla="*/ 2806648 h 3396418"/>
                <a:gd name="connsiteX7" fmla="*/ 3934345 w 4105100"/>
                <a:gd name="connsiteY7" fmla="*/ 2742414 h 3396418"/>
                <a:gd name="connsiteX8" fmla="*/ 3462309 w 4105100"/>
                <a:gd name="connsiteY8" fmla="*/ 2742414 h 3396418"/>
                <a:gd name="connsiteX9" fmla="*/ 3398075 w 4105100"/>
                <a:gd name="connsiteY9" fmla="*/ 2806648 h 3396418"/>
                <a:gd name="connsiteX10" fmla="*/ 3398075 w 4105100"/>
                <a:gd name="connsiteY10" fmla="*/ 3025213 h 3396418"/>
                <a:gd name="connsiteX11" fmla="*/ 3462309 w 4105100"/>
                <a:gd name="connsiteY11" fmla="*/ 3089447 h 3396418"/>
                <a:gd name="connsiteX12" fmla="*/ 3604939 w 4105100"/>
                <a:gd name="connsiteY12" fmla="*/ 3089447 h 3396418"/>
                <a:gd name="connsiteX13" fmla="*/ 3669173 w 4105100"/>
                <a:gd name="connsiteY13" fmla="*/ 3025213 h 3396418"/>
                <a:gd name="connsiteX14" fmla="*/ 3669173 w 4105100"/>
                <a:gd name="connsiteY14" fmla="*/ 2806648 h 3396418"/>
                <a:gd name="connsiteX15" fmla="*/ 3604939 w 4105100"/>
                <a:gd name="connsiteY15" fmla="*/ 2742414 h 3396418"/>
                <a:gd name="connsiteX16" fmla="*/ 3132904 w 4105100"/>
                <a:gd name="connsiteY16" fmla="*/ 2742414 h 3396418"/>
                <a:gd name="connsiteX17" fmla="*/ 3068670 w 4105100"/>
                <a:gd name="connsiteY17" fmla="*/ 2806648 h 3396418"/>
                <a:gd name="connsiteX18" fmla="*/ 3068670 w 4105100"/>
                <a:gd name="connsiteY18" fmla="*/ 3025213 h 3396418"/>
                <a:gd name="connsiteX19" fmla="*/ 3132904 w 4105100"/>
                <a:gd name="connsiteY19" fmla="*/ 3089447 h 3396418"/>
                <a:gd name="connsiteX20" fmla="*/ 3275534 w 4105100"/>
                <a:gd name="connsiteY20" fmla="*/ 3089447 h 3396418"/>
                <a:gd name="connsiteX21" fmla="*/ 3339768 w 4105100"/>
                <a:gd name="connsiteY21" fmla="*/ 3025213 h 3396418"/>
                <a:gd name="connsiteX22" fmla="*/ 3339768 w 4105100"/>
                <a:gd name="connsiteY22" fmla="*/ 2806648 h 3396418"/>
                <a:gd name="connsiteX23" fmla="*/ 3275534 w 4105100"/>
                <a:gd name="connsiteY23" fmla="*/ 2742414 h 3396418"/>
                <a:gd name="connsiteX24" fmla="*/ 2803499 w 4105100"/>
                <a:gd name="connsiteY24" fmla="*/ 2742414 h 3396418"/>
                <a:gd name="connsiteX25" fmla="*/ 2739265 w 4105100"/>
                <a:gd name="connsiteY25" fmla="*/ 2806648 h 3396418"/>
                <a:gd name="connsiteX26" fmla="*/ 2739265 w 4105100"/>
                <a:gd name="connsiteY26" fmla="*/ 3025213 h 3396418"/>
                <a:gd name="connsiteX27" fmla="*/ 2803499 w 4105100"/>
                <a:gd name="connsiteY27" fmla="*/ 3089447 h 3396418"/>
                <a:gd name="connsiteX28" fmla="*/ 2946129 w 4105100"/>
                <a:gd name="connsiteY28" fmla="*/ 3089447 h 3396418"/>
                <a:gd name="connsiteX29" fmla="*/ 3010363 w 4105100"/>
                <a:gd name="connsiteY29" fmla="*/ 3025213 h 3396418"/>
                <a:gd name="connsiteX30" fmla="*/ 3010363 w 4105100"/>
                <a:gd name="connsiteY30" fmla="*/ 2806648 h 3396418"/>
                <a:gd name="connsiteX31" fmla="*/ 2946129 w 4105100"/>
                <a:gd name="connsiteY31" fmla="*/ 2742414 h 3396418"/>
                <a:gd name="connsiteX32" fmla="*/ 2474094 w 4105100"/>
                <a:gd name="connsiteY32" fmla="*/ 2742414 h 3396418"/>
                <a:gd name="connsiteX33" fmla="*/ 2409860 w 4105100"/>
                <a:gd name="connsiteY33" fmla="*/ 2806648 h 3396418"/>
                <a:gd name="connsiteX34" fmla="*/ 2409860 w 4105100"/>
                <a:gd name="connsiteY34" fmla="*/ 3025213 h 3396418"/>
                <a:gd name="connsiteX35" fmla="*/ 2474094 w 4105100"/>
                <a:gd name="connsiteY35" fmla="*/ 3089447 h 3396418"/>
                <a:gd name="connsiteX36" fmla="*/ 2616724 w 4105100"/>
                <a:gd name="connsiteY36" fmla="*/ 3089447 h 3396418"/>
                <a:gd name="connsiteX37" fmla="*/ 2680958 w 4105100"/>
                <a:gd name="connsiteY37" fmla="*/ 3025213 h 3396418"/>
                <a:gd name="connsiteX38" fmla="*/ 2680958 w 4105100"/>
                <a:gd name="connsiteY38" fmla="*/ 2806648 h 3396418"/>
                <a:gd name="connsiteX39" fmla="*/ 2616724 w 4105100"/>
                <a:gd name="connsiteY39" fmla="*/ 2742414 h 3396418"/>
                <a:gd name="connsiteX40" fmla="*/ 1488377 w 4105100"/>
                <a:gd name="connsiteY40" fmla="*/ 2742414 h 3396418"/>
                <a:gd name="connsiteX41" fmla="*/ 1424143 w 4105100"/>
                <a:gd name="connsiteY41" fmla="*/ 2806648 h 3396418"/>
                <a:gd name="connsiteX42" fmla="*/ 1424143 w 4105100"/>
                <a:gd name="connsiteY42" fmla="*/ 3025213 h 3396418"/>
                <a:gd name="connsiteX43" fmla="*/ 1488377 w 4105100"/>
                <a:gd name="connsiteY43" fmla="*/ 3089447 h 3396418"/>
                <a:gd name="connsiteX44" fmla="*/ 1631007 w 4105100"/>
                <a:gd name="connsiteY44" fmla="*/ 3089447 h 3396418"/>
                <a:gd name="connsiteX45" fmla="*/ 1695241 w 4105100"/>
                <a:gd name="connsiteY45" fmla="*/ 3025213 h 3396418"/>
                <a:gd name="connsiteX46" fmla="*/ 1695241 w 4105100"/>
                <a:gd name="connsiteY46" fmla="*/ 2806648 h 3396418"/>
                <a:gd name="connsiteX47" fmla="*/ 1631007 w 4105100"/>
                <a:gd name="connsiteY47" fmla="*/ 2742414 h 3396418"/>
                <a:gd name="connsiteX48" fmla="*/ 1158971 w 4105100"/>
                <a:gd name="connsiteY48" fmla="*/ 2742414 h 3396418"/>
                <a:gd name="connsiteX49" fmla="*/ 1094737 w 4105100"/>
                <a:gd name="connsiteY49" fmla="*/ 2806648 h 3396418"/>
                <a:gd name="connsiteX50" fmla="*/ 1094737 w 4105100"/>
                <a:gd name="connsiteY50" fmla="*/ 3025213 h 3396418"/>
                <a:gd name="connsiteX51" fmla="*/ 1158971 w 4105100"/>
                <a:gd name="connsiteY51" fmla="*/ 3089447 h 3396418"/>
                <a:gd name="connsiteX52" fmla="*/ 1301601 w 4105100"/>
                <a:gd name="connsiteY52" fmla="*/ 3089447 h 3396418"/>
                <a:gd name="connsiteX53" fmla="*/ 1365835 w 4105100"/>
                <a:gd name="connsiteY53" fmla="*/ 3025213 h 3396418"/>
                <a:gd name="connsiteX54" fmla="*/ 1365835 w 4105100"/>
                <a:gd name="connsiteY54" fmla="*/ 2806648 h 3396418"/>
                <a:gd name="connsiteX55" fmla="*/ 1301601 w 4105100"/>
                <a:gd name="connsiteY55" fmla="*/ 2742414 h 3396418"/>
                <a:gd name="connsiteX56" fmla="*/ 829566 w 4105100"/>
                <a:gd name="connsiteY56" fmla="*/ 2742414 h 3396418"/>
                <a:gd name="connsiteX57" fmla="*/ 765332 w 4105100"/>
                <a:gd name="connsiteY57" fmla="*/ 2806648 h 3396418"/>
                <a:gd name="connsiteX58" fmla="*/ 765332 w 4105100"/>
                <a:gd name="connsiteY58" fmla="*/ 3025213 h 3396418"/>
                <a:gd name="connsiteX59" fmla="*/ 829566 w 4105100"/>
                <a:gd name="connsiteY59" fmla="*/ 3089447 h 3396418"/>
                <a:gd name="connsiteX60" fmla="*/ 972196 w 4105100"/>
                <a:gd name="connsiteY60" fmla="*/ 3089447 h 3396418"/>
                <a:gd name="connsiteX61" fmla="*/ 1036430 w 4105100"/>
                <a:gd name="connsiteY61" fmla="*/ 3025213 h 3396418"/>
                <a:gd name="connsiteX62" fmla="*/ 1036430 w 4105100"/>
                <a:gd name="connsiteY62" fmla="*/ 2806648 h 3396418"/>
                <a:gd name="connsiteX63" fmla="*/ 972196 w 4105100"/>
                <a:gd name="connsiteY63" fmla="*/ 2742414 h 3396418"/>
                <a:gd name="connsiteX64" fmla="*/ 500161 w 4105100"/>
                <a:gd name="connsiteY64" fmla="*/ 2742414 h 3396418"/>
                <a:gd name="connsiteX65" fmla="*/ 435927 w 4105100"/>
                <a:gd name="connsiteY65" fmla="*/ 2806648 h 3396418"/>
                <a:gd name="connsiteX66" fmla="*/ 435927 w 4105100"/>
                <a:gd name="connsiteY66" fmla="*/ 3025213 h 3396418"/>
                <a:gd name="connsiteX67" fmla="*/ 500161 w 4105100"/>
                <a:gd name="connsiteY67" fmla="*/ 3089447 h 3396418"/>
                <a:gd name="connsiteX68" fmla="*/ 642791 w 4105100"/>
                <a:gd name="connsiteY68" fmla="*/ 3089447 h 3396418"/>
                <a:gd name="connsiteX69" fmla="*/ 707025 w 4105100"/>
                <a:gd name="connsiteY69" fmla="*/ 3025213 h 3396418"/>
                <a:gd name="connsiteX70" fmla="*/ 707025 w 4105100"/>
                <a:gd name="connsiteY70" fmla="*/ 2806648 h 3396418"/>
                <a:gd name="connsiteX71" fmla="*/ 642791 w 4105100"/>
                <a:gd name="connsiteY71" fmla="*/ 2742414 h 3396418"/>
                <a:gd name="connsiteX72" fmla="*/ 170756 w 4105100"/>
                <a:gd name="connsiteY72" fmla="*/ 2742414 h 3396418"/>
                <a:gd name="connsiteX73" fmla="*/ 106522 w 4105100"/>
                <a:gd name="connsiteY73" fmla="*/ 2806648 h 3396418"/>
                <a:gd name="connsiteX74" fmla="*/ 106522 w 4105100"/>
                <a:gd name="connsiteY74" fmla="*/ 3025213 h 3396418"/>
                <a:gd name="connsiteX75" fmla="*/ 170756 w 4105100"/>
                <a:gd name="connsiteY75" fmla="*/ 3089447 h 3396418"/>
                <a:gd name="connsiteX76" fmla="*/ 313386 w 4105100"/>
                <a:gd name="connsiteY76" fmla="*/ 3089447 h 3396418"/>
                <a:gd name="connsiteX77" fmla="*/ 377620 w 4105100"/>
                <a:gd name="connsiteY77" fmla="*/ 3025213 h 3396418"/>
                <a:gd name="connsiteX78" fmla="*/ 377620 w 4105100"/>
                <a:gd name="connsiteY78" fmla="*/ 2806648 h 3396418"/>
                <a:gd name="connsiteX79" fmla="*/ 313386 w 4105100"/>
                <a:gd name="connsiteY79" fmla="*/ 2742414 h 3396418"/>
                <a:gd name="connsiteX80" fmla="*/ 3791715 w 4105100"/>
                <a:gd name="connsiteY80" fmla="*/ 2239243 h 3396418"/>
                <a:gd name="connsiteX81" fmla="*/ 3727481 w 4105100"/>
                <a:gd name="connsiteY81" fmla="*/ 2303477 h 3396418"/>
                <a:gd name="connsiteX82" fmla="*/ 3727481 w 4105100"/>
                <a:gd name="connsiteY82" fmla="*/ 2522042 h 3396418"/>
                <a:gd name="connsiteX83" fmla="*/ 3791715 w 4105100"/>
                <a:gd name="connsiteY83" fmla="*/ 2586276 h 3396418"/>
                <a:gd name="connsiteX84" fmla="*/ 3934345 w 4105100"/>
                <a:gd name="connsiteY84" fmla="*/ 2586276 h 3396418"/>
                <a:gd name="connsiteX85" fmla="*/ 3998579 w 4105100"/>
                <a:gd name="connsiteY85" fmla="*/ 2522042 h 3396418"/>
                <a:gd name="connsiteX86" fmla="*/ 3998579 w 4105100"/>
                <a:gd name="connsiteY86" fmla="*/ 2303477 h 3396418"/>
                <a:gd name="connsiteX87" fmla="*/ 3934345 w 4105100"/>
                <a:gd name="connsiteY87" fmla="*/ 2239243 h 3396418"/>
                <a:gd name="connsiteX88" fmla="*/ 3462309 w 4105100"/>
                <a:gd name="connsiteY88" fmla="*/ 2239243 h 3396418"/>
                <a:gd name="connsiteX89" fmla="*/ 3398075 w 4105100"/>
                <a:gd name="connsiteY89" fmla="*/ 2303477 h 3396418"/>
                <a:gd name="connsiteX90" fmla="*/ 3398075 w 4105100"/>
                <a:gd name="connsiteY90" fmla="*/ 2522042 h 3396418"/>
                <a:gd name="connsiteX91" fmla="*/ 3462309 w 4105100"/>
                <a:gd name="connsiteY91" fmla="*/ 2586276 h 3396418"/>
                <a:gd name="connsiteX92" fmla="*/ 3604939 w 4105100"/>
                <a:gd name="connsiteY92" fmla="*/ 2586276 h 3396418"/>
                <a:gd name="connsiteX93" fmla="*/ 3669173 w 4105100"/>
                <a:gd name="connsiteY93" fmla="*/ 2522042 h 3396418"/>
                <a:gd name="connsiteX94" fmla="*/ 3669173 w 4105100"/>
                <a:gd name="connsiteY94" fmla="*/ 2303477 h 3396418"/>
                <a:gd name="connsiteX95" fmla="*/ 3604939 w 4105100"/>
                <a:gd name="connsiteY95" fmla="*/ 2239243 h 3396418"/>
                <a:gd name="connsiteX96" fmla="*/ 3132904 w 4105100"/>
                <a:gd name="connsiteY96" fmla="*/ 2239243 h 3396418"/>
                <a:gd name="connsiteX97" fmla="*/ 3068670 w 4105100"/>
                <a:gd name="connsiteY97" fmla="*/ 2303477 h 3396418"/>
                <a:gd name="connsiteX98" fmla="*/ 3068670 w 4105100"/>
                <a:gd name="connsiteY98" fmla="*/ 2522042 h 3396418"/>
                <a:gd name="connsiteX99" fmla="*/ 3132904 w 4105100"/>
                <a:gd name="connsiteY99" fmla="*/ 2586276 h 3396418"/>
                <a:gd name="connsiteX100" fmla="*/ 3275534 w 4105100"/>
                <a:gd name="connsiteY100" fmla="*/ 2586276 h 3396418"/>
                <a:gd name="connsiteX101" fmla="*/ 3339768 w 4105100"/>
                <a:gd name="connsiteY101" fmla="*/ 2522042 h 3396418"/>
                <a:gd name="connsiteX102" fmla="*/ 3339768 w 4105100"/>
                <a:gd name="connsiteY102" fmla="*/ 2303477 h 3396418"/>
                <a:gd name="connsiteX103" fmla="*/ 3275534 w 4105100"/>
                <a:gd name="connsiteY103" fmla="*/ 2239243 h 3396418"/>
                <a:gd name="connsiteX104" fmla="*/ 2803499 w 4105100"/>
                <a:gd name="connsiteY104" fmla="*/ 2239243 h 3396418"/>
                <a:gd name="connsiteX105" fmla="*/ 2739265 w 4105100"/>
                <a:gd name="connsiteY105" fmla="*/ 2303477 h 3396418"/>
                <a:gd name="connsiteX106" fmla="*/ 2739265 w 4105100"/>
                <a:gd name="connsiteY106" fmla="*/ 2522042 h 3396418"/>
                <a:gd name="connsiteX107" fmla="*/ 2803499 w 4105100"/>
                <a:gd name="connsiteY107" fmla="*/ 2586276 h 3396418"/>
                <a:gd name="connsiteX108" fmla="*/ 2946129 w 4105100"/>
                <a:gd name="connsiteY108" fmla="*/ 2586276 h 3396418"/>
                <a:gd name="connsiteX109" fmla="*/ 3010363 w 4105100"/>
                <a:gd name="connsiteY109" fmla="*/ 2522042 h 3396418"/>
                <a:gd name="connsiteX110" fmla="*/ 3010363 w 4105100"/>
                <a:gd name="connsiteY110" fmla="*/ 2303477 h 3396418"/>
                <a:gd name="connsiteX111" fmla="*/ 2946129 w 4105100"/>
                <a:gd name="connsiteY111" fmla="*/ 2239243 h 3396418"/>
                <a:gd name="connsiteX112" fmla="*/ 2474094 w 4105100"/>
                <a:gd name="connsiteY112" fmla="*/ 2239243 h 3396418"/>
                <a:gd name="connsiteX113" fmla="*/ 2409860 w 4105100"/>
                <a:gd name="connsiteY113" fmla="*/ 2303477 h 3396418"/>
                <a:gd name="connsiteX114" fmla="*/ 2409860 w 4105100"/>
                <a:gd name="connsiteY114" fmla="*/ 2522042 h 3396418"/>
                <a:gd name="connsiteX115" fmla="*/ 2474094 w 4105100"/>
                <a:gd name="connsiteY115" fmla="*/ 2586276 h 3396418"/>
                <a:gd name="connsiteX116" fmla="*/ 2616724 w 4105100"/>
                <a:gd name="connsiteY116" fmla="*/ 2586276 h 3396418"/>
                <a:gd name="connsiteX117" fmla="*/ 2680958 w 4105100"/>
                <a:gd name="connsiteY117" fmla="*/ 2522042 h 3396418"/>
                <a:gd name="connsiteX118" fmla="*/ 2680958 w 4105100"/>
                <a:gd name="connsiteY118" fmla="*/ 2303477 h 3396418"/>
                <a:gd name="connsiteX119" fmla="*/ 2616724 w 4105100"/>
                <a:gd name="connsiteY119" fmla="*/ 2239243 h 3396418"/>
                <a:gd name="connsiteX120" fmla="*/ 1488377 w 4105100"/>
                <a:gd name="connsiteY120" fmla="*/ 2239243 h 3396418"/>
                <a:gd name="connsiteX121" fmla="*/ 1424143 w 4105100"/>
                <a:gd name="connsiteY121" fmla="*/ 2303477 h 3396418"/>
                <a:gd name="connsiteX122" fmla="*/ 1424143 w 4105100"/>
                <a:gd name="connsiteY122" fmla="*/ 2522042 h 3396418"/>
                <a:gd name="connsiteX123" fmla="*/ 1488377 w 4105100"/>
                <a:gd name="connsiteY123" fmla="*/ 2586276 h 3396418"/>
                <a:gd name="connsiteX124" fmla="*/ 1631007 w 4105100"/>
                <a:gd name="connsiteY124" fmla="*/ 2586276 h 3396418"/>
                <a:gd name="connsiteX125" fmla="*/ 1695241 w 4105100"/>
                <a:gd name="connsiteY125" fmla="*/ 2522042 h 3396418"/>
                <a:gd name="connsiteX126" fmla="*/ 1695241 w 4105100"/>
                <a:gd name="connsiteY126" fmla="*/ 2303477 h 3396418"/>
                <a:gd name="connsiteX127" fmla="*/ 1631007 w 4105100"/>
                <a:gd name="connsiteY127" fmla="*/ 2239243 h 3396418"/>
                <a:gd name="connsiteX128" fmla="*/ 1158971 w 4105100"/>
                <a:gd name="connsiteY128" fmla="*/ 2239243 h 3396418"/>
                <a:gd name="connsiteX129" fmla="*/ 1094737 w 4105100"/>
                <a:gd name="connsiteY129" fmla="*/ 2303477 h 3396418"/>
                <a:gd name="connsiteX130" fmla="*/ 1094737 w 4105100"/>
                <a:gd name="connsiteY130" fmla="*/ 2522042 h 3396418"/>
                <a:gd name="connsiteX131" fmla="*/ 1158971 w 4105100"/>
                <a:gd name="connsiteY131" fmla="*/ 2586276 h 3396418"/>
                <a:gd name="connsiteX132" fmla="*/ 1301601 w 4105100"/>
                <a:gd name="connsiteY132" fmla="*/ 2586276 h 3396418"/>
                <a:gd name="connsiteX133" fmla="*/ 1365835 w 4105100"/>
                <a:gd name="connsiteY133" fmla="*/ 2522042 h 3396418"/>
                <a:gd name="connsiteX134" fmla="*/ 1365835 w 4105100"/>
                <a:gd name="connsiteY134" fmla="*/ 2303477 h 3396418"/>
                <a:gd name="connsiteX135" fmla="*/ 1301601 w 4105100"/>
                <a:gd name="connsiteY135" fmla="*/ 2239243 h 3396418"/>
                <a:gd name="connsiteX136" fmla="*/ 829566 w 4105100"/>
                <a:gd name="connsiteY136" fmla="*/ 2239243 h 3396418"/>
                <a:gd name="connsiteX137" fmla="*/ 765332 w 4105100"/>
                <a:gd name="connsiteY137" fmla="*/ 2303477 h 3396418"/>
                <a:gd name="connsiteX138" fmla="*/ 765332 w 4105100"/>
                <a:gd name="connsiteY138" fmla="*/ 2522042 h 3396418"/>
                <a:gd name="connsiteX139" fmla="*/ 829566 w 4105100"/>
                <a:gd name="connsiteY139" fmla="*/ 2586276 h 3396418"/>
                <a:gd name="connsiteX140" fmla="*/ 972196 w 4105100"/>
                <a:gd name="connsiteY140" fmla="*/ 2586276 h 3396418"/>
                <a:gd name="connsiteX141" fmla="*/ 1036430 w 4105100"/>
                <a:gd name="connsiteY141" fmla="*/ 2522042 h 3396418"/>
                <a:gd name="connsiteX142" fmla="*/ 1036430 w 4105100"/>
                <a:gd name="connsiteY142" fmla="*/ 2303477 h 3396418"/>
                <a:gd name="connsiteX143" fmla="*/ 972196 w 4105100"/>
                <a:gd name="connsiteY143" fmla="*/ 2239243 h 3396418"/>
                <a:gd name="connsiteX144" fmla="*/ 500161 w 4105100"/>
                <a:gd name="connsiteY144" fmla="*/ 2239243 h 3396418"/>
                <a:gd name="connsiteX145" fmla="*/ 435927 w 4105100"/>
                <a:gd name="connsiteY145" fmla="*/ 2303477 h 3396418"/>
                <a:gd name="connsiteX146" fmla="*/ 435927 w 4105100"/>
                <a:gd name="connsiteY146" fmla="*/ 2522042 h 3396418"/>
                <a:gd name="connsiteX147" fmla="*/ 500161 w 4105100"/>
                <a:gd name="connsiteY147" fmla="*/ 2586276 h 3396418"/>
                <a:gd name="connsiteX148" fmla="*/ 642791 w 4105100"/>
                <a:gd name="connsiteY148" fmla="*/ 2586276 h 3396418"/>
                <a:gd name="connsiteX149" fmla="*/ 707025 w 4105100"/>
                <a:gd name="connsiteY149" fmla="*/ 2522042 h 3396418"/>
                <a:gd name="connsiteX150" fmla="*/ 707025 w 4105100"/>
                <a:gd name="connsiteY150" fmla="*/ 2303477 h 3396418"/>
                <a:gd name="connsiteX151" fmla="*/ 642791 w 4105100"/>
                <a:gd name="connsiteY151" fmla="*/ 2239243 h 3396418"/>
                <a:gd name="connsiteX152" fmla="*/ 170756 w 4105100"/>
                <a:gd name="connsiteY152" fmla="*/ 2239243 h 3396418"/>
                <a:gd name="connsiteX153" fmla="*/ 106522 w 4105100"/>
                <a:gd name="connsiteY153" fmla="*/ 2303477 h 3396418"/>
                <a:gd name="connsiteX154" fmla="*/ 106522 w 4105100"/>
                <a:gd name="connsiteY154" fmla="*/ 2522042 h 3396418"/>
                <a:gd name="connsiteX155" fmla="*/ 170756 w 4105100"/>
                <a:gd name="connsiteY155" fmla="*/ 2586276 h 3396418"/>
                <a:gd name="connsiteX156" fmla="*/ 313386 w 4105100"/>
                <a:gd name="connsiteY156" fmla="*/ 2586276 h 3396418"/>
                <a:gd name="connsiteX157" fmla="*/ 377620 w 4105100"/>
                <a:gd name="connsiteY157" fmla="*/ 2522042 h 3396418"/>
                <a:gd name="connsiteX158" fmla="*/ 377620 w 4105100"/>
                <a:gd name="connsiteY158" fmla="*/ 2303477 h 3396418"/>
                <a:gd name="connsiteX159" fmla="*/ 313386 w 4105100"/>
                <a:gd name="connsiteY159" fmla="*/ 2239243 h 3396418"/>
                <a:gd name="connsiteX160" fmla="*/ 3791715 w 4105100"/>
                <a:gd name="connsiteY160" fmla="*/ 1736074 h 3396418"/>
                <a:gd name="connsiteX161" fmla="*/ 3727481 w 4105100"/>
                <a:gd name="connsiteY161" fmla="*/ 1800308 h 3396418"/>
                <a:gd name="connsiteX162" fmla="*/ 3727481 w 4105100"/>
                <a:gd name="connsiteY162" fmla="*/ 2018873 h 3396418"/>
                <a:gd name="connsiteX163" fmla="*/ 3791715 w 4105100"/>
                <a:gd name="connsiteY163" fmla="*/ 2083107 h 3396418"/>
                <a:gd name="connsiteX164" fmla="*/ 3934345 w 4105100"/>
                <a:gd name="connsiteY164" fmla="*/ 2083107 h 3396418"/>
                <a:gd name="connsiteX165" fmla="*/ 3998579 w 4105100"/>
                <a:gd name="connsiteY165" fmla="*/ 2018873 h 3396418"/>
                <a:gd name="connsiteX166" fmla="*/ 3998579 w 4105100"/>
                <a:gd name="connsiteY166" fmla="*/ 1800308 h 3396418"/>
                <a:gd name="connsiteX167" fmla="*/ 3934345 w 4105100"/>
                <a:gd name="connsiteY167" fmla="*/ 1736074 h 3396418"/>
                <a:gd name="connsiteX168" fmla="*/ 3462309 w 4105100"/>
                <a:gd name="connsiteY168" fmla="*/ 1736074 h 3396418"/>
                <a:gd name="connsiteX169" fmla="*/ 3398075 w 4105100"/>
                <a:gd name="connsiteY169" fmla="*/ 1800308 h 3396418"/>
                <a:gd name="connsiteX170" fmla="*/ 3398075 w 4105100"/>
                <a:gd name="connsiteY170" fmla="*/ 2018873 h 3396418"/>
                <a:gd name="connsiteX171" fmla="*/ 3462309 w 4105100"/>
                <a:gd name="connsiteY171" fmla="*/ 2083107 h 3396418"/>
                <a:gd name="connsiteX172" fmla="*/ 3604939 w 4105100"/>
                <a:gd name="connsiteY172" fmla="*/ 2083107 h 3396418"/>
                <a:gd name="connsiteX173" fmla="*/ 3669173 w 4105100"/>
                <a:gd name="connsiteY173" fmla="*/ 2018873 h 3396418"/>
                <a:gd name="connsiteX174" fmla="*/ 3669173 w 4105100"/>
                <a:gd name="connsiteY174" fmla="*/ 1800308 h 3396418"/>
                <a:gd name="connsiteX175" fmla="*/ 3604939 w 4105100"/>
                <a:gd name="connsiteY175" fmla="*/ 1736074 h 3396418"/>
                <a:gd name="connsiteX176" fmla="*/ 3132904 w 4105100"/>
                <a:gd name="connsiteY176" fmla="*/ 1736074 h 3396418"/>
                <a:gd name="connsiteX177" fmla="*/ 3068670 w 4105100"/>
                <a:gd name="connsiteY177" fmla="*/ 1800308 h 3396418"/>
                <a:gd name="connsiteX178" fmla="*/ 3068670 w 4105100"/>
                <a:gd name="connsiteY178" fmla="*/ 2018873 h 3396418"/>
                <a:gd name="connsiteX179" fmla="*/ 3132904 w 4105100"/>
                <a:gd name="connsiteY179" fmla="*/ 2083107 h 3396418"/>
                <a:gd name="connsiteX180" fmla="*/ 3275534 w 4105100"/>
                <a:gd name="connsiteY180" fmla="*/ 2083107 h 3396418"/>
                <a:gd name="connsiteX181" fmla="*/ 3339768 w 4105100"/>
                <a:gd name="connsiteY181" fmla="*/ 2018873 h 3396418"/>
                <a:gd name="connsiteX182" fmla="*/ 3339768 w 4105100"/>
                <a:gd name="connsiteY182" fmla="*/ 1800308 h 3396418"/>
                <a:gd name="connsiteX183" fmla="*/ 3275534 w 4105100"/>
                <a:gd name="connsiteY183" fmla="*/ 1736074 h 3396418"/>
                <a:gd name="connsiteX184" fmla="*/ 2803499 w 4105100"/>
                <a:gd name="connsiteY184" fmla="*/ 1736074 h 3396418"/>
                <a:gd name="connsiteX185" fmla="*/ 2739265 w 4105100"/>
                <a:gd name="connsiteY185" fmla="*/ 1800308 h 3396418"/>
                <a:gd name="connsiteX186" fmla="*/ 2739265 w 4105100"/>
                <a:gd name="connsiteY186" fmla="*/ 2018873 h 3396418"/>
                <a:gd name="connsiteX187" fmla="*/ 2803499 w 4105100"/>
                <a:gd name="connsiteY187" fmla="*/ 2083107 h 3396418"/>
                <a:gd name="connsiteX188" fmla="*/ 2946129 w 4105100"/>
                <a:gd name="connsiteY188" fmla="*/ 2083107 h 3396418"/>
                <a:gd name="connsiteX189" fmla="*/ 3010363 w 4105100"/>
                <a:gd name="connsiteY189" fmla="*/ 2018873 h 3396418"/>
                <a:gd name="connsiteX190" fmla="*/ 3010363 w 4105100"/>
                <a:gd name="connsiteY190" fmla="*/ 1800308 h 3396418"/>
                <a:gd name="connsiteX191" fmla="*/ 2946129 w 4105100"/>
                <a:gd name="connsiteY191" fmla="*/ 1736074 h 3396418"/>
                <a:gd name="connsiteX192" fmla="*/ 2474094 w 4105100"/>
                <a:gd name="connsiteY192" fmla="*/ 1736074 h 3396418"/>
                <a:gd name="connsiteX193" fmla="*/ 2409860 w 4105100"/>
                <a:gd name="connsiteY193" fmla="*/ 1800308 h 3396418"/>
                <a:gd name="connsiteX194" fmla="*/ 2409860 w 4105100"/>
                <a:gd name="connsiteY194" fmla="*/ 2018873 h 3396418"/>
                <a:gd name="connsiteX195" fmla="*/ 2474094 w 4105100"/>
                <a:gd name="connsiteY195" fmla="*/ 2083107 h 3396418"/>
                <a:gd name="connsiteX196" fmla="*/ 2616724 w 4105100"/>
                <a:gd name="connsiteY196" fmla="*/ 2083107 h 3396418"/>
                <a:gd name="connsiteX197" fmla="*/ 2680958 w 4105100"/>
                <a:gd name="connsiteY197" fmla="*/ 2018873 h 3396418"/>
                <a:gd name="connsiteX198" fmla="*/ 2680958 w 4105100"/>
                <a:gd name="connsiteY198" fmla="*/ 1800308 h 3396418"/>
                <a:gd name="connsiteX199" fmla="*/ 2616724 w 4105100"/>
                <a:gd name="connsiteY199" fmla="*/ 1736074 h 3396418"/>
                <a:gd name="connsiteX200" fmla="*/ 1488377 w 4105100"/>
                <a:gd name="connsiteY200" fmla="*/ 1736074 h 3396418"/>
                <a:gd name="connsiteX201" fmla="*/ 1424143 w 4105100"/>
                <a:gd name="connsiteY201" fmla="*/ 1800308 h 3396418"/>
                <a:gd name="connsiteX202" fmla="*/ 1424143 w 4105100"/>
                <a:gd name="connsiteY202" fmla="*/ 2018873 h 3396418"/>
                <a:gd name="connsiteX203" fmla="*/ 1488377 w 4105100"/>
                <a:gd name="connsiteY203" fmla="*/ 2083107 h 3396418"/>
                <a:gd name="connsiteX204" fmla="*/ 1631007 w 4105100"/>
                <a:gd name="connsiteY204" fmla="*/ 2083107 h 3396418"/>
                <a:gd name="connsiteX205" fmla="*/ 1695241 w 4105100"/>
                <a:gd name="connsiteY205" fmla="*/ 2018873 h 3396418"/>
                <a:gd name="connsiteX206" fmla="*/ 1695241 w 4105100"/>
                <a:gd name="connsiteY206" fmla="*/ 1800308 h 3396418"/>
                <a:gd name="connsiteX207" fmla="*/ 1631007 w 4105100"/>
                <a:gd name="connsiteY207" fmla="*/ 1736074 h 3396418"/>
                <a:gd name="connsiteX208" fmla="*/ 1158971 w 4105100"/>
                <a:gd name="connsiteY208" fmla="*/ 1736074 h 3396418"/>
                <a:gd name="connsiteX209" fmla="*/ 1094737 w 4105100"/>
                <a:gd name="connsiteY209" fmla="*/ 1800308 h 3396418"/>
                <a:gd name="connsiteX210" fmla="*/ 1094737 w 4105100"/>
                <a:gd name="connsiteY210" fmla="*/ 2018873 h 3396418"/>
                <a:gd name="connsiteX211" fmla="*/ 1158971 w 4105100"/>
                <a:gd name="connsiteY211" fmla="*/ 2083107 h 3396418"/>
                <a:gd name="connsiteX212" fmla="*/ 1301601 w 4105100"/>
                <a:gd name="connsiteY212" fmla="*/ 2083107 h 3396418"/>
                <a:gd name="connsiteX213" fmla="*/ 1365835 w 4105100"/>
                <a:gd name="connsiteY213" fmla="*/ 2018873 h 3396418"/>
                <a:gd name="connsiteX214" fmla="*/ 1365835 w 4105100"/>
                <a:gd name="connsiteY214" fmla="*/ 1800308 h 3396418"/>
                <a:gd name="connsiteX215" fmla="*/ 1301601 w 4105100"/>
                <a:gd name="connsiteY215" fmla="*/ 1736074 h 3396418"/>
                <a:gd name="connsiteX216" fmla="*/ 829566 w 4105100"/>
                <a:gd name="connsiteY216" fmla="*/ 1736074 h 3396418"/>
                <a:gd name="connsiteX217" fmla="*/ 765332 w 4105100"/>
                <a:gd name="connsiteY217" fmla="*/ 1800308 h 3396418"/>
                <a:gd name="connsiteX218" fmla="*/ 765332 w 4105100"/>
                <a:gd name="connsiteY218" fmla="*/ 2018873 h 3396418"/>
                <a:gd name="connsiteX219" fmla="*/ 829566 w 4105100"/>
                <a:gd name="connsiteY219" fmla="*/ 2083107 h 3396418"/>
                <a:gd name="connsiteX220" fmla="*/ 972196 w 4105100"/>
                <a:gd name="connsiteY220" fmla="*/ 2083107 h 3396418"/>
                <a:gd name="connsiteX221" fmla="*/ 1036430 w 4105100"/>
                <a:gd name="connsiteY221" fmla="*/ 2018873 h 3396418"/>
                <a:gd name="connsiteX222" fmla="*/ 1036430 w 4105100"/>
                <a:gd name="connsiteY222" fmla="*/ 1800308 h 3396418"/>
                <a:gd name="connsiteX223" fmla="*/ 972196 w 4105100"/>
                <a:gd name="connsiteY223" fmla="*/ 1736074 h 3396418"/>
                <a:gd name="connsiteX224" fmla="*/ 500161 w 4105100"/>
                <a:gd name="connsiteY224" fmla="*/ 1736074 h 3396418"/>
                <a:gd name="connsiteX225" fmla="*/ 435927 w 4105100"/>
                <a:gd name="connsiteY225" fmla="*/ 1800308 h 3396418"/>
                <a:gd name="connsiteX226" fmla="*/ 435927 w 4105100"/>
                <a:gd name="connsiteY226" fmla="*/ 2018873 h 3396418"/>
                <a:gd name="connsiteX227" fmla="*/ 500161 w 4105100"/>
                <a:gd name="connsiteY227" fmla="*/ 2083107 h 3396418"/>
                <a:gd name="connsiteX228" fmla="*/ 642791 w 4105100"/>
                <a:gd name="connsiteY228" fmla="*/ 2083107 h 3396418"/>
                <a:gd name="connsiteX229" fmla="*/ 707025 w 4105100"/>
                <a:gd name="connsiteY229" fmla="*/ 2018873 h 3396418"/>
                <a:gd name="connsiteX230" fmla="*/ 707025 w 4105100"/>
                <a:gd name="connsiteY230" fmla="*/ 1800308 h 3396418"/>
                <a:gd name="connsiteX231" fmla="*/ 642791 w 4105100"/>
                <a:gd name="connsiteY231" fmla="*/ 1736074 h 3396418"/>
                <a:gd name="connsiteX232" fmla="*/ 170756 w 4105100"/>
                <a:gd name="connsiteY232" fmla="*/ 1736074 h 3396418"/>
                <a:gd name="connsiteX233" fmla="*/ 106522 w 4105100"/>
                <a:gd name="connsiteY233" fmla="*/ 1800308 h 3396418"/>
                <a:gd name="connsiteX234" fmla="*/ 106522 w 4105100"/>
                <a:gd name="connsiteY234" fmla="*/ 2018873 h 3396418"/>
                <a:gd name="connsiteX235" fmla="*/ 170756 w 4105100"/>
                <a:gd name="connsiteY235" fmla="*/ 2083107 h 3396418"/>
                <a:gd name="connsiteX236" fmla="*/ 313386 w 4105100"/>
                <a:gd name="connsiteY236" fmla="*/ 2083107 h 3396418"/>
                <a:gd name="connsiteX237" fmla="*/ 377620 w 4105100"/>
                <a:gd name="connsiteY237" fmla="*/ 2018873 h 3396418"/>
                <a:gd name="connsiteX238" fmla="*/ 377620 w 4105100"/>
                <a:gd name="connsiteY238" fmla="*/ 1800308 h 3396418"/>
                <a:gd name="connsiteX239" fmla="*/ 313386 w 4105100"/>
                <a:gd name="connsiteY239" fmla="*/ 1736074 h 3396418"/>
                <a:gd name="connsiteX240" fmla="*/ 3791715 w 4105100"/>
                <a:gd name="connsiteY240" fmla="*/ 1232905 h 3396418"/>
                <a:gd name="connsiteX241" fmla="*/ 3727481 w 4105100"/>
                <a:gd name="connsiteY241" fmla="*/ 1297139 h 3396418"/>
                <a:gd name="connsiteX242" fmla="*/ 3727481 w 4105100"/>
                <a:gd name="connsiteY242" fmla="*/ 1515704 h 3396418"/>
                <a:gd name="connsiteX243" fmla="*/ 3791715 w 4105100"/>
                <a:gd name="connsiteY243" fmla="*/ 1579938 h 3396418"/>
                <a:gd name="connsiteX244" fmla="*/ 3934345 w 4105100"/>
                <a:gd name="connsiteY244" fmla="*/ 1579938 h 3396418"/>
                <a:gd name="connsiteX245" fmla="*/ 3998579 w 4105100"/>
                <a:gd name="connsiteY245" fmla="*/ 1515704 h 3396418"/>
                <a:gd name="connsiteX246" fmla="*/ 3998579 w 4105100"/>
                <a:gd name="connsiteY246" fmla="*/ 1297139 h 3396418"/>
                <a:gd name="connsiteX247" fmla="*/ 3934345 w 4105100"/>
                <a:gd name="connsiteY247" fmla="*/ 1232905 h 3396418"/>
                <a:gd name="connsiteX248" fmla="*/ 3462309 w 4105100"/>
                <a:gd name="connsiteY248" fmla="*/ 1232905 h 3396418"/>
                <a:gd name="connsiteX249" fmla="*/ 3398075 w 4105100"/>
                <a:gd name="connsiteY249" fmla="*/ 1297139 h 3396418"/>
                <a:gd name="connsiteX250" fmla="*/ 3398075 w 4105100"/>
                <a:gd name="connsiteY250" fmla="*/ 1515704 h 3396418"/>
                <a:gd name="connsiteX251" fmla="*/ 3462309 w 4105100"/>
                <a:gd name="connsiteY251" fmla="*/ 1579938 h 3396418"/>
                <a:gd name="connsiteX252" fmla="*/ 3604939 w 4105100"/>
                <a:gd name="connsiteY252" fmla="*/ 1579938 h 3396418"/>
                <a:gd name="connsiteX253" fmla="*/ 3669173 w 4105100"/>
                <a:gd name="connsiteY253" fmla="*/ 1515704 h 3396418"/>
                <a:gd name="connsiteX254" fmla="*/ 3669173 w 4105100"/>
                <a:gd name="connsiteY254" fmla="*/ 1297139 h 3396418"/>
                <a:gd name="connsiteX255" fmla="*/ 3604939 w 4105100"/>
                <a:gd name="connsiteY255" fmla="*/ 1232905 h 3396418"/>
                <a:gd name="connsiteX256" fmla="*/ 3132904 w 4105100"/>
                <a:gd name="connsiteY256" fmla="*/ 1232905 h 3396418"/>
                <a:gd name="connsiteX257" fmla="*/ 3068670 w 4105100"/>
                <a:gd name="connsiteY257" fmla="*/ 1297139 h 3396418"/>
                <a:gd name="connsiteX258" fmla="*/ 3068670 w 4105100"/>
                <a:gd name="connsiteY258" fmla="*/ 1515704 h 3396418"/>
                <a:gd name="connsiteX259" fmla="*/ 3132904 w 4105100"/>
                <a:gd name="connsiteY259" fmla="*/ 1579938 h 3396418"/>
                <a:gd name="connsiteX260" fmla="*/ 3275534 w 4105100"/>
                <a:gd name="connsiteY260" fmla="*/ 1579938 h 3396418"/>
                <a:gd name="connsiteX261" fmla="*/ 3339768 w 4105100"/>
                <a:gd name="connsiteY261" fmla="*/ 1515704 h 3396418"/>
                <a:gd name="connsiteX262" fmla="*/ 3339768 w 4105100"/>
                <a:gd name="connsiteY262" fmla="*/ 1297139 h 3396418"/>
                <a:gd name="connsiteX263" fmla="*/ 3275534 w 4105100"/>
                <a:gd name="connsiteY263" fmla="*/ 1232905 h 3396418"/>
                <a:gd name="connsiteX264" fmla="*/ 2803499 w 4105100"/>
                <a:gd name="connsiteY264" fmla="*/ 1232905 h 3396418"/>
                <a:gd name="connsiteX265" fmla="*/ 2739265 w 4105100"/>
                <a:gd name="connsiteY265" fmla="*/ 1297139 h 3396418"/>
                <a:gd name="connsiteX266" fmla="*/ 2739265 w 4105100"/>
                <a:gd name="connsiteY266" fmla="*/ 1515704 h 3396418"/>
                <a:gd name="connsiteX267" fmla="*/ 2803499 w 4105100"/>
                <a:gd name="connsiteY267" fmla="*/ 1579938 h 3396418"/>
                <a:gd name="connsiteX268" fmla="*/ 2946129 w 4105100"/>
                <a:gd name="connsiteY268" fmla="*/ 1579938 h 3396418"/>
                <a:gd name="connsiteX269" fmla="*/ 3010363 w 4105100"/>
                <a:gd name="connsiteY269" fmla="*/ 1515704 h 3396418"/>
                <a:gd name="connsiteX270" fmla="*/ 3010363 w 4105100"/>
                <a:gd name="connsiteY270" fmla="*/ 1297139 h 3396418"/>
                <a:gd name="connsiteX271" fmla="*/ 2946129 w 4105100"/>
                <a:gd name="connsiteY271" fmla="*/ 1232905 h 3396418"/>
                <a:gd name="connsiteX272" fmla="*/ 2474094 w 4105100"/>
                <a:gd name="connsiteY272" fmla="*/ 1232905 h 3396418"/>
                <a:gd name="connsiteX273" fmla="*/ 2409860 w 4105100"/>
                <a:gd name="connsiteY273" fmla="*/ 1297139 h 3396418"/>
                <a:gd name="connsiteX274" fmla="*/ 2409860 w 4105100"/>
                <a:gd name="connsiteY274" fmla="*/ 1515704 h 3396418"/>
                <a:gd name="connsiteX275" fmla="*/ 2474094 w 4105100"/>
                <a:gd name="connsiteY275" fmla="*/ 1579938 h 3396418"/>
                <a:gd name="connsiteX276" fmla="*/ 2616724 w 4105100"/>
                <a:gd name="connsiteY276" fmla="*/ 1579938 h 3396418"/>
                <a:gd name="connsiteX277" fmla="*/ 2680958 w 4105100"/>
                <a:gd name="connsiteY277" fmla="*/ 1515704 h 3396418"/>
                <a:gd name="connsiteX278" fmla="*/ 2680958 w 4105100"/>
                <a:gd name="connsiteY278" fmla="*/ 1297139 h 3396418"/>
                <a:gd name="connsiteX279" fmla="*/ 2616724 w 4105100"/>
                <a:gd name="connsiteY279" fmla="*/ 1232905 h 3396418"/>
                <a:gd name="connsiteX280" fmla="*/ 1488377 w 4105100"/>
                <a:gd name="connsiteY280" fmla="*/ 1232905 h 3396418"/>
                <a:gd name="connsiteX281" fmla="*/ 1424143 w 4105100"/>
                <a:gd name="connsiteY281" fmla="*/ 1297139 h 3396418"/>
                <a:gd name="connsiteX282" fmla="*/ 1424143 w 4105100"/>
                <a:gd name="connsiteY282" fmla="*/ 1515704 h 3396418"/>
                <a:gd name="connsiteX283" fmla="*/ 1488377 w 4105100"/>
                <a:gd name="connsiteY283" fmla="*/ 1579938 h 3396418"/>
                <a:gd name="connsiteX284" fmla="*/ 1631007 w 4105100"/>
                <a:gd name="connsiteY284" fmla="*/ 1579938 h 3396418"/>
                <a:gd name="connsiteX285" fmla="*/ 1695241 w 4105100"/>
                <a:gd name="connsiteY285" fmla="*/ 1515704 h 3396418"/>
                <a:gd name="connsiteX286" fmla="*/ 1695241 w 4105100"/>
                <a:gd name="connsiteY286" fmla="*/ 1297139 h 3396418"/>
                <a:gd name="connsiteX287" fmla="*/ 1631007 w 4105100"/>
                <a:gd name="connsiteY287" fmla="*/ 1232905 h 3396418"/>
                <a:gd name="connsiteX288" fmla="*/ 1158971 w 4105100"/>
                <a:gd name="connsiteY288" fmla="*/ 1232905 h 3396418"/>
                <a:gd name="connsiteX289" fmla="*/ 1094737 w 4105100"/>
                <a:gd name="connsiteY289" fmla="*/ 1297139 h 3396418"/>
                <a:gd name="connsiteX290" fmla="*/ 1094737 w 4105100"/>
                <a:gd name="connsiteY290" fmla="*/ 1515704 h 3396418"/>
                <a:gd name="connsiteX291" fmla="*/ 1158971 w 4105100"/>
                <a:gd name="connsiteY291" fmla="*/ 1579938 h 3396418"/>
                <a:gd name="connsiteX292" fmla="*/ 1301601 w 4105100"/>
                <a:gd name="connsiteY292" fmla="*/ 1579938 h 3396418"/>
                <a:gd name="connsiteX293" fmla="*/ 1365835 w 4105100"/>
                <a:gd name="connsiteY293" fmla="*/ 1515704 h 3396418"/>
                <a:gd name="connsiteX294" fmla="*/ 1365835 w 4105100"/>
                <a:gd name="connsiteY294" fmla="*/ 1297139 h 3396418"/>
                <a:gd name="connsiteX295" fmla="*/ 1301601 w 4105100"/>
                <a:gd name="connsiteY295" fmla="*/ 1232905 h 3396418"/>
                <a:gd name="connsiteX296" fmla="*/ 829566 w 4105100"/>
                <a:gd name="connsiteY296" fmla="*/ 1232905 h 3396418"/>
                <a:gd name="connsiteX297" fmla="*/ 765332 w 4105100"/>
                <a:gd name="connsiteY297" fmla="*/ 1297139 h 3396418"/>
                <a:gd name="connsiteX298" fmla="*/ 765332 w 4105100"/>
                <a:gd name="connsiteY298" fmla="*/ 1515704 h 3396418"/>
                <a:gd name="connsiteX299" fmla="*/ 829566 w 4105100"/>
                <a:gd name="connsiteY299" fmla="*/ 1579938 h 3396418"/>
                <a:gd name="connsiteX300" fmla="*/ 972196 w 4105100"/>
                <a:gd name="connsiteY300" fmla="*/ 1579938 h 3396418"/>
                <a:gd name="connsiteX301" fmla="*/ 1036430 w 4105100"/>
                <a:gd name="connsiteY301" fmla="*/ 1515704 h 3396418"/>
                <a:gd name="connsiteX302" fmla="*/ 1036430 w 4105100"/>
                <a:gd name="connsiteY302" fmla="*/ 1297139 h 3396418"/>
                <a:gd name="connsiteX303" fmla="*/ 972196 w 4105100"/>
                <a:gd name="connsiteY303" fmla="*/ 1232905 h 3396418"/>
                <a:gd name="connsiteX304" fmla="*/ 500161 w 4105100"/>
                <a:gd name="connsiteY304" fmla="*/ 1232905 h 3396418"/>
                <a:gd name="connsiteX305" fmla="*/ 435927 w 4105100"/>
                <a:gd name="connsiteY305" fmla="*/ 1297139 h 3396418"/>
                <a:gd name="connsiteX306" fmla="*/ 435927 w 4105100"/>
                <a:gd name="connsiteY306" fmla="*/ 1515704 h 3396418"/>
                <a:gd name="connsiteX307" fmla="*/ 500161 w 4105100"/>
                <a:gd name="connsiteY307" fmla="*/ 1579938 h 3396418"/>
                <a:gd name="connsiteX308" fmla="*/ 642791 w 4105100"/>
                <a:gd name="connsiteY308" fmla="*/ 1579938 h 3396418"/>
                <a:gd name="connsiteX309" fmla="*/ 707025 w 4105100"/>
                <a:gd name="connsiteY309" fmla="*/ 1515704 h 3396418"/>
                <a:gd name="connsiteX310" fmla="*/ 707025 w 4105100"/>
                <a:gd name="connsiteY310" fmla="*/ 1297139 h 3396418"/>
                <a:gd name="connsiteX311" fmla="*/ 642791 w 4105100"/>
                <a:gd name="connsiteY311" fmla="*/ 1232905 h 3396418"/>
                <a:gd name="connsiteX312" fmla="*/ 170756 w 4105100"/>
                <a:gd name="connsiteY312" fmla="*/ 1232905 h 3396418"/>
                <a:gd name="connsiteX313" fmla="*/ 106522 w 4105100"/>
                <a:gd name="connsiteY313" fmla="*/ 1297139 h 3396418"/>
                <a:gd name="connsiteX314" fmla="*/ 106522 w 4105100"/>
                <a:gd name="connsiteY314" fmla="*/ 1515704 h 3396418"/>
                <a:gd name="connsiteX315" fmla="*/ 170756 w 4105100"/>
                <a:gd name="connsiteY315" fmla="*/ 1579938 h 3396418"/>
                <a:gd name="connsiteX316" fmla="*/ 313386 w 4105100"/>
                <a:gd name="connsiteY316" fmla="*/ 1579938 h 3396418"/>
                <a:gd name="connsiteX317" fmla="*/ 377620 w 4105100"/>
                <a:gd name="connsiteY317" fmla="*/ 1515704 h 3396418"/>
                <a:gd name="connsiteX318" fmla="*/ 377620 w 4105100"/>
                <a:gd name="connsiteY318" fmla="*/ 1297139 h 3396418"/>
                <a:gd name="connsiteX319" fmla="*/ 313386 w 4105100"/>
                <a:gd name="connsiteY319" fmla="*/ 1232905 h 3396418"/>
                <a:gd name="connsiteX320" fmla="*/ 3791715 w 4105100"/>
                <a:gd name="connsiteY320" fmla="*/ 729736 h 3396418"/>
                <a:gd name="connsiteX321" fmla="*/ 3727481 w 4105100"/>
                <a:gd name="connsiteY321" fmla="*/ 793970 h 3396418"/>
                <a:gd name="connsiteX322" fmla="*/ 3727481 w 4105100"/>
                <a:gd name="connsiteY322" fmla="*/ 1012535 h 3396418"/>
                <a:gd name="connsiteX323" fmla="*/ 3791715 w 4105100"/>
                <a:gd name="connsiteY323" fmla="*/ 1076769 h 3396418"/>
                <a:gd name="connsiteX324" fmla="*/ 3934345 w 4105100"/>
                <a:gd name="connsiteY324" fmla="*/ 1076769 h 3396418"/>
                <a:gd name="connsiteX325" fmla="*/ 3998579 w 4105100"/>
                <a:gd name="connsiteY325" fmla="*/ 1012535 h 3396418"/>
                <a:gd name="connsiteX326" fmla="*/ 3998579 w 4105100"/>
                <a:gd name="connsiteY326" fmla="*/ 793970 h 3396418"/>
                <a:gd name="connsiteX327" fmla="*/ 3934345 w 4105100"/>
                <a:gd name="connsiteY327" fmla="*/ 729736 h 3396418"/>
                <a:gd name="connsiteX328" fmla="*/ 3462309 w 4105100"/>
                <a:gd name="connsiteY328" fmla="*/ 729736 h 3396418"/>
                <a:gd name="connsiteX329" fmla="*/ 3398075 w 4105100"/>
                <a:gd name="connsiteY329" fmla="*/ 793970 h 3396418"/>
                <a:gd name="connsiteX330" fmla="*/ 3398075 w 4105100"/>
                <a:gd name="connsiteY330" fmla="*/ 1012535 h 3396418"/>
                <a:gd name="connsiteX331" fmla="*/ 3462309 w 4105100"/>
                <a:gd name="connsiteY331" fmla="*/ 1076769 h 3396418"/>
                <a:gd name="connsiteX332" fmla="*/ 3604939 w 4105100"/>
                <a:gd name="connsiteY332" fmla="*/ 1076769 h 3396418"/>
                <a:gd name="connsiteX333" fmla="*/ 3669173 w 4105100"/>
                <a:gd name="connsiteY333" fmla="*/ 1012535 h 3396418"/>
                <a:gd name="connsiteX334" fmla="*/ 3669173 w 4105100"/>
                <a:gd name="connsiteY334" fmla="*/ 793970 h 3396418"/>
                <a:gd name="connsiteX335" fmla="*/ 3604939 w 4105100"/>
                <a:gd name="connsiteY335" fmla="*/ 729736 h 3396418"/>
                <a:gd name="connsiteX336" fmla="*/ 3132904 w 4105100"/>
                <a:gd name="connsiteY336" fmla="*/ 729736 h 3396418"/>
                <a:gd name="connsiteX337" fmla="*/ 3068670 w 4105100"/>
                <a:gd name="connsiteY337" fmla="*/ 793970 h 3396418"/>
                <a:gd name="connsiteX338" fmla="*/ 3068670 w 4105100"/>
                <a:gd name="connsiteY338" fmla="*/ 1012535 h 3396418"/>
                <a:gd name="connsiteX339" fmla="*/ 3132904 w 4105100"/>
                <a:gd name="connsiteY339" fmla="*/ 1076769 h 3396418"/>
                <a:gd name="connsiteX340" fmla="*/ 3275534 w 4105100"/>
                <a:gd name="connsiteY340" fmla="*/ 1076769 h 3396418"/>
                <a:gd name="connsiteX341" fmla="*/ 3339768 w 4105100"/>
                <a:gd name="connsiteY341" fmla="*/ 1012535 h 3396418"/>
                <a:gd name="connsiteX342" fmla="*/ 3339768 w 4105100"/>
                <a:gd name="connsiteY342" fmla="*/ 793970 h 3396418"/>
                <a:gd name="connsiteX343" fmla="*/ 3275534 w 4105100"/>
                <a:gd name="connsiteY343" fmla="*/ 729736 h 3396418"/>
                <a:gd name="connsiteX344" fmla="*/ 2803499 w 4105100"/>
                <a:gd name="connsiteY344" fmla="*/ 729736 h 3396418"/>
                <a:gd name="connsiteX345" fmla="*/ 2739265 w 4105100"/>
                <a:gd name="connsiteY345" fmla="*/ 793970 h 3396418"/>
                <a:gd name="connsiteX346" fmla="*/ 2739265 w 4105100"/>
                <a:gd name="connsiteY346" fmla="*/ 1012535 h 3396418"/>
                <a:gd name="connsiteX347" fmla="*/ 2803499 w 4105100"/>
                <a:gd name="connsiteY347" fmla="*/ 1076769 h 3396418"/>
                <a:gd name="connsiteX348" fmla="*/ 2946129 w 4105100"/>
                <a:gd name="connsiteY348" fmla="*/ 1076769 h 3396418"/>
                <a:gd name="connsiteX349" fmla="*/ 3010363 w 4105100"/>
                <a:gd name="connsiteY349" fmla="*/ 1012535 h 3396418"/>
                <a:gd name="connsiteX350" fmla="*/ 3010363 w 4105100"/>
                <a:gd name="connsiteY350" fmla="*/ 793970 h 3396418"/>
                <a:gd name="connsiteX351" fmla="*/ 2946129 w 4105100"/>
                <a:gd name="connsiteY351" fmla="*/ 729736 h 3396418"/>
                <a:gd name="connsiteX352" fmla="*/ 2474094 w 4105100"/>
                <a:gd name="connsiteY352" fmla="*/ 729736 h 3396418"/>
                <a:gd name="connsiteX353" fmla="*/ 2409860 w 4105100"/>
                <a:gd name="connsiteY353" fmla="*/ 793970 h 3396418"/>
                <a:gd name="connsiteX354" fmla="*/ 2409860 w 4105100"/>
                <a:gd name="connsiteY354" fmla="*/ 1012535 h 3396418"/>
                <a:gd name="connsiteX355" fmla="*/ 2474094 w 4105100"/>
                <a:gd name="connsiteY355" fmla="*/ 1076769 h 3396418"/>
                <a:gd name="connsiteX356" fmla="*/ 2616724 w 4105100"/>
                <a:gd name="connsiteY356" fmla="*/ 1076769 h 3396418"/>
                <a:gd name="connsiteX357" fmla="*/ 2680958 w 4105100"/>
                <a:gd name="connsiteY357" fmla="*/ 1012535 h 3396418"/>
                <a:gd name="connsiteX358" fmla="*/ 2680958 w 4105100"/>
                <a:gd name="connsiteY358" fmla="*/ 793970 h 3396418"/>
                <a:gd name="connsiteX359" fmla="*/ 2616724 w 4105100"/>
                <a:gd name="connsiteY359" fmla="*/ 729736 h 3396418"/>
                <a:gd name="connsiteX360" fmla="*/ 1488377 w 4105100"/>
                <a:gd name="connsiteY360" fmla="*/ 729736 h 3396418"/>
                <a:gd name="connsiteX361" fmla="*/ 1424143 w 4105100"/>
                <a:gd name="connsiteY361" fmla="*/ 793970 h 3396418"/>
                <a:gd name="connsiteX362" fmla="*/ 1424143 w 4105100"/>
                <a:gd name="connsiteY362" fmla="*/ 1012535 h 3396418"/>
                <a:gd name="connsiteX363" fmla="*/ 1488377 w 4105100"/>
                <a:gd name="connsiteY363" fmla="*/ 1076769 h 3396418"/>
                <a:gd name="connsiteX364" fmla="*/ 1631007 w 4105100"/>
                <a:gd name="connsiteY364" fmla="*/ 1076769 h 3396418"/>
                <a:gd name="connsiteX365" fmla="*/ 1695241 w 4105100"/>
                <a:gd name="connsiteY365" fmla="*/ 1012535 h 3396418"/>
                <a:gd name="connsiteX366" fmla="*/ 1695241 w 4105100"/>
                <a:gd name="connsiteY366" fmla="*/ 793970 h 3396418"/>
                <a:gd name="connsiteX367" fmla="*/ 1631007 w 4105100"/>
                <a:gd name="connsiteY367" fmla="*/ 729736 h 3396418"/>
                <a:gd name="connsiteX368" fmla="*/ 1158971 w 4105100"/>
                <a:gd name="connsiteY368" fmla="*/ 729736 h 3396418"/>
                <a:gd name="connsiteX369" fmla="*/ 1094737 w 4105100"/>
                <a:gd name="connsiteY369" fmla="*/ 793970 h 3396418"/>
                <a:gd name="connsiteX370" fmla="*/ 1094737 w 4105100"/>
                <a:gd name="connsiteY370" fmla="*/ 1012535 h 3396418"/>
                <a:gd name="connsiteX371" fmla="*/ 1158971 w 4105100"/>
                <a:gd name="connsiteY371" fmla="*/ 1076769 h 3396418"/>
                <a:gd name="connsiteX372" fmla="*/ 1301601 w 4105100"/>
                <a:gd name="connsiteY372" fmla="*/ 1076769 h 3396418"/>
                <a:gd name="connsiteX373" fmla="*/ 1365835 w 4105100"/>
                <a:gd name="connsiteY373" fmla="*/ 1012535 h 3396418"/>
                <a:gd name="connsiteX374" fmla="*/ 1365835 w 4105100"/>
                <a:gd name="connsiteY374" fmla="*/ 793970 h 3396418"/>
                <a:gd name="connsiteX375" fmla="*/ 1301601 w 4105100"/>
                <a:gd name="connsiteY375" fmla="*/ 729736 h 3396418"/>
                <a:gd name="connsiteX376" fmla="*/ 829566 w 4105100"/>
                <a:gd name="connsiteY376" fmla="*/ 729736 h 3396418"/>
                <a:gd name="connsiteX377" fmla="*/ 765332 w 4105100"/>
                <a:gd name="connsiteY377" fmla="*/ 793970 h 3396418"/>
                <a:gd name="connsiteX378" fmla="*/ 765332 w 4105100"/>
                <a:gd name="connsiteY378" fmla="*/ 1012535 h 3396418"/>
                <a:gd name="connsiteX379" fmla="*/ 829566 w 4105100"/>
                <a:gd name="connsiteY379" fmla="*/ 1076769 h 3396418"/>
                <a:gd name="connsiteX380" fmla="*/ 972196 w 4105100"/>
                <a:gd name="connsiteY380" fmla="*/ 1076769 h 3396418"/>
                <a:gd name="connsiteX381" fmla="*/ 1036430 w 4105100"/>
                <a:gd name="connsiteY381" fmla="*/ 1012535 h 3396418"/>
                <a:gd name="connsiteX382" fmla="*/ 1036430 w 4105100"/>
                <a:gd name="connsiteY382" fmla="*/ 793970 h 3396418"/>
                <a:gd name="connsiteX383" fmla="*/ 972196 w 4105100"/>
                <a:gd name="connsiteY383" fmla="*/ 729736 h 3396418"/>
                <a:gd name="connsiteX384" fmla="*/ 500161 w 4105100"/>
                <a:gd name="connsiteY384" fmla="*/ 729736 h 3396418"/>
                <a:gd name="connsiteX385" fmla="*/ 435927 w 4105100"/>
                <a:gd name="connsiteY385" fmla="*/ 793970 h 3396418"/>
                <a:gd name="connsiteX386" fmla="*/ 435927 w 4105100"/>
                <a:gd name="connsiteY386" fmla="*/ 1012535 h 3396418"/>
                <a:gd name="connsiteX387" fmla="*/ 500161 w 4105100"/>
                <a:gd name="connsiteY387" fmla="*/ 1076769 h 3396418"/>
                <a:gd name="connsiteX388" fmla="*/ 642791 w 4105100"/>
                <a:gd name="connsiteY388" fmla="*/ 1076769 h 3396418"/>
                <a:gd name="connsiteX389" fmla="*/ 707025 w 4105100"/>
                <a:gd name="connsiteY389" fmla="*/ 1012535 h 3396418"/>
                <a:gd name="connsiteX390" fmla="*/ 707025 w 4105100"/>
                <a:gd name="connsiteY390" fmla="*/ 793970 h 3396418"/>
                <a:gd name="connsiteX391" fmla="*/ 642791 w 4105100"/>
                <a:gd name="connsiteY391" fmla="*/ 729736 h 3396418"/>
                <a:gd name="connsiteX392" fmla="*/ 170756 w 4105100"/>
                <a:gd name="connsiteY392" fmla="*/ 729736 h 3396418"/>
                <a:gd name="connsiteX393" fmla="*/ 106522 w 4105100"/>
                <a:gd name="connsiteY393" fmla="*/ 793970 h 3396418"/>
                <a:gd name="connsiteX394" fmla="*/ 106522 w 4105100"/>
                <a:gd name="connsiteY394" fmla="*/ 1012535 h 3396418"/>
                <a:gd name="connsiteX395" fmla="*/ 170756 w 4105100"/>
                <a:gd name="connsiteY395" fmla="*/ 1076769 h 3396418"/>
                <a:gd name="connsiteX396" fmla="*/ 313386 w 4105100"/>
                <a:gd name="connsiteY396" fmla="*/ 1076769 h 3396418"/>
                <a:gd name="connsiteX397" fmla="*/ 377620 w 4105100"/>
                <a:gd name="connsiteY397" fmla="*/ 1012535 h 3396418"/>
                <a:gd name="connsiteX398" fmla="*/ 377620 w 4105100"/>
                <a:gd name="connsiteY398" fmla="*/ 793970 h 3396418"/>
                <a:gd name="connsiteX399" fmla="*/ 313386 w 4105100"/>
                <a:gd name="connsiteY399" fmla="*/ 729736 h 3396418"/>
                <a:gd name="connsiteX400" fmla="*/ 3791715 w 4105100"/>
                <a:gd name="connsiteY400" fmla="*/ 226567 h 3396418"/>
                <a:gd name="connsiteX401" fmla="*/ 3727481 w 4105100"/>
                <a:gd name="connsiteY401" fmla="*/ 290801 h 3396418"/>
                <a:gd name="connsiteX402" fmla="*/ 3727481 w 4105100"/>
                <a:gd name="connsiteY402" fmla="*/ 509366 h 3396418"/>
                <a:gd name="connsiteX403" fmla="*/ 3791715 w 4105100"/>
                <a:gd name="connsiteY403" fmla="*/ 573600 h 3396418"/>
                <a:gd name="connsiteX404" fmla="*/ 3934345 w 4105100"/>
                <a:gd name="connsiteY404" fmla="*/ 573600 h 3396418"/>
                <a:gd name="connsiteX405" fmla="*/ 3998579 w 4105100"/>
                <a:gd name="connsiteY405" fmla="*/ 509366 h 3396418"/>
                <a:gd name="connsiteX406" fmla="*/ 3998579 w 4105100"/>
                <a:gd name="connsiteY406" fmla="*/ 290801 h 3396418"/>
                <a:gd name="connsiteX407" fmla="*/ 3934345 w 4105100"/>
                <a:gd name="connsiteY407" fmla="*/ 226567 h 3396418"/>
                <a:gd name="connsiteX408" fmla="*/ 3462309 w 4105100"/>
                <a:gd name="connsiteY408" fmla="*/ 226567 h 3396418"/>
                <a:gd name="connsiteX409" fmla="*/ 3398075 w 4105100"/>
                <a:gd name="connsiteY409" fmla="*/ 290801 h 3396418"/>
                <a:gd name="connsiteX410" fmla="*/ 3398075 w 4105100"/>
                <a:gd name="connsiteY410" fmla="*/ 509366 h 3396418"/>
                <a:gd name="connsiteX411" fmla="*/ 3462309 w 4105100"/>
                <a:gd name="connsiteY411" fmla="*/ 573600 h 3396418"/>
                <a:gd name="connsiteX412" fmla="*/ 3604939 w 4105100"/>
                <a:gd name="connsiteY412" fmla="*/ 573600 h 3396418"/>
                <a:gd name="connsiteX413" fmla="*/ 3669173 w 4105100"/>
                <a:gd name="connsiteY413" fmla="*/ 509366 h 3396418"/>
                <a:gd name="connsiteX414" fmla="*/ 3669173 w 4105100"/>
                <a:gd name="connsiteY414" fmla="*/ 290801 h 3396418"/>
                <a:gd name="connsiteX415" fmla="*/ 3604939 w 4105100"/>
                <a:gd name="connsiteY415" fmla="*/ 226567 h 3396418"/>
                <a:gd name="connsiteX416" fmla="*/ 3132904 w 4105100"/>
                <a:gd name="connsiteY416" fmla="*/ 226567 h 3396418"/>
                <a:gd name="connsiteX417" fmla="*/ 3068670 w 4105100"/>
                <a:gd name="connsiteY417" fmla="*/ 290801 h 3396418"/>
                <a:gd name="connsiteX418" fmla="*/ 3068670 w 4105100"/>
                <a:gd name="connsiteY418" fmla="*/ 509366 h 3396418"/>
                <a:gd name="connsiteX419" fmla="*/ 3132904 w 4105100"/>
                <a:gd name="connsiteY419" fmla="*/ 573600 h 3396418"/>
                <a:gd name="connsiteX420" fmla="*/ 3275534 w 4105100"/>
                <a:gd name="connsiteY420" fmla="*/ 573600 h 3396418"/>
                <a:gd name="connsiteX421" fmla="*/ 3339768 w 4105100"/>
                <a:gd name="connsiteY421" fmla="*/ 509366 h 3396418"/>
                <a:gd name="connsiteX422" fmla="*/ 3339768 w 4105100"/>
                <a:gd name="connsiteY422" fmla="*/ 290801 h 3396418"/>
                <a:gd name="connsiteX423" fmla="*/ 3275534 w 4105100"/>
                <a:gd name="connsiteY423" fmla="*/ 226567 h 3396418"/>
                <a:gd name="connsiteX424" fmla="*/ 2803499 w 4105100"/>
                <a:gd name="connsiteY424" fmla="*/ 226567 h 3396418"/>
                <a:gd name="connsiteX425" fmla="*/ 2739265 w 4105100"/>
                <a:gd name="connsiteY425" fmla="*/ 290801 h 3396418"/>
                <a:gd name="connsiteX426" fmla="*/ 2739265 w 4105100"/>
                <a:gd name="connsiteY426" fmla="*/ 509366 h 3396418"/>
                <a:gd name="connsiteX427" fmla="*/ 2803499 w 4105100"/>
                <a:gd name="connsiteY427" fmla="*/ 573600 h 3396418"/>
                <a:gd name="connsiteX428" fmla="*/ 2946129 w 4105100"/>
                <a:gd name="connsiteY428" fmla="*/ 573600 h 3396418"/>
                <a:gd name="connsiteX429" fmla="*/ 3010363 w 4105100"/>
                <a:gd name="connsiteY429" fmla="*/ 509366 h 3396418"/>
                <a:gd name="connsiteX430" fmla="*/ 3010363 w 4105100"/>
                <a:gd name="connsiteY430" fmla="*/ 290801 h 3396418"/>
                <a:gd name="connsiteX431" fmla="*/ 2946129 w 4105100"/>
                <a:gd name="connsiteY431" fmla="*/ 226567 h 3396418"/>
                <a:gd name="connsiteX432" fmla="*/ 2474094 w 4105100"/>
                <a:gd name="connsiteY432" fmla="*/ 226567 h 3396418"/>
                <a:gd name="connsiteX433" fmla="*/ 2409860 w 4105100"/>
                <a:gd name="connsiteY433" fmla="*/ 290801 h 3396418"/>
                <a:gd name="connsiteX434" fmla="*/ 2409860 w 4105100"/>
                <a:gd name="connsiteY434" fmla="*/ 509366 h 3396418"/>
                <a:gd name="connsiteX435" fmla="*/ 2474094 w 4105100"/>
                <a:gd name="connsiteY435" fmla="*/ 573600 h 3396418"/>
                <a:gd name="connsiteX436" fmla="*/ 2616724 w 4105100"/>
                <a:gd name="connsiteY436" fmla="*/ 573600 h 3396418"/>
                <a:gd name="connsiteX437" fmla="*/ 2680958 w 4105100"/>
                <a:gd name="connsiteY437" fmla="*/ 509366 h 3396418"/>
                <a:gd name="connsiteX438" fmla="*/ 2680958 w 4105100"/>
                <a:gd name="connsiteY438" fmla="*/ 290801 h 3396418"/>
                <a:gd name="connsiteX439" fmla="*/ 2616724 w 4105100"/>
                <a:gd name="connsiteY439" fmla="*/ 226567 h 3396418"/>
                <a:gd name="connsiteX440" fmla="*/ 1488377 w 4105100"/>
                <a:gd name="connsiteY440" fmla="*/ 226567 h 3396418"/>
                <a:gd name="connsiteX441" fmla="*/ 1424143 w 4105100"/>
                <a:gd name="connsiteY441" fmla="*/ 290801 h 3396418"/>
                <a:gd name="connsiteX442" fmla="*/ 1424143 w 4105100"/>
                <a:gd name="connsiteY442" fmla="*/ 509366 h 3396418"/>
                <a:gd name="connsiteX443" fmla="*/ 1488377 w 4105100"/>
                <a:gd name="connsiteY443" fmla="*/ 573600 h 3396418"/>
                <a:gd name="connsiteX444" fmla="*/ 1631007 w 4105100"/>
                <a:gd name="connsiteY444" fmla="*/ 573600 h 3396418"/>
                <a:gd name="connsiteX445" fmla="*/ 1695241 w 4105100"/>
                <a:gd name="connsiteY445" fmla="*/ 509366 h 3396418"/>
                <a:gd name="connsiteX446" fmla="*/ 1695241 w 4105100"/>
                <a:gd name="connsiteY446" fmla="*/ 290801 h 3396418"/>
                <a:gd name="connsiteX447" fmla="*/ 1631007 w 4105100"/>
                <a:gd name="connsiteY447" fmla="*/ 226567 h 3396418"/>
                <a:gd name="connsiteX448" fmla="*/ 1158971 w 4105100"/>
                <a:gd name="connsiteY448" fmla="*/ 226567 h 3396418"/>
                <a:gd name="connsiteX449" fmla="*/ 1094737 w 4105100"/>
                <a:gd name="connsiteY449" fmla="*/ 290801 h 3396418"/>
                <a:gd name="connsiteX450" fmla="*/ 1094737 w 4105100"/>
                <a:gd name="connsiteY450" fmla="*/ 509366 h 3396418"/>
                <a:gd name="connsiteX451" fmla="*/ 1158971 w 4105100"/>
                <a:gd name="connsiteY451" fmla="*/ 573600 h 3396418"/>
                <a:gd name="connsiteX452" fmla="*/ 1301601 w 4105100"/>
                <a:gd name="connsiteY452" fmla="*/ 573600 h 3396418"/>
                <a:gd name="connsiteX453" fmla="*/ 1365835 w 4105100"/>
                <a:gd name="connsiteY453" fmla="*/ 509366 h 3396418"/>
                <a:gd name="connsiteX454" fmla="*/ 1365835 w 4105100"/>
                <a:gd name="connsiteY454" fmla="*/ 290801 h 3396418"/>
                <a:gd name="connsiteX455" fmla="*/ 1301601 w 4105100"/>
                <a:gd name="connsiteY455" fmla="*/ 226567 h 3396418"/>
                <a:gd name="connsiteX456" fmla="*/ 829566 w 4105100"/>
                <a:gd name="connsiteY456" fmla="*/ 226567 h 3396418"/>
                <a:gd name="connsiteX457" fmla="*/ 765332 w 4105100"/>
                <a:gd name="connsiteY457" fmla="*/ 290801 h 3396418"/>
                <a:gd name="connsiteX458" fmla="*/ 765332 w 4105100"/>
                <a:gd name="connsiteY458" fmla="*/ 509366 h 3396418"/>
                <a:gd name="connsiteX459" fmla="*/ 829566 w 4105100"/>
                <a:gd name="connsiteY459" fmla="*/ 573600 h 3396418"/>
                <a:gd name="connsiteX460" fmla="*/ 972196 w 4105100"/>
                <a:gd name="connsiteY460" fmla="*/ 573600 h 3396418"/>
                <a:gd name="connsiteX461" fmla="*/ 1036430 w 4105100"/>
                <a:gd name="connsiteY461" fmla="*/ 509366 h 3396418"/>
                <a:gd name="connsiteX462" fmla="*/ 1036430 w 4105100"/>
                <a:gd name="connsiteY462" fmla="*/ 290801 h 3396418"/>
                <a:gd name="connsiteX463" fmla="*/ 972196 w 4105100"/>
                <a:gd name="connsiteY463" fmla="*/ 226567 h 3396418"/>
                <a:gd name="connsiteX464" fmla="*/ 500161 w 4105100"/>
                <a:gd name="connsiteY464" fmla="*/ 226567 h 3396418"/>
                <a:gd name="connsiteX465" fmla="*/ 435927 w 4105100"/>
                <a:gd name="connsiteY465" fmla="*/ 290801 h 3396418"/>
                <a:gd name="connsiteX466" fmla="*/ 435927 w 4105100"/>
                <a:gd name="connsiteY466" fmla="*/ 509366 h 3396418"/>
                <a:gd name="connsiteX467" fmla="*/ 500161 w 4105100"/>
                <a:gd name="connsiteY467" fmla="*/ 573600 h 3396418"/>
                <a:gd name="connsiteX468" fmla="*/ 642791 w 4105100"/>
                <a:gd name="connsiteY468" fmla="*/ 573600 h 3396418"/>
                <a:gd name="connsiteX469" fmla="*/ 707025 w 4105100"/>
                <a:gd name="connsiteY469" fmla="*/ 509366 h 3396418"/>
                <a:gd name="connsiteX470" fmla="*/ 707025 w 4105100"/>
                <a:gd name="connsiteY470" fmla="*/ 290801 h 3396418"/>
                <a:gd name="connsiteX471" fmla="*/ 642791 w 4105100"/>
                <a:gd name="connsiteY471" fmla="*/ 226567 h 3396418"/>
                <a:gd name="connsiteX472" fmla="*/ 170756 w 4105100"/>
                <a:gd name="connsiteY472" fmla="*/ 226567 h 3396418"/>
                <a:gd name="connsiteX473" fmla="*/ 106522 w 4105100"/>
                <a:gd name="connsiteY473" fmla="*/ 290801 h 3396418"/>
                <a:gd name="connsiteX474" fmla="*/ 106522 w 4105100"/>
                <a:gd name="connsiteY474" fmla="*/ 509366 h 3396418"/>
                <a:gd name="connsiteX475" fmla="*/ 170756 w 4105100"/>
                <a:gd name="connsiteY475" fmla="*/ 573600 h 3396418"/>
                <a:gd name="connsiteX476" fmla="*/ 313386 w 4105100"/>
                <a:gd name="connsiteY476" fmla="*/ 573600 h 3396418"/>
                <a:gd name="connsiteX477" fmla="*/ 377620 w 4105100"/>
                <a:gd name="connsiteY477" fmla="*/ 509366 h 3396418"/>
                <a:gd name="connsiteX478" fmla="*/ 377620 w 4105100"/>
                <a:gd name="connsiteY478" fmla="*/ 290801 h 3396418"/>
                <a:gd name="connsiteX479" fmla="*/ 313386 w 4105100"/>
                <a:gd name="connsiteY479" fmla="*/ 226567 h 3396418"/>
                <a:gd name="connsiteX480" fmla="*/ 130448 w 4105100"/>
                <a:gd name="connsiteY480" fmla="*/ 0 h 3396418"/>
                <a:gd name="connsiteX481" fmla="*/ 1671314 w 4105100"/>
                <a:gd name="connsiteY481" fmla="*/ 0 h 3396418"/>
                <a:gd name="connsiteX482" fmla="*/ 1801762 w 4105100"/>
                <a:gd name="connsiteY482" fmla="*/ 130448 h 3396418"/>
                <a:gd name="connsiteX483" fmla="*/ 1801762 w 4105100"/>
                <a:gd name="connsiteY483" fmla="*/ 780108 h 3396418"/>
                <a:gd name="connsiteX484" fmla="*/ 2303338 w 4105100"/>
                <a:gd name="connsiteY484" fmla="*/ 780108 h 3396418"/>
                <a:gd name="connsiteX485" fmla="*/ 2303338 w 4105100"/>
                <a:gd name="connsiteY485" fmla="*/ 130448 h 3396418"/>
                <a:gd name="connsiteX486" fmla="*/ 2433786 w 4105100"/>
                <a:gd name="connsiteY486" fmla="*/ 0 h 3396418"/>
                <a:gd name="connsiteX487" fmla="*/ 3974652 w 4105100"/>
                <a:gd name="connsiteY487" fmla="*/ 0 h 3396418"/>
                <a:gd name="connsiteX488" fmla="*/ 4105100 w 4105100"/>
                <a:gd name="connsiteY488" fmla="*/ 130448 h 3396418"/>
                <a:gd name="connsiteX489" fmla="*/ 4105100 w 4105100"/>
                <a:gd name="connsiteY489" fmla="*/ 3396418 h 3396418"/>
                <a:gd name="connsiteX490" fmla="*/ 2303338 w 4105100"/>
                <a:gd name="connsiteY490" fmla="*/ 3396418 h 3396418"/>
                <a:gd name="connsiteX491" fmla="*/ 2303338 w 4105100"/>
                <a:gd name="connsiteY491" fmla="*/ 1245413 h 3396418"/>
                <a:gd name="connsiteX492" fmla="*/ 1801762 w 4105100"/>
                <a:gd name="connsiteY492" fmla="*/ 1245413 h 3396418"/>
                <a:gd name="connsiteX493" fmla="*/ 1801762 w 4105100"/>
                <a:gd name="connsiteY493" fmla="*/ 3396418 h 3396418"/>
                <a:gd name="connsiteX494" fmla="*/ 0 w 4105100"/>
                <a:gd name="connsiteY494" fmla="*/ 3396418 h 3396418"/>
                <a:gd name="connsiteX495" fmla="*/ 0 w 4105100"/>
                <a:gd name="connsiteY495" fmla="*/ 130448 h 3396418"/>
                <a:gd name="connsiteX496" fmla="*/ 130448 w 4105100"/>
                <a:gd name="connsiteY496" fmla="*/ 0 h 339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4105100" h="3396418">
                  <a:moveTo>
                    <a:pt x="3791715" y="2742414"/>
                  </a:moveTo>
                  <a:cubicBezTo>
                    <a:pt x="3756240" y="2742414"/>
                    <a:pt x="3727481" y="2771173"/>
                    <a:pt x="3727481" y="2806648"/>
                  </a:cubicBezTo>
                  <a:lnTo>
                    <a:pt x="3727481" y="3025213"/>
                  </a:lnTo>
                  <a:cubicBezTo>
                    <a:pt x="3727481" y="3060688"/>
                    <a:pt x="3756240" y="3089447"/>
                    <a:pt x="3791715" y="3089447"/>
                  </a:cubicBezTo>
                  <a:lnTo>
                    <a:pt x="3934345" y="3089447"/>
                  </a:lnTo>
                  <a:cubicBezTo>
                    <a:pt x="3969820" y="3089447"/>
                    <a:pt x="3998579" y="3060688"/>
                    <a:pt x="3998579" y="3025213"/>
                  </a:cubicBezTo>
                  <a:lnTo>
                    <a:pt x="3998579" y="2806648"/>
                  </a:lnTo>
                  <a:cubicBezTo>
                    <a:pt x="3998579" y="2771173"/>
                    <a:pt x="3969820" y="2742414"/>
                    <a:pt x="3934345" y="2742414"/>
                  </a:cubicBezTo>
                  <a:close/>
                  <a:moveTo>
                    <a:pt x="3462309" y="2742414"/>
                  </a:moveTo>
                  <a:cubicBezTo>
                    <a:pt x="3426834" y="2742414"/>
                    <a:pt x="3398075" y="2771173"/>
                    <a:pt x="3398075" y="2806648"/>
                  </a:cubicBezTo>
                  <a:lnTo>
                    <a:pt x="3398075" y="3025213"/>
                  </a:lnTo>
                  <a:cubicBezTo>
                    <a:pt x="3398075" y="3060688"/>
                    <a:pt x="3426834" y="3089447"/>
                    <a:pt x="3462309" y="3089447"/>
                  </a:cubicBezTo>
                  <a:lnTo>
                    <a:pt x="3604939" y="3089447"/>
                  </a:lnTo>
                  <a:cubicBezTo>
                    <a:pt x="3640414" y="3089447"/>
                    <a:pt x="3669173" y="3060688"/>
                    <a:pt x="3669173" y="3025213"/>
                  </a:cubicBezTo>
                  <a:lnTo>
                    <a:pt x="3669173" y="2806648"/>
                  </a:lnTo>
                  <a:cubicBezTo>
                    <a:pt x="3669173" y="2771173"/>
                    <a:pt x="3640414" y="2742414"/>
                    <a:pt x="3604939" y="2742414"/>
                  </a:cubicBezTo>
                  <a:close/>
                  <a:moveTo>
                    <a:pt x="3132904" y="2742414"/>
                  </a:moveTo>
                  <a:cubicBezTo>
                    <a:pt x="3097429" y="2742414"/>
                    <a:pt x="3068670" y="2771173"/>
                    <a:pt x="3068670" y="2806648"/>
                  </a:cubicBezTo>
                  <a:lnTo>
                    <a:pt x="3068670" y="3025213"/>
                  </a:lnTo>
                  <a:cubicBezTo>
                    <a:pt x="3068670" y="3060688"/>
                    <a:pt x="3097429" y="3089447"/>
                    <a:pt x="3132904" y="3089447"/>
                  </a:cubicBezTo>
                  <a:lnTo>
                    <a:pt x="3275534" y="3089447"/>
                  </a:lnTo>
                  <a:cubicBezTo>
                    <a:pt x="3311009" y="3089447"/>
                    <a:pt x="3339768" y="3060688"/>
                    <a:pt x="3339768" y="3025213"/>
                  </a:cubicBezTo>
                  <a:lnTo>
                    <a:pt x="3339768" y="2806648"/>
                  </a:lnTo>
                  <a:cubicBezTo>
                    <a:pt x="3339768" y="2771173"/>
                    <a:pt x="3311009" y="2742414"/>
                    <a:pt x="3275534" y="2742414"/>
                  </a:cubicBezTo>
                  <a:close/>
                  <a:moveTo>
                    <a:pt x="2803499" y="2742414"/>
                  </a:moveTo>
                  <a:cubicBezTo>
                    <a:pt x="2768024" y="2742414"/>
                    <a:pt x="2739265" y="2771173"/>
                    <a:pt x="2739265" y="2806648"/>
                  </a:cubicBezTo>
                  <a:lnTo>
                    <a:pt x="2739265" y="3025213"/>
                  </a:lnTo>
                  <a:cubicBezTo>
                    <a:pt x="2739265" y="3060688"/>
                    <a:pt x="2768024" y="3089447"/>
                    <a:pt x="2803499" y="3089447"/>
                  </a:cubicBezTo>
                  <a:lnTo>
                    <a:pt x="2946129" y="3089447"/>
                  </a:lnTo>
                  <a:cubicBezTo>
                    <a:pt x="2981604" y="3089447"/>
                    <a:pt x="3010363" y="3060688"/>
                    <a:pt x="3010363" y="3025213"/>
                  </a:cubicBezTo>
                  <a:lnTo>
                    <a:pt x="3010363" y="2806648"/>
                  </a:lnTo>
                  <a:cubicBezTo>
                    <a:pt x="3010363" y="2771173"/>
                    <a:pt x="2981604" y="2742414"/>
                    <a:pt x="2946129" y="2742414"/>
                  </a:cubicBezTo>
                  <a:close/>
                  <a:moveTo>
                    <a:pt x="2474094" y="2742414"/>
                  </a:moveTo>
                  <a:cubicBezTo>
                    <a:pt x="2438619" y="2742414"/>
                    <a:pt x="2409860" y="2771173"/>
                    <a:pt x="2409860" y="2806648"/>
                  </a:cubicBezTo>
                  <a:lnTo>
                    <a:pt x="2409860" y="3025213"/>
                  </a:lnTo>
                  <a:cubicBezTo>
                    <a:pt x="2409860" y="3060688"/>
                    <a:pt x="2438619" y="3089447"/>
                    <a:pt x="2474094" y="3089447"/>
                  </a:cubicBezTo>
                  <a:lnTo>
                    <a:pt x="2616724" y="3089447"/>
                  </a:lnTo>
                  <a:cubicBezTo>
                    <a:pt x="2652199" y="3089447"/>
                    <a:pt x="2680958" y="3060688"/>
                    <a:pt x="2680958" y="3025213"/>
                  </a:cubicBezTo>
                  <a:lnTo>
                    <a:pt x="2680958" y="2806648"/>
                  </a:lnTo>
                  <a:cubicBezTo>
                    <a:pt x="2680958" y="2771173"/>
                    <a:pt x="2652199" y="2742414"/>
                    <a:pt x="2616724" y="2742414"/>
                  </a:cubicBezTo>
                  <a:close/>
                  <a:moveTo>
                    <a:pt x="1488377" y="2742414"/>
                  </a:moveTo>
                  <a:cubicBezTo>
                    <a:pt x="1452902" y="2742414"/>
                    <a:pt x="1424143" y="2771173"/>
                    <a:pt x="1424143" y="2806648"/>
                  </a:cubicBezTo>
                  <a:lnTo>
                    <a:pt x="1424143" y="3025213"/>
                  </a:lnTo>
                  <a:cubicBezTo>
                    <a:pt x="1424143" y="3060688"/>
                    <a:pt x="1452902" y="3089447"/>
                    <a:pt x="1488377" y="3089447"/>
                  </a:cubicBezTo>
                  <a:lnTo>
                    <a:pt x="1631007" y="3089447"/>
                  </a:lnTo>
                  <a:cubicBezTo>
                    <a:pt x="1666482" y="3089447"/>
                    <a:pt x="1695241" y="3060688"/>
                    <a:pt x="1695241" y="3025213"/>
                  </a:cubicBezTo>
                  <a:lnTo>
                    <a:pt x="1695241" y="2806648"/>
                  </a:lnTo>
                  <a:cubicBezTo>
                    <a:pt x="1695241" y="2771173"/>
                    <a:pt x="1666482" y="2742414"/>
                    <a:pt x="1631007" y="2742414"/>
                  </a:cubicBezTo>
                  <a:close/>
                  <a:moveTo>
                    <a:pt x="1158971" y="2742414"/>
                  </a:moveTo>
                  <a:cubicBezTo>
                    <a:pt x="1123496" y="2742414"/>
                    <a:pt x="1094737" y="2771173"/>
                    <a:pt x="1094737" y="2806648"/>
                  </a:cubicBezTo>
                  <a:lnTo>
                    <a:pt x="1094737" y="3025213"/>
                  </a:lnTo>
                  <a:cubicBezTo>
                    <a:pt x="1094737" y="3060688"/>
                    <a:pt x="1123496" y="3089447"/>
                    <a:pt x="1158971" y="3089447"/>
                  </a:cubicBezTo>
                  <a:lnTo>
                    <a:pt x="1301601" y="3089447"/>
                  </a:lnTo>
                  <a:cubicBezTo>
                    <a:pt x="1337076" y="3089447"/>
                    <a:pt x="1365835" y="3060688"/>
                    <a:pt x="1365835" y="3025213"/>
                  </a:cubicBezTo>
                  <a:lnTo>
                    <a:pt x="1365835" y="2806648"/>
                  </a:lnTo>
                  <a:cubicBezTo>
                    <a:pt x="1365835" y="2771173"/>
                    <a:pt x="1337076" y="2742414"/>
                    <a:pt x="1301601" y="2742414"/>
                  </a:cubicBezTo>
                  <a:close/>
                  <a:moveTo>
                    <a:pt x="829566" y="2742414"/>
                  </a:moveTo>
                  <a:cubicBezTo>
                    <a:pt x="794091" y="2742414"/>
                    <a:pt x="765332" y="2771173"/>
                    <a:pt x="765332" y="2806648"/>
                  </a:cubicBezTo>
                  <a:lnTo>
                    <a:pt x="765332" y="3025213"/>
                  </a:lnTo>
                  <a:cubicBezTo>
                    <a:pt x="765332" y="3060688"/>
                    <a:pt x="794091" y="3089447"/>
                    <a:pt x="829566" y="3089447"/>
                  </a:cubicBezTo>
                  <a:lnTo>
                    <a:pt x="972196" y="3089447"/>
                  </a:lnTo>
                  <a:cubicBezTo>
                    <a:pt x="1007671" y="3089447"/>
                    <a:pt x="1036430" y="3060688"/>
                    <a:pt x="1036430" y="3025213"/>
                  </a:cubicBezTo>
                  <a:lnTo>
                    <a:pt x="1036430" y="2806648"/>
                  </a:lnTo>
                  <a:cubicBezTo>
                    <a:pt x="1036430" y="2771173"/>
                    <a:pt x="1007671" y="2742414"/>
                    <a:pt x="972196" y="2742414"/>
                  </a:cubicBezTo>
                  <a:close/>
                  <a:moveTo>
                    <a:pt x="500161" y="2742414"/>
                  </a:moveTo>
                  <a:cubicBezTo>
                    <a:pt x="464686" y="2742414"/>
                    <a:pt x="435927" y="2771173"/>
                    <a:pt x="435927" y="2806648"/>
                  </a:cubicBezTo>
                  <a:lnTo>
                    <a:pt x="435927" y="3025213"/>
                  </a:lnTo>
                  <a:cubicBezTo>
                    <a:pt x="435927" y="3060688"/>
                    <a:pt x="464686" y="3089447"/>
                    <a:pt x="500161" y="3089447"/>
                  </a:cubicBezTo>
                  <a:lnTo>
                    <a:pt x="642791" y="3089447"/>
                  </a:lnTo>
                  <a:cubicBezTo>
                    <a:pt x="678266" y="3089447"/>
                    <a:pt x="707025" y="3060688"/>
                    <a:pt x="707025" y="3025213"/>
                  </a:cubicBezTo>
                  <a:lnTo>
                    <a:pt x="707025" y="2806648"/>
                  </a:lnTo>
                  <a:cubicBezTo>
                    <a:pt x="707025" y="2771173"/>
                    <a:pt x="678266" y="2742414"/>
                    <a:pt x="642791" y="2742414"/>
                  </a:cubicBezTo>
                  <a:close/>
                  <a:moveTo>
                    <a:pt x="170756" y="2742414"/>
                  </a:moveTo>
                  <a:cubicBezTo>
                    <a:pt x="135281" y="2742414"/>
                    <a:pt x="106522" y="2771173"/>
                    <a:pt x="106522" y="2806648"/>
                  </a:cubicBezTo>
                  <a:lnTo>
                    <a:pt x="106522" y="3025213"/>
                  </a:lnTo>
                  <a:cubicBezTo>
                    <a:pt x="106522" y="3060688"/>
                    <a:pt x="135281" y="3089447"/>
                    <a:pt x="170756" y="3089447"/>
                  </a:cubicBezTo>
                  <a:lnTo>
                    <a:pt x="313386" y="3089447"/>
                  </a:lnTo>
                  <a:cubicBezTo>
                    <a:pt x="348861" y="3089447"/>
                    <a:pt x="377620" y="3060688"/>
                    <a:pt x="377620" y="3025213"/>
                  </a:cubicBezTo>
                  <a:lnTo>
                    <a:pt x="377620" y="2806648"/>
                  </a:lnTo>
                  <a:cubicBezTo>
                    <a:pt x="377620" y="2771173"/>
                    <a:pt x="348861" y="2742414"/>
                    <a:pt x="313386" y="2742414"/>
                  </a:cubicBezTo>
                  <a:close/>
                  <a:moveTo>
                    <a:pt x="3791715" y="2239243"/>
                  </a:moveTo>
                  <a:cubicBezTo>
                    <a:pt x="3756240" y="2239243"/>
                    <a:pt x="3727481" y="2268002"/>
                    <a:pt x="3727481" y="2303477"/>
                  </a:cubicBezTo>
                  <a:lnTo>
                    <a:pt x="3727481" y="2522042"/>
                  </a:lnTo>
                  <a:cubicBezTo>
                    <a:pt x="3727481" y="2557517"/>
                    <a:pt x="3756240" y="2586276"/>
                    <a:pt x="3791715" y="2586276"/>
                  </a:cubicBezTo>
                  <a:lnTo>
                    <a:pt x="3934345" y="2586276"/>
                  </a:lnTo>
                  <a:cubicBezTo>
                    <a:pt x="3969820" y="2586276"/>
                    <a:pt x="3998579" y="2557517"/>
                    <a:pt x="3998579" y="2522042"/>
                  </a:cubicBezTo>
                  <a:lnTo>
                    <a:pt x="3998579" y="2303477"/>
                  </a:lnTo>
                  <a:cubicBezTo>
                    <a:pt x="3998579" y="2268002"/>
                    <a:pt x="3969820" y="2239243"/>
                    <a:pt x="3934345" y="2239243"/>
                  </a:cubicBezTo>
                  <a:close/>
                  <a:moveTo>
                    <a:pt x="3462309" y="2239243"/>
                  </a:moveTo>
                  <a:cubicBezTo>
                    <a:pt x="3426834" y="2239243"/>
                    <a:pt x="3398075" y="2268002"/>
                    <a:pt x="3398075" y="2303477"/>
                  </a:cubicBezTo>
                  <a:lnTo>
                    <a:pt x="3398075" y="2522042"/>
                  </a:lnTo>
                  <a:cubicBezTo>
                    <a:pt x="3398075" y="2557517"/>
                    <a:pt x="3426834" y="2586276"/>
                    <a:pt x="3462309" y="2586276"/>
                  </a:cubicBezTo>
                  <a:lnTo>
                    <a:pt x="3604939" y="2586276"/>
                  </a:lnTo>
                  <a:cubicBezTo>
                    <a:pt x="3640414" y="2586276"/>
                    <a:pt x="3669173" y="2557517"/>
                    <a:pt x="3669173" y="2522042"/>
                  </a:cubicBezTo>
                  <a:lnTo>
                    <a:pt x="3669173" y="2303477"/>
                  </a:lnTo>
                  <a:cubicBezTo>
                    <a:pt x="3669173" y="2268002"/>
                    <a:pt x="3640414" y="2239243"/>
                    <a:pt x="3604939" y="2239243"/>
                  </a:cubicBezTo>
                  <a:close/>
                  <a:moveTo>
                    <a:pt x="3132904" y="2239243"/>
                  </a:moveTo>
                  <a:cubicBezTo>
                    <a:pt x="3097429" y="2239243"/>
                    <a:pt x="3068670" y="2268002"/>
                    <a:pt x="3068670" y="2303477"/>
                  </a:cubicBezTo>
                  <a:lnTo>
                    <a:pt x="3068670" y="2522042"/>
                  </a:lnTo>
                  <a:cubicBezTo>
                    <a:pt x="3068670" y="2557517"/>
                    <a:pt x="3097429" y="2586276"/>
                    <a:pt x="3132904" y="2586276"/>
                  </a:cubicBezTo>
                  <a:lnTo>
                    <a:pt x="3275534" y="2586276"/>
                  </a:lnTo>
                  <a:cubicBezTo>
                    <a:pt x="3311009" y="2586276"/>
                    <a:pt x="3339768" y="2557517"/>
                    <a:pt x="3339768" y="2522042"/>
                  </a:cubicBezTo>
                  <a:lnTo>
                    <a:pt x="3339768" y="2303477"/>
                  </a:lnTo>
                  <a:cubicBezTo>
                    <a:pt x="3339768" y="2268002"/>
                    <a:pt x="3311009" y="2239243"/>
                    <a:pt x="3275534" y="2239243"/>
                  </a:cubicBezTo>
                  <a:close/>
                  <a:moveTo>
                    <a:pt x="2803499" y="2239243"/>
                  </a:moveTo>
                  <a:cubicBezTo>
                    <a:pt x="2768024" y="2239243"/>
                    <a:pt x="2739265" y="2268002"/>
                    <a:pt x="2739265" y="2303477"/>
                  </a:cubicBezTo>
                  <a:lnTo>
                    <a:pt x="2739265" y="2522042"/>
                  </a:lnTo>
                  <a:cubicBezTo>
                    <a:pt x="2739265" y="2557517"/>
                    <a:pt x="2768024" y="2586276"/>
                    <a:pt x="2803499" y="2586276"/>
                  </a:cubicBezTo>
                  <a:lnTo>
                    <a:pt x="2946129" y="2586276"/>
                  </a:lnTo>
                  <a:cubicBezTo>
                    <a:pt x="2981604" y="2586276"/>
                    <a:pt x="3010363" y="2557517"/>
                    <a:pt x="3010363" y="2522042"/>
                  </a:cubicBezTo>
                  <a:lnTo>
                    <a:pt x="3010363" y="2303477"/>
                  </a:lnTo>
                  <a:cubicBezTo>
                    <a:pt x="3010363" y="2268002"/>
                    <a:pt x="2981604" y="2239243"/>
                    <a:pt x="2946129" y="2239243"/>
                  </a:cubicBezTo>
                  <a:close/>
                  <a:moveTo>
                    <a:pt x="2474094" y="2239243"/>
                  </a:moveTo>
                  <a:cubicBezTo>
                    <a:pt x="2438619" y="2239243"/>
                    <a:pt x="2409860" y="2268002"/>
                    <a:pt x="2409860" y="2303477"/>
                  </a:cubicBezTo>
                  <a:lnTo>
                    <a:pt x="2409860" y="2522042"/>
                  </a:lnTo>
                  <a:cubicBezTo>
                    <a:pt x="2409860" y="2557517"/>
                    <a:pt x="2438619" y="2586276"/>
                    <a:pt x="2474094" y="2586276"/>
                  </a:cubicBezTo>
                  <a:lnTo>
                    <a:pt x="2616724" y="2586276"/>
                  </a:lnTo>
                  <a:cubicBezTo>
                    <a:pt x="2652199" y="2586276"/>
                    <a:pt x="2680958" y="2557517"/>
                    <a:pt x="2680958" y="2522042"/>
                  </a:cubicBezTo>
                  <a:lnTo>
                    <a:pt x="2680958" y="2303477"/>
                  </a:lnTo>
                  <a:cubicBezTo>
                    <a:pt x="2680958" y="2268002"/>
                    <a:pt x="2652199" y="2239243"/>
                    <a:pt x="2616724" y="2239243"/>
                  </a:cubicBezTo>
                  <a:close/>
                  <a:moveTo>
                    <a:pt x="1488377" y="2239243"/>
                  </a:moveTo>
                  <a:cubicBezTo>
                    <a:pt x="1452902" y="2239243"/>
                    <a:pt x="1424143" y="2268002"/>
                    <a:pt x="1424143" y="2303477"/>
                  </a:cubicBezTo>
                  <a:lnTo>
                    <a:pt x="1424143" y="2522042"/>
                  </a:lnTo>
                  <a:cubicBezTo>
                    <a:pt x="1424143" y="2557517"/>
                    <a:pt x="1452902" y="2586276"/>
                    <a:pt x="1488377" y="2586276"/>
                  </a:cubicBezTo>
                  <a:lnTo>
                    <a:pt x="1631007" y="2586276"/>
                  </a:lnTo>
                  <a:cubicBezTo>
                    <a:pt x="1666482" y="2586276"/>
                    <a:pt x="1695241" y="2557517"/>
                    <a:pt x="1695241" y="2522042"/>
                  </a:cubicBezTo>
                  <a:lnTo>
                    <a:pt x="1695241" y="2303477"/>
                  </a:lnTo>
                  <a:cubicBezTo>
                    <a:pt x="1695241" y="2268002"/>
                    <a:pt x="1666482" y="2239243"/>
                    <a:pt x="1631007" y="2239243"/>
                  </a:cubicBezTo>
                  <a:close/>
                  <a:moveTo>
                    <a:pt x="1158971" y="2239243"/>
                  </a:moveTo>
                  <a:cubicBezTo>
                    <a:pt x="1123496" y="2239243"/>
                    <a:pt x="1094737" y="2268002"/>
                    <a:pt x="1094737" y="2303477"/>
                  </a:cubicBezTo>
                  <a:lnTo>
                    <a:pt x="1094737" y="2522042"/>
                  </a:lnTo>
                  <a:cubicBezTo>
                    <a:pt x="1094737" y="2557517"/>
                    <a:pt x="1123496" y="2586276"/>
                    <a:pt x="1158971" y="2586276"/>
                  </a:cubicBezTo>
                  <a:lnTo>
                    <a:pt x="1301601" y="2586276"/>
                  </a:lnTo>
                  <a:cubicBezTo>
                    <a:pt x="1337076" y="2586276"/>
                    <a:pt x="1365835" y="2557517"/>
                    <a:pt x="1365835" y="2522042"/>
                  </a:cubicBezTo>
                  <a:lnTo>
                    <a:pt x="1365835" y="2303477"/>
                  </a:lnTo>
                  <a:cubicBezTo>
                    <a:pt x="1365835" y="2268002"/>
                    <a:pt x="1337076" y="2239243"/>
                    <a:pt x="1301601" y="2239243"/>
                  </a:cubicBezTo>
                  <a:close/>
                  <a:moveTo>
                    <a:pt x="829566" y="2239243"/>
                  </a:moveTo>
                  <a:cubicBezTo>
                    <a:pt x="794091" y="2239243"/>
                    <a:pt x="765332" y="2268002"/>
                    <a:pt x="765332" y="2303477"/>
                  </a:cubicBezTo>
                  <a:lnTo>
                    <a:pt x="765332" y="2522042"/>
                  </a:lnTo>
                  <a:cubicBezTo>
                    <a:pt x="765332" y="2557517"/>
                    <a:pt x="794091" y="2586276"/>
                    <a:pt x="829566" y="2586276"/>
                  </a:cubicBezTo>
                  <a:lnTo>
                    <a:pt x="972196" y="2586276"/>
                  </a:lnTo>
                  <a:cubicBezTo>
                    <a:pt x="1007671" y="2586276"/>
                    <a:pt x="1036430" y="2557517"/>
                    <a:pt x="1036430" y="2522042"/>
                  </a:cubicBezTo>
                  <a:lnTo>
                    <a:pt x="1036430" y="2303477"/>
                  </a:lnTo>
                  <a:cubicBezTo>
                    <a:pt x="1036430" y="2268002"/>
                    <a:pt x="1007671" y="2239243"/>
                    <a:pt x="972196" y="2239243"/>
                  </a:cubicBezTo>
                  <a:close/>
                  <a:moveTo>
                    <a:pt x="500161" y="2239243"/>
                  </a:moveTo>
                  <a:cubicBezTo>
                    <a:pt x="464686" y="2239243"/>
                    <a:pt x="435927" y="2268002"/>
                    <a:pt x="435927" y="2303477"/>
                  </a:cubicBezTo>
                  <a:lnTo>
                    <a:pt x="435927" y="2522042"/>
                  </a:lnTo>
                  <a:cubicBezTo>
                    <a:pt x="435927" y="2557517"/>
                    <a:pt x="464686" y="2586276"/>
                    <a:pt x="500161" y="2586276"/>
                  </a:cubicBezTo>
                  <a:lnTo>
                    <a:pt x="642791" y="2586276"/>
                  </a:lnTo>
                  <a:cubicBezTo>
                    <a:pt x="678266" y="2586276"/>
                    <a:pt x="707025" y="2557517"/>
                    <a:pt x="707025" y="2522042"/>
                  </a:cubicBezTo>
                  <a:lnTo>
                    <a:pt x="707025" y="2303477"/>
                  </a:lnTo>
                  <a:cubicBezTo>
                    <a:pt x="707025" y="2268002"/>
                    <a:pt x="678266" y="2239243"/>
                    <a:pt x="642791" y="2239243"/>
                  </a:cubicBezTo>
                  <a:close/>
                  <a:moveTo>
                    <a:pt x="170756" y="2239243"/>
                  </a:moveTo>
                  <a:cubicBezTo>
                    <a:pt x="135281" y="2239243"/>
                    <a:pt x="106522" y="2268002"/>
                    <a:pt x="106522" y="2303477"/>
                  </a:cubicBezTo>
                  <a:lnTo>
                    <a:pt x="106522" y="2522042"/>
                  </a:lnTo>
                  <a:cubicBezTo>
                    <a:pt x="106522" y="2557517"/>
                    <a:pt x="135281" y="2586276"/>
                    <a:pt x="170756" y="2586276"/>
                  </a:cubicBezTo>
                  <a:lnTo>
                    <a:pt x="313386" y="2586276"/>
                  </a:lnTo>
                  <a:cubicBezTo>
                    <a:pt x="348861" y="2586276"/>
                    <a:pt x="377620" y="2557517"/>
                    <a:pt x="377620" y="2522042"/>
                  </a:cubicBezTo>
                  <a:lnTo>
                    <a:pt x="377620" y="2303477"/>
                  </a:lnTo>
                  <a:cubicBezTo>
                    <a:pt x="377620" y="2268002"/>
                    <a:pt x="348861" y="2239243"/>
                    <a:pt x="313386" y="2239243"/>
                  </a:cubicBezTo>
                  <a:close/>
                  <a:moveTo>
                    <a:pt x="3791715" y="1736074"/>
                  </a:moveTo>
                  <a:cubicBezTo>
                    <a:pt x="3756240" y="1736074"/>
                    <a:pt x="3727481" y="1764833"/>
                    <a:pt x="3727481" y="1800308"/>
                  </a:cubicBezTo>
                  <a:lnTo>
                    <a:pt x="3727481" y="2018873"/>
                  </a:lnTo>
                  <a:cubicBezTo>
                    <a:pt x="3727481" y="2054348"/>
                    <a:pt x="3756240" y="2083107"/>
                    <a:pt x="3791715" y="2083107"/>
                  </a:cubicBezTo>
                  <a:lnTo>
                    <a:pt x="3934345" y="2083107"/>
                  </a:lnTo>
                  <a:cubicBezTo>
                    <a:pt x="3969820" y="2083107"/>
                    <a:pt x="3998579" y="2054348"/>
                    <a:pt x="3998579" y="2018873"/>
                  </a:cubicBezTo>
                  <a:lnTo>
                    <a:pt x="3998579" y="1800308"/>
                  </a:lnTo>
                  <a:cubicBezTo>
                    <a:pt x="3998579" y="1764833"/>
                    <a:pt x="3969820" y="1736074"/>
                    <a:pt x="3934345" y="1736074"/>
                  </a:cubicBezTo>
                  <a:close/>
                  <a:moveTo>
                    <a:pt x="3462309" y="1736074"/>
                  </a:moveTo>
                  <a:cubicBezTo>
                    <a:pt x="3426834" y="1736074"/>
                    <a:pt x="3398075" y="1764833"/>
                    <a:pt x="3398075" y="1800308"/>
                  </a:cubicBezTo>
                  <a:lnTo>
                    <a:pt x="3398075" y="2018873"/>
                  </a:lnTo>
                  <a:cubicBezTo>
                    <a:pt x="3398075" y="2054348"/>
                    <a:pt x="3426834" y="2083107"/>
                    <a:pt x="3462309" y="2083107"/>
                  </a:cubicBezTo>
                  <a:lnTo>
                    <a:pt x="3604939" y="2083107"/>
                  </a:lnTo>
                  <a:cubicBezTo>
                    <a:pt x="3640414" y="2083107"/>
                    <a:pt x="3669173" y="2054348"/>
                    <a:pt x="3669173" y="2018873"/>
                  </a:cubicBezTo>
                  <a:lnTo>
                    <a:pt x="3669173" y="1800308"/>
                  </a:lnTo>
                  <a:cubicBezTo>
                    <a:pt x="3669173" y="1764833"/>
                    <a:pt x="3640414" y="1736074"/>
                    <a:pt x="3604939" y="1736074"/>
                  </a:cubicBezTo>
                  <a:close/>
                  <a:moveTo>
                    <a:pt x="3132904" y="1736074"/>
                  </a:moveTo>
                  <a:cubicBezTo>
                    <a:pt x="3097429" y="1736074"/>
                    <a:pt x="3068670" y="1764833"/>
                    <a:pt x="3068670" y="1800308"/>
                  </a:cubicBezTo>
                  <a:lnTo>
                    <a:pt x="3068670" y="2018873"/>
                  </a:lnTo>
                  <a:cubicBezTo>
                    <a:pt x="3068670" y="2054348"/>
                    <a:pt x="3097429" y="2083107"/>
                    <a:pt x="3132904" y="2083107"/>
                  </a:cubicBezTo>
                  <a:lnTo>
                    <a:pt x="3275534" y="2083107"/>
                  </a:lnTo>
                  <a:cubicBezTo>
                    <a:pt x="3311009" y="2083107"/>
                    <a:pt x="3339768" y="2054348"/>
                    <a:pt x="3339768" y="2018873"/>
                  </a:cubicBezTo>
                  <a:lnTo>
                    <a:pt x="3339768" y="1800308"/>
                  </a:lnTo>
                  <a:cubicBezTo>
                    <a:pt x="3339768" y="1764833"/>
                    <a:pt x="3311009" y="1736074"/>
                    <a:pt x="3275534" y="1736074"/>
                  </a:cubicBezTo>
                  <a:close/>
                  <a:moveTo>
                    <a:pt x="2803499" y="1736074"/>
                  </a:moveTo>
                  <a:cubicBezTo>
                    <a:pt x="2768024" y="1736074"/>
                    <a:pt x="2739265" y="1764833"/>
                    <a:pt x="2739265" y="1800308"/>
                  </a:cubicBezTo>
                  <a:lnTo>
                    <a:pt x="2739265" y="2018873"/>
                  </a:lnTo>
                  <a:cubicBezTo>
                    <a:pt x="2739265" y="2054348"/>
                    <a:pt x="2768024" y="2083107"/>
                    <a:pt x="2803499" y="2083107"/>
                  </a:cubicBezTo>
                  <a:lnTo>
                    <a:pt x="2946129" y="2083107"/>
                  </a:lnTo>
                  <a:cubicBezTo>
                    <a:pt x="2981604" y="2083107"/>
                    <a:pt x="3010363" y="2054348"/>
                    <a:pt x="3010363" y="2018873"/>
                  </a:cubicBezTo>
                  <a:lnTo>
                    <a:pt x="3010363" y="1800308"/>
                  </a:lnTo>
                  <a:cubicBezTo>
                    <a:pt x="3010363" y="1764833"/>
                    <a:pt x="2981604" y="1736074"/>
                    <a:pt x="2946129" y="1736074"/>
                  </a:cubicBezTo>
                  <a:close/>
                  <a:moveTo>
                    <a:pt x="2474094" y="1736074"/>
                  </a:moveTo>
                  <a:cubicBezTo>
                    <a:pt x="2438619" y="1736074"/>
                    <a:pt x="2409860" y="1764833"/>
                    <a:pt x="2409860" y="1800308"/>
                  </a:cubicBezTo>
                  <a:lnTo>
                    <a:pt x="2409860" y="2018873"/>
                  </a:lnTo>
                  <a:cubicBezTo>
                    <a:pt x="2409860" y="2054348"/>
                    <a:pt x="2438619" y="2083107"/>
                    <a:pt x="2474094" y="2083107"/>
                  </a:cubicBezTo>
                  <a:lnTo>
                    <a:pt x="2616724" y="2083107"/>
                  </a:lnTo>
                  <a:cubicBezTo>
                    <a:pt x="2652199" y="2083107"/>
                    <a:pt x="2680958" y="2054348"/>
                    <a:pt x="2680958" y="2018873"/>
                  </a:cubicBezTo>
                  <a:lnTo>
                    <a:pt x="2680958" y="1800308"/>
                  </a:lnTo>
                  <a:cubicBezTo>
                    <a:pt x="2680958" y="1764833"/>
                    <a:pt x="2652199" y="1736074"/>
                    <a:pt x="2616724" y="1736074"/>
                  </a:cubicBezTo>
                  <a:close/>
                  <a:moveTo>
                    <a:pt x="1488377" y="1736074"/>
                  </a:moveTo>
                  <a:cubicBezTo>
                    <a:pt x="1452902" y="1736074"/>
                    <a:pt x="1424143" y="1764833"/>
                    <a:pt x="1424143" y="1800308"/>
                  </a:cubicBezTo>
                  <a:lnTo>
                    <a:pt x="1424143" y="2018873"/>
                  </a:lnTo>
                  <a:cubicBezTo>
                    <a:pt x="1424143" y="2054348"/>
                    <a:pt x="1452902" y="2083107"/>
                    <a:pt x="1488377" y="2083107"/>
                  </a:cubicBezTo>
                  <a:lnTo>
                    <a:pt x="1631007" y="2083107"/>
                  </a:lnTo>
                  <a:cubicBezTo>
                    <a:pt x="1666482" y="2083107"/>
                    <a:pt x="1695241" y="2054348"/>
                    <a:pt x="1695241" y="2018873"/>
                  </a:cubicBezTo>
                  <a:lnTo>
                    <a:pt x="1695241" y="1800308"/>
                  </a:lnTo>
                  <a:cubicBezTo>
                    <a:pt x="1695241" y="1764833"/>
                    <a:pt x="1666482" y="1736074"/>
                    <a:pt x="1631007" y="1736074"/>
                  </a:cubicBezTo>
                  <a:close/>
                  <a:moveTo>
                    <a:pt x="1158971" y="1736074"/>
                  </a:moveTo>
                  <a:cubicBezTo>
                    <a:pt x="1123496" y="1736074"/>
                    <a:pt x="1094737" y="1764833"/>
                    <a:pt x="1094737" y="1800308"/>
                  </a:cubicBezTo>
                  <a:lnTo>
                    <a:pt x="1094737" y="2018873"/>
                  </a:lnTo>
                  <a:cubicBezTo>
                    <a:pt x="1094737" y="2054348"/>
                    <a:pt x="1123496" y="2083107"/>
                    <a:pt x="1158971" y="2083107"/>
                  </a:cubicBezTo>
                  <a:lnTo>
                    <a:pt x="1301601" y="2083107"/>
                  </a:lnTo>
                  <a:cubicBezTo>
                    <a:pt x="1337076" y="2083107"/>
                    <a:pt x="1365835" y="2054348"/>
                    <a:pt x="1365835" y="2018873"/>
                  </a:cubicBezTo>
                  <a:lnTo>
                    <a:pt x="1365835" y="1800308"/>
                  </a:lnTo>
                  <a:cubicBezTo>
                    <a:pt x="1365835" y="1764833"/>
                    <a:pt x="1337076" y="1736074"/>
                    <a:pt x="1301601" y="1736074"/>
                  </a:cubicBezTo>
                  <a:close/>
                  <a:moveTo>
                    <a:pt x="829566" y="1736074"/>
                  </a:moveTo>
                  <a:cubicBezTo>
                    <a:pt x="794091" y="1736074"/>
                    <a:pt x="765332" y="1764833"/>
                    <a:pt x="765332" y="1800308"/>
                  </a:cubicBezTo>
                  <a:lnTo>
                    <a:pt x="765332" y="2018873"/>
                  </a:lnTo>
                  <a:cubicBezTo>
                    <a:pt x="765332" y="2054348"/>
                    <a:pt x="794091" y="2083107"/>
                    <a:pt x="829566" y="2083107"/>
                  </a:cubicBezTo>
                  <a:lnTo>
                    <a:pt x="972196" y="2083107"/>
                  </a:lnTo>
                  <a:cubicBezTo>
                    <a:pt x="1007671" y="2083107"/>
                    <a:pt x="1036430" y="2054348"/>
                    <a:pt x="1036430" y="2018873"/>
                  </a:cubicBezTo>
                  <a:lnTo>
                    <a:pt x="1036430" y="1800308"/>
                  </a:lnTo>
                  <a:cubicBezTo>
                    <a:pt x="1036430" y="1764833"/>
                    <a:pt x="1007671" y="1736074"/>
                    <a:pt x="972196" y="1736074"/>
                  </a:cubicBezTo>
                  <a:close/>
                  <a:moveTo>
                    <a:pt x="500161" y="1736074"/>
                  </a:moveTo>
                  <a:cubicBezTo>
                    <a:pt x="464686" y="1736074"/>
                    <a:pt x="435927" y="1764833"/>
                    <a:pt x="435927" y="1800308"/>
                  </a:cubicBezTo>
                  <a:lnTo>
                    <a:pt x="435927" y="2018873"/>
                  </a:lnTo>
                  <a:cubicBezTo>
                    <a:pt x="435927" y="2054348"/>
                    <a:pt x="464686" y="2083107"/>
                    <a:pt x="500161" y="2083107"/>
                  </a:cubicBezTo>
                  <a:lnTo>
                    <a:pt x="642791" y="2083107"/>
                  </a:lnTo>
                  <a:cubicBezTo>
                    <a:pt x="678266" y="2083107"/>
                    <a:pt x="707025" y="2054348"/>
                    <a:pt x="707025" y="2018873"/>
                  </a:cubicBezTo>
                  <a:lnTo>
                    <a:pt x="707025" y="1800308"/>
                  </a:lnTo>
                  <a:cubicBezTo>
                    <a:pt x="707025" y="1764833"/>
                    <a:pt x="678266" y="1736074"/>
                    <a:pt x="642791" y="1736074"/>
                  </a:cubicBezTo>
                  <a:close/>
                  <a:moveTo>
                    <a:pt x="170756" y="1736074"/>
                  </a:moveTo>
                  <a:cubicBezTo>
                    <a:pt x="135281" y="1736074"/>
                    <a:pt x="106522" y="1764833"/>
                    <a:pt x="106522" y="1800308"/>
                  </a:cubicBezTo>
                  <a:lnTo>
                    <a:pt x="106522" y="2018873"/>
                  </a:lnTo>
                  <a:cubicBezTo>
                    <a:pt x="106522" y="2054348"/>
                    <a:pt x="135281" y="2083107"/>
                    <a:pt x="170756" y="2083107"/>
                  </a:cubicBezTo>
                  <a:lnTo>
                    <a:pt x="313386" y="2083107"/>
                  </a:lnTo>
                  <a:cubicBezTo>
                    <a:pt x="348861" y="2083107"/>
                    <a:pt x="377620" y="2054348"/>
                    <a:pt x="377620" y="2018873"/>
                  </a:cubicBezTo>
                  <a:lnTo>
                    <a:pt x="377620" y="1800308"/>
                  </a:lnTo>
                  <a:cubicBezTo>
                    <a:pt x="377620" y="1764833"/>
                    <a:pt x="348861" y="1736074"/>
                    <a:pt x="313386" y="1736074"/>
                  </a:cubicBezTo>
                  <a:close/>
                  <a:moveTo>
                    <a:pt x="3791715" y="1232905"/>
                  </a:moveTo>
                  <a:cubicBezTo>
                    <a:pt x="3756240" y="1232905"/>
                    <a:pt x="3727481" y="1261664"/>
                    <a:pt x="3727481" y="1297139"/>
                  </a:cubicBezTo>
                  <a:lnTo>
                    <a:pt x="3727481" y="1515704"/>
                  </a:lnTo>
                  <a:cubicBezTo>
                    <a:pt x="3727481" y="1551179"/>
                    <a:pt x="3756240" y="1579938"/>
                    <a:pt x="3791715" y="1579938"/>
                  </a:cubicBezTo>
                  <a:lnTo>
                    <a:pt x="3934345" y="1579938"/>
                  </a:lnTo>
                  <a:cubicBezTo>
                    <a:pt x="3969820" y="1579938"/>
                    <a:pt x="3998579" y="1551179"/>
                    <a:pt x="3998579" y="1515704"/>
                  </a:cubicBezTo>
                  <a:lnTo>
                    <a:pt x="3998579" y="1297139"/>
                  </a:lnTo>
                  <a:cubicBezTo>
                    <a:pt x="3998579" y="1261664"/>
                    <a:pt x="3969820" y="1232905"/>
                    <a:pt x="3934345" y="1232905"/>
                  </a:cubicBezTo>
                  <a:close/>
                  <a:moveTo>
                    <a:pt x="3462309" y="1232905"/>
                  </a:moveTo>
                  <a:cubicBezTo>
                    <a:pt x="3426834" y="1232905"/>
                    <a:pt x="3398075" y="1261664"/>
                    <a:pt x="3398075" y="1297139"/>
                  </a:cubicBezTo>
                  <a:lnTo>
                    <a:pt x="3398075" y="1515704"/>
                  </a:lnTo>
                  <a:cubicBezTo>
                    <a:pt x="3398075" y="1551179"/>
                    <a:pt x="3426834" y="1579938"/>
                    <a:pt x="3462309" y="1579938"/>
                  </a:cubicBezTo>
                  <a:lnTo>
                    <a:pt x="3604939" y="1579938"/>
                  </a:lnTo>
                  <a:cubicBezTo>
                    <a:pt x="3640414" y="1579938"/>
                    <a:pt x="3669173" y="1551179"/>
                    <a:pt x="3669173" y="1515704"/>
                  </a:cubicBezTo>
                  <a:lnTo>
                    <a:pt x="3669173" y="1297139"/>
                  </a:lnTo>
                  <a:cubicBezTo>
                    <a:pt x="3669173" y="1261664"/>
                    <a:pt x="3640414" y="1232905"/>
                    <a:pt x="3604939" y="1232905"/>
                  </a:cubicBezTo>
                  <a:close/>
                  <a:moveTo>
                    <a:pt x="3132904" y="1232905"/>
                  </a:moveTo>
                  <a:cubicBezTo>
                    <a:pt x="3097429" y="1232905"/>
                    <a:pt x="3068670" y="1261664"/>
                    <a:pt x="3068670" y="1297139"/>
                  </a:cubicBezTo>
                  <a:lnTo>
                    <a:pt x="3068670" y="1515704"/>
                  </a:lnTo>
                  <a:cubicBezTo>
                    <a:pt x="3068670" y="1551179"/>
                    <a:pt x="3097429" y="1579938"/>
                    <a:pt x="3132904" y="1579938"/>
                  </a:cubicBezTo>
                  <a:lnTo>
                    <a:pt x="3275534" y="1579938"/>
                  </a:lnTo>
                  <a:cubicBezTo>
                    <a:pt x="3311009" y="1579938"/>
                    <a:pt x="3339768" y="1551179"/>
                    <a:pt x="3339768" y="1515704"/>
                  </a:cubicBezTo>
                  <a:lnTo>
                    <a:pt x="3339768" y="1297139"/>
                  </a:lnTo>
                  <a:cubicBezTo>
                    <a:pt x="3339768" y="1261664"/>
                    <a:pt x="3311009" y="1232905"/>
                    <a:pt x="3275534" y="1232905"/>
                  </a:cubicBezTo>
                  <a:close/>
                  <a:moveTo>
                    <a:pt x="2803499" y="1232905"/>
                  </a:moveTo>
                  <a:cubicBezTo>
                    <a:pt x="2768024" y="1232905"/>
                    <a:pt x="2739265" y="1261664"/>
                    <a:pt x="2739265" y="1297139"/>
                  </a:cubicBezTo>
                  <a:lnTo>
                    <a:pt x="2739265" y="1515704"/>
                  </a:lnTo>
                  <a:cubicBezTo>
                    <a:pt x="2739265" y="1551179"/>
                    <a:pt x="2768024" y="1579938"/>
                    <a:pt x="2803499" y="1579938"/>
                  </a:cubicBezTo>
                  <a:lnTo>
                    <a:pt x="2946129" y="1579938"/>
                  </a:lnTo>
                  <a:cubicBezTo>
                    <a:pt x="2981604" y="1579938"/>
                    <a:pt x="3010363" y="1551179"/>
                    <a:pt x="3010363" y="1515704"/>
                  </a:cubicBezTo>
                  <a:lnTo>
                    <a:pt x="3010363" y="1297139"/>
                  </a:lnTo>
                  <a:cubicBezTo>
                    <a:pt x="3010363" y="1261664"/>
                    <a:pt x="2981604" y="1232905"/>
                    <a:pt x="2946129" y="1232905"/>
                  </a:cubicBezTo>
                  <a:close/>
                  <a:moveTo>
                    <a:pt x="2474094" y="1232905"/>
                  </a:moveTo>
                  <a:cubicBezTo>
                    <a:pt x="2438619" y="1232905"/>
                    <a:pt x="2409860" y="1261664"/>
                    <a:pt x="2409860" y="1297139"/>
                  </a:cubicBezTo>
                  <a:lnTo>
                    <a:pt x="2409860" y="1515704"/>
                  </a:lnTo>
                  <a:cubicBezTo>
                    <a:pt x="2409860" y="1551179"/>
                    <a:pt x="2438619" y="1579938"/>
                    <a:pt x="2474094" y="1579938"/>
                  </a:cubicBezTo>
                  <a:lnTo>
                    <a:pt x="2616724" y="1579938"/>
                  </a:lnTo>
                  <a:cubicBezTo>
                    <a:pt x="2652199" y="1579938"/>
                    <a:pt x="2680958" y="1551179"/>
                    <a:pt x="2680958" y="1515704"/>
                  </a:cubicBezTo>
                  <a:lnTo>
                    <a:pt x="2680958" y="1297139"/>
                  </a:lnTo>
                  <a:cubicBezTo>
                    <a:pt x="2680958" y="1261664"/>
                    <a:pt x="2652199" y="1232905"/>
                    <a:pt x="2616724" y="1232905"/>
                  </a:cubicBezTo>
                  <a:close/>
                  <a:moveTo>
                    <a:pt x="1488377" y="1232905"/>
                  </a:moveTo>
                  <a:cubicBezTo>
                    <a:pt x="1452902" y="1232905"/>
                    <a:pt x="1424143" y="1261664"/>
                    <a:pt x="1424143" y="1297139"/>
                  </a:cubicBezTo>
                  <a:lnTo>
                    <a:pt x="1424143" y="1515704"/>
                  </a:lnTo>
                  <a:cubicBezTo>
                    <a:pt x="1424143" y="1551179"/>
                    <a:pt x="1452902" y="1579938"/>
                    <a:pt x="1488377" y="1579938"/>
                  </a:cubicBezTo>
                  <a:lnTo>
                    <a:pt x="1631007" y="1579938"/>
                  </a:lnTo>
                  <a:cubicBezTo>
                    <a:pt x="1666482" y="1579938"/>
                    <a:pt x="1695241" y="1551179"/>
                    <a:pt x="1695241" y="1515704"/>
                  </a:cubicBezTo>
                  <a:lnTo>
                    <a:pt x="1695241" y="1297139"/>
                  </a:lnTo>
                  <a:cubicBezTo>
                    <a:pt x="1695241" y="1261664"/>
                    <a:pt x="1666482" y="1232905"/>
                    <a:pt x="1631007" y="1232905"/>
                  </a:cubicBezTo>
                  <a:close/>
                  <a:moveTo>
                    <a:pt x="1158971" y="1232905"/>
                  </a:moveTo>
                  <a:cubicBezTo>
                    <a:pt x="1123496" y="1232905"/>
                    <a:pt x="1094737" y="1261664"/>
                    <a:pt x="1094737" y="1297139"/>
                  </a:cubicBezTo>
                  <a:lnTo>
                    <a:pt x="1094737" y="1515704"/>
                  </a:lnTo>
                  <a:cubicBezTo>
                    <a:pt x="1094737" y="1551179"/>
                    <a:pt x="1123496" y="1579938"/>
                    <a:pt x="1158971" y="1579938"/>
                  </a:cubicBezTo>
                  <a:lnTo>
                    <a:pt x="1301601" y="1579938"/>
                  </a:lnTo>
                  <a:cubicBezTo>
                    <a:pt x="1337076" y="1579938"/>
                    <a:pt x="1365835" y="1551179"/>
                    <a:pt x="1365835" y="1515704"/>
                  </a:cubicBezTo>
                  <a:lnTo>
                    <a:pt x="1365835" y="1297139"/>
                  </a:lnTo>
                  <a:cubicBezTo>
                    <a:pt x="1365835" y="1261664"/>
                    <a:pt x="1337076" y="1232905"/>
                    <a:pt x="1301601" y="1232905"/>
                  </a:cubicBezTo>
                  <a:close/>
                  <a:moveTo>
                    <a:pt x="829566" y="1232905"/>
                  </a:moveTo>
                  <a:cubicBezTo>
                    <a:pt x="794091" y="1232905"/>
                    <a:pt x="765332" y="1261664"/>
                    <a:pt x="765332" y="1297139"/>
                  </a:cubicBezTo>
                  <a:lnTo>
                    <a:pt x="765332" y="1515704"/>
                  </a:lnTo>
                  <a:cubicBezTo>
                    <a:pt x="765332" y="1551179"/>
                    <a:pt x="794091" y="1579938"/>
                    <a:pt x="829566" y="1579938"/>
                  </a:cubicBezTo>
                  <a:lnTo>
                    <a:pt x="972196" y="1579938"/>
                  </a:lnTo>
                  <a:cubicBezTo>
                    <a:pt x="1007671" y="1579938"/>
                    <a:pt x="1036430" y="1551179"/>
                    <a:pt x="1036430" y="1515704"/>
                  </a:cubicBezTo>
                  <a:lnTo>
                    <a:pt x="1036430" y="1297139"/>
                  </a:lnTo>
                  <a:cubicBezTo>
                    <a:pt x="1036430" y="1261664"/>
                    <a:pt x="1007671" y="1232905"/>
                    <a:pt x="972196" y="1232905"/>
                  </a:cubicBezTo>
                  <a:close/>
                  <a:moveTo>
                    <a:pt x="500161" y="1232905"/>
                  </a:moveTo>
                  <a:cubicBezTo>
                    <a:pt x="464686" y="1232905"/>
                    <a:pt x="435927" y="1261664"/>
                    <a:pt x="435927" y="1297139"/>
                  </a:cubicBezTo>
                  <a:lnTo>
                    <a:pt x="435927" y="1515704"/>
                  </a:lnTo>
                  <a:cubicBezTo>
                    <a:pt x="435927" y="1551179"/>
                    <a:pt x="464686" y="1579938"/>
                    <a:pt x="500161" y="1579938"/>
                  </a:cubicBezTo>
                  <a:lnTo>
                    <a:pt x="642791" y="1579938"/>
                  </a:lnTo>
                  <a:cubicBezTo>
                    <a:pt x="678266" y="1579938"/>
                    <a:pt x="707025" y="1551179"/>
                    <a:pt x="707025" y="1515704"/>
                  </a:cubicBezTo>
                  <a:lnTo>
                    <a:pt x="707025" y="1297139"/>
                  </a:lnTo>
                  <a:cubicBezTo>
                    <a:pt x="707025" y="1261664"/>
                    <a:pt x="678266" y="1232905"/>
                    <a:pt x="642791" y="1232905"/>
                  </a:cubicBezTo>
                  <a:close/>
                  <a:moveTo>
                    <a:pt x="170756" y="1232905"/>
                  </a:moveTo>
                  <a:cubicBezTo>
                    <a:pt x="135281" y="1232905"/>
                    <a:pt x="106522" y="1261664"/>
                    <a:pt x="106522" y="1297139"/>
                  </a:cubicBezTo>
                  <a:lnTo>
                    <a:pt x="106522" y="1515704"/>
                  </a:lnTo>
                  <a:cubicBezTo>
                    <a:pt x="106522" y="1551179"/>
                    <a:pt x="135281" y="1579938"/>
                    <a:pt x="170756" y="1579938"/>
                  </a:cubicBezTo>
                  <a:lnTo>
                    <a:pt x="313386" y="1579938"/>
                  </a:lnTo>
                  <a:cubicBezTo>
                    <a:pt x="348861" y="1579938"/>
                    <a:pt x="377620" y="1551179"/>
                    <a:pt x="377620" y="1515704"/>
                  </a:cubicBezTo>
                  <a:lnTo>
                    <a:pt x="377620" y="1297139"/>
                  </a:lnTo>
                  <a:cubicBezTo>
                    <a:pt x="377620" y="1261664"/>
                    <a:pt x="348861" y="1232905"/>
                    <a:pt x="313386" y="1232905"/>
                  </a:cubicBezTo>
                  <a:close/>
                  <a:moveTo>
                    <a:pt x="3791715" y="729736"/>
                  </a:moveTo>
                  <a:cubicBezTo>
                    <a:pt x="3756240" y="729736"/>
                    <a:pt x="3727481" y="758495"/>
                    <a:pt x="3727481" y="793970"/>
                  </a:cubicBezTo>
                  <a:lnTo>
                    <a:pt x="3727481" y="1012535"/>
                  </a:lnTo>
                  <a:cubicBezTo>
                    <a:pt x="3727481" y="1048010"/>
                    <a:pt x="3756240" y="1076769"/>
                    <a:pt x="3791715" y="1076769"/>
                  </a:cubicBezTo>
                  <a:lnTo>
                    <a:pt x="3934345" y="1076769"/>
                  </a:lnTo>
                  <a:cubicBezTo>
                    <a:pt x="3969820" y="1076769"/>
                    <a:pt x="3998579" y="1048010"/>
                    <a:pt x="3998579" y="1012535"/>
                  </a:cubicBezTo>
                  <a:lnTo>
                    <a:pt x="3998579" y="793970"/>
                  </a:lnTo>
                  <a:cubicBezTo>
                    <a:pt x="3998579" y="758495"/>
                    <a:pt x="3969820" y="729736"/>
                    <a:pt x="3934345" y="729736"/>
                  </a:cubicBezTo>
                  <a:close/>
                  <a:moveTo>
                    <a:pt x="3462309" y="729736"/>
                  </a:moveTo>
                  <a:cubicBezTo>
                    <a:pt x="3426834" y="729736"/>
                    <a:pt x="3398075" y="758495"/>
                    <a:pt x="3398075" y="793970"/>
                  </a:cubicBezTo>
                  <a:lnTo>
                    <a:pt x="3398075" y="1012535"/>
                  </a:lnTo>
                  <a:cubicBezTo>
                    <a:pt x="3398075" y="1048010"/>
                    <a:pt x="3426834" y="1076769"/>
                    <a:pt x="3462309" y="1076769"/>
                  </a:cubicBezTo>
                  <a:lnTo>
                    <a:pt x="3604939" y="1076769"/>
                  </a:lnTo>
                  <a:cubicBezTo>
                    <a:pt x="3640414" y="1076769"/>
                    <a:pt x="3669173" y="1048010"/>
                    <a:pt x="3669173" y="1012535"/>
                  </a:cubicBezTo>
                  <a:lnTo>
                    <a:pt x="3669173" y="793970"/>
                  </a:lnTo>
                  <a:cubicBezTo>
                    <a:pt x="3669173" y="758495"/>
                    <a:pt x="3640414" y="729736"/>
                    <a:pt x="3604939" y="729736"/>
                  </a:cubicBezTo>
                  <a:close/>
                  <a:moveTo>
                    <a:pt x="3132904" y="729736"/>
                  </a:moveTo>
                  <a:cubicBezTo>
                    <a:pt x="3097429" y="729736"/>
                    <a:pt x="3068670" y="758495"/>
                    <a:pt x="3068670" y="793970"/>
                  </a:cubicBezTo>
                  <a:lnTo>
                    <a:pt x="3068670" y="1012535"/>
                  </a:lnTo>
                  <a:cubicBezTo>
                    <a:pt x="3068670" y="1048010"/>
                    <a:pt x="3097429" y="1076769"/>
                    <a:pt x="3132904" y="1076769"/>
                  </a:cubicBezTo>
                  <a:lnTo>
                    <a:pt x="3275534" y="1076769"/>
                  </a:lnTo>
                  <a:cubicBezTo>
                    <a:pt x="3311009" y="1076769"/>
                    <a:pt x="3339768" y="1048010"/>
                    <a:pt x="3339768" y="1012535"/>
                  </a:cubicBezTo>
                  <a:lnTo>
                    <a:pt x="3339768" y="793970"/>
                  </a:lnTo>
                  <a:cubicBezTo>
                    <a:pt x="3339768" y="758495"/>
                    <a:pt x="3311009" y="729736"/>
                    <a:pt x="3275534" y="729736"/>
                  </a:cubicBezTo>
                  <a:close/>
                  <a:moveTo>
                    <a:pt x="2803499" y="729736"/>
                  </a:moveTo>
                  <a:cubicBezTo>
                    <a:pt x="2768024" y="729736"/>
                    <a:pt x="2739265" y="758495"/>
                    <a:pt x="2739265" y="793970"/>
                  </a:cubicBezTo>
                  <a:lnTo>
                    <a:pt x="2739265" y="1012535"/>
                  </a:lnTo>
                  <a:cubicBezTo>
                    <a:pt x="2739265" y="1048010"/>
                    <a:pt x="2768024" y="1076769"/>
                    <a:pt x="2803499" y="1076769"/>
                  </a:cubicBezTo>
                  <a:lnTo>
                    <a:pt x="2946129" y="1076769"/>
                  </a:lnTo>
                  <a:cubicBezTo>
                    <a:pt x="2981604" y="1076769"/>
                    <a:pt x="3010363" y="1048010"/>
                    <a:pt x="3010363" y="1012535"/>
                  </a:cubicBezTo>
                  <a:lnTo>
                    <a:pt x="3010363" y="793970"/>
                  </a:lnTo>
                  <a:cubicBezTo>
                    <a:pt x="3010363" y="758495"/>
                    <a:pt x="2981604" y="729736"/>
                    <a:pt x="2946129" y="729736"/>
                  </a:cubicBezTo>
                  <a:close/>
                  <a:moveTo>
                    <a:pt x="2474094" y="729736"/>
                  </a:moveTo>
                  <a:cubicBezTo>
                    <a:pt x="2438619" y="729736"/>
                    <a:pt x="2409860" y="758495"/>
                    <a:pt x="2409860" y="793970"/>
                  </a:cubicBezTo>
                  <a:lnTo>
                    <a:pt x="2409860" y="1012535"/>
                  </a:lnTo>
                  <a:cubicBezTo>
                    <a:pt x="2409860" y="1048010"/>
                    <a:pt x="2438619" y="1076769"/>
                    <a:pt x="2474094" y="1076769"/>
                  </a:cubicBezTo>
                  <a:lnTo>
                    <a:pt x="2616724" y="1076769"/>
                  </a:lnTo>
                  <a:cubicBezTo>
                    <a:pt x="2652199" y="1076769"/>
                    <a:pt x="2680958" y="1048010"/>
                    <a:pt x="2680958" y="1012535"/>
                  </a:cubicBezTo>
                  <a:lnTo>
                    <a:pt x="2680958" y="793970"/>
                  </a:lnTo>
                  <a:cubicBezTo>
                    <a:pt x="2680958" y="758495"/>
                    <a:pt x="2652199" y="729736"/>
                    <a:pt x="2616724" y="729736"/>
                  </a:cubicBezTo>
                  <a:close/>
                  <a:moveTo>
                    <a:pt x="1488377" y="729736"/>
                  </a:moveTo>
                  <a:cubicBezTo>
                    <a:pt x="1452902" y="729736"/>
                    <a:pt x="1424143" y="758495"/>
                    <a:pt x="1424143" y="793970"/>
                  </a:cubicBezTo>
                  <a:lnTo>
                    <a:pt x="1424143" y="1012535"/>
                  </a:lnTo>
                  <a:cubicBezTo>
                    <a:pt x="1424143" y="1048010"/>
                    <a:pt x="1452902" y="1076769"/>
                    <a:pt x="1488377" y="1076769"/>
                  </a:cubicBezTo>
                  <a:lnTo>
                    <a:pt x="1631007" y="1076769"/>
                  </a:lnTo>
                  <a:cubicBezTo>
                    <a:pt x="1666482" y="1076769"/>
                    <a:pt x="1695241" y="1048010"/>
                    <a:pt x="1695241" y="1012535"/>
                  </a:cubicBezTo>
                  <a:lnTo>
                    <a:pt x="1695241" y="793970"/>
                  </a:lnTo>
                  <a:cubicBezTo>
                    <a:pt x="1695241" y="758495"/>
                    <a:pt x="1666482" y="729736"/>
                    <a:pt x="1631007" y="729736"/>
                  </a:cubicBezTo>
                  <a:close/>
                  <a:moveTo>
                    <a:pt x="1158971" y="729736"/>
                  </a:moveTo>
                  <a:cubicBezTo>
                    <a:pt x="1123496" y="729736"/>
                    <a:pt x="1094737" y="758495"/>
                    <a:pt x="1094737" y="793970"/>
                  </a:cubicBezTo>
                  <a:lnTo>
                    <a:pt x="1094737" y="1012535"/>
                  </a:lnTo>
                  <a:cubicBezTo>
                    <a:pt x="1094737" y="1048010"/>
                    <a:pt x="1123496" y="1076769"/>
                    <a:pt x="1158971" y="1076769"/>
                  </a:cubicBezTo>
                  <a:lnTo>
                    <a:pt x="1301601" y="1076769"/>
                  </a:lnTo>
                  <a:cubicBezTo>
                    <a:pt x="1337076" y="1076769"/>
                    <a:pt x="1365835" y="1048010"/>
                    <a:pt x="1365835" y="1012535"/>
                  </a:cubicBezTo>
                  <a:lnTo>
                    <a:pt x="1365835" y="793970"/>
                  </a:lnTo>
                  <a:cubicBezTo>
                    <a:pt x="1365835" y="758495"/>
                    <a:pt x="1337076" y="729736"/>
                    <a:pt x="1301601" y="729736"/>
                  </a:cubicBezTo>
                  <a:close/>
                  <a:moveTo>
                    <a:pt x="829566" y="729736"/>
                  </a:moveTo>
                  <a:cubicBezTo>
                    <a:pt x="794091" y="729736"/>
                    <a:pt x="765332" y="758495"/>
                    <a:pt x="765332" y="793970"/>
                  </a:cubicBezTo>
                  <a:lnTo>
                    <a:pt x="765332" y="1012535"/>
                  </a:lnTo>
                  <a:cubicBezTo>
                    <a:pt x="765332" y="1048010"/>
                    <a:pt x="794091" y="1076769"/>
                    <a:pt x="829566" y="1076769"/>
                  </a:cubicBezTo>
                  <a:lnTo>
                    <a:pt x="972196" y="1076769"/>
                  </a:lnTo>
                  <a:cubicBezTo>
                    <a:pt x="1007671" y="1076769"/>
                    <a:pt x="1036430" y="1048010"/>
                    <a:pt x="1036430" y="1012535"/>
                  </a:cubicBezTo>
                  <a:lnTo>
                    <a:pt x="1036430" y="793970"/>
                  </a:lnTo>
                  <a:cubicBezTo>
                    <a:pt x="1036430" y="758495"/>
                    <a:pt x="1007671" y="729736"/>
                    <a:pt x="972196" y="729736"/>
                  </a:cubicBezTo>
                  <a:close/>
                  <a:moveTo>
                    <a:pt x="500161" y="729736"/>
                  </a:moveTo>
                  <a:cubicBezTo>
                    <a:pt x="464686" y="729736"/>
                    <a:pt x="435927" y="758495"/>
                    <a:pt x="435927" y="793970"/>
                  </a:cubicBezTo>
                  <a:lnTo>
                    <a:pt x="435927" y="1012535"/>
                  </a:lnTo>
                  <a:cubicBezTo>
                    <a:pt x="435927" y="1048010"/>
                    <a:pt x="464686" y="1076769"/>
                    <a:pt x="500161" y="1076769"/>
                  </a:cubicBezTo>
                  <a:lnTo>
                    <a:pt x="642791" y="1076769"/>
                  </a:lnTo>
                  <a:cubicBezTo>
                    <a:pt x="678266" y="1076769"/>
                    <a:pt x="707025" y="1048010"/>
                    <a:pt x="707025" y="1012535"/>
                  </a:cubicBezTo>
                  <a:lnTo>
                    <a:pt x="707025" y="793970"/>
                  </a:lnTo>
                  <a:cubicBezTo>
                    <a:pt x="707025" y="758495"/>
                    <a:pt x="678266" y="729736"/>
                    <a:pt x="642791" y="729736"/>
                  </a:cubicBezTo>
                  <a:close/>
                  <a:moveTo>
                    <a:pt x="170756" y="729736"/>
                  </a:moveTo>
                  <a:cubicBezTo>
                    <a:pt x="135281" y="729736"/>
                    <a:pt x="106522" y="758495"/>
                    <a:pt x="106522" y="793970"/>
                  </a:cubicBezTo>
                  <a:lnTo>
                    <a:pt x="106522" y="1012535"/>
                  </a:lnTo>
                  <a:cubicBezTo>
                    <a:pt x="106522" y="1048010"/>
                    <a:pt x="135281" y="1076769"/>
                    <a:pt x="170756" y="1076769"/>
                  </a:cubicBezTo>
                  <a:lnTo>
                    <a:pt x="313386" y="1076769"/>
                  </a:lnTo>
                  <a:cubicBezTo>
                    <a:pt x="348861" y="1076769"/>
                    <a:pt x="377620" y="1048010"/>
                    <a:pt x="377620" y="1012535"/>
                  </a:cubicBezTo>
                  <a:lnTo>
                    <a:pt x="377620" y="793970"/>
                  </a:lnTo>
                  <a:cubicBezTo>
                    <a:pt x="377620" y="758495"/>
                    <a:pt x="348861" y="729736"/>
                    <a:pt x="313386" y="729736"/>
                  </a:cubicBezTo>
                  <a:close/>
                  <a:moveTo>
                    <a:pt x="3791715" y="226567"/>
                  </a:moveTo>
                  <a:cubicBezTo>
                    <a:pt x="3756240" y="226567"/>
                    <a:pt x="3727481" y="255326"/>
                    <a:pt x="3727481" y="290801"/>
                  </a:cubicBezTo>
                  <a:lnTo>
                    <a:pt x="3727481" y="509366"/>
                  </a:lnTo>
                  <a:cubicBezTo>
                    <a:pt x="3727481" y="544841"/>
                    <a:pt x="3756240" y="573600"/>
                    <a:pt x="3791715" y="573600"/>
                  </a:cubicBezTo>
                  <a:lnTo>
                    <a:pt x="3934345" y="573600"/>
                  </a:lnTo>
                  <a:cubicBezTo>
                    <a:pt x="3969820" y="573600"/>
                    <a:pt x="3998579" y="544841"/>
                    <a:pt x="3998579" y="509366"/>
                  </a:cubicBezTo>
                  <a:lnTo>
                    <a:pt x="3998579" y="290801"/>
                  </a:lnTo>
                  <a:cubicBezTo>
                    <a:pt x="3998579" y="255326"/>
                    <a:pt x="3969820" y="226567"/>
                    <a:pt x="3934345" y="226567"/>
                  </a:cubicBezTo>
                  <a:close/>
                  <a:moveTo>
                    <a:pt x="3462309" y="226567"/>
                  </a:moveTo>
                  <a:cubicBezTo>
                    <a:pt x="3426834" y="226567"/>
                    <a:pt x="3398075" y="255326"/>
                    <a:pt x="3398075" y="290801"/>
                  </a:cubicBezTo>
                  <a:lnTo>
                    <a:pt x="3398075" y="509366"/>
                  </a:lnTo>
                  <a:cubicBezTo>
                    <a:pt x="3398075" y="544841"/>
                    <a:pt x="3426834" y="573600"/>
                    <a:pt x="3462309" y="573600"/>
                  </a:cubicBezTo>
                  <a:lnTo>
                    <a:pt x="3604939" y="573600"/>
                  </a:lnTo>
                  <a:cubicBezTo>
                    <a:pt x="3640414" y="573600"/>
                    <a:pt x="3669173" y="544841"/>
                    <a:pt x="3669173" y="509366"/>
                  </a:cubicBezTo>
                  <a:lnTo>
                    <a:pt x="3669173" y="290801"/>
                  </a:lnTo>
                  <a:cubicBezTo>
                    <a:pt x="3669173" y="255326"/>
                    <a:pt x="3640414" y="226567"/>
                    <a:pt x="3604939" y="226567"/>
                  </a:cubicBezTo>
                  <a:close/>
                  <a:moveTo>
                    <a:pt x="3132904" y="226567"/>
                  </a:moveTo>
                  <a:cubicBezTo>
                    <a:pt x="3097429" y="226567"/>
                    <a:pt x="3068670" y="255326"/>
                    <a:pt x="3068670" y="290801"/>
                  </a:cubicBezTo>
                  <a:lnTo>
                    <a:pt x="3068670" y="509366"/>
                  </a:lnTo>
                  <a:cubicBezTo>
                    <a:pt x="3068670" y="544841"/>
                    <a:pt x="3097429" y="573600"/>
                    <a:pt x="3132904" y="573600"/>
                  </a:cubicBezTo>
                  <a:lnTo>
                    <a:pt x="3275534" y="573600"/>
                  </a:lnTo>
                  <a:cubicBezTo>
                    <a:pt x="3311009" y="573600"/>
                    <a:pt x="3339768" y="544841"/>
                    <a:pt x="3339768" y="509366"/>
                  </a:cubicBezTo>
                  <a:lnTo>
                    <a:pt x="3339768" y="290801"/>
                  </a:lnTo>
                  <a:cubicBezTo>
                    <a:pt x="3339768" y="255326"/>
                    <a:pt x="3311009" y="226567"/>
                    <a:pt x="3275534" y="226567"/>
                  </a:cubicBezTo>
                  <a:close/>
                  <a:moveTo>
                    <a:pt x="2803499" y="226567"/>
                  </a:moveTo>
                  <a:cubicBezTo>
                    <a:pt x="2768024" y="226567"/>
                    <a:pt x="2739265" y="255326"/>
                    <a:pt x="2739265" y="290801"/>
                  </a:cubicBezTo>
                  <a:lnTo>
                    <a:pt x="2739265" y="509366"/>
                  </a:lnTo>
                  <a:cubicBezTo>
                    <a:pt x="2739265" y="544841"/>
                    <a:pt x="2768024" y="573600"/>
                    <a:pt x="2803499" y="573600"/>
                  </a:cubicBezTo>
                  <a:lnTo>
                    <a:pt x="2946129" y="573600"/>
                  </a:lnTo>
                  <a:cubicBezTo>
                    <a:pt x="2981604" y="573600"/>
                    <a:pt x="3010363" y="544841"/>
                    <a:pt x="3010363" y="509366"/>
                  </a:cubicBezTo>
                  <a:lnTo>
                    <a:pt x="3010363" y="290801"/>
                  </a:lnTo>
                  <a:cubicBezTo>
                    <a:pt x="3010363" y="255326"/>
                    <a:pt x="2981604" y="226567"/>
                    <a:pt x="2946129" y="226567"/>
                  </a:cubicBezTo>
                  <a:close/>
                  <a:moveTo>
                    <a:pt x="2474094" y="226567"/>
                  </a:moveTo>
                  <a:cubicBezTo>
                    <a:pt x="2438619" y="226567"/>
                    <a:pt x="2409860" y="255326"/>
                    <a:pt x="2409860" y="290801"/>
                  </a:cubicBezTo>
                  <a:lnTo>
                    <a:pt x="2409860" y="509366"/>
                  </a:lnTo>
                  <a:cubicBezTo>
                    <a:pt x="2409860" y="544841"/>
                    <a:pt x="2438619" y="573600"/>
                    <a:pt x="2474094" y="573600"/>
                  </a:cubicBezTo>
                  <a:lnTo>
                    <a:pt x="2616724" y="573600"/>
                  </a:lnTo>
                  <a:cubicBezTo>
                    <a:pt x="2652199" y="573600"/>
                    <a:pt x="2680958" y="544841"/>
                    <a:pt x="2680958" y="509366"/>
                  </a:cubicBezTo>
                  <a:lnTo>
                    <a:pt x="2680958" y="290801"/>
                  </a:lnTo>
                  <a:cubicBezTo>
                    <a:pt x="2680958" y="255326"/>
                    <a:pt x="2652199" y="226567"/>
                    <a:pt x="2616724" y="226567"/>
                  </a:cubicBezTo>
                  <a:close/>
                  <a:moveTo>
                    <a:pt x="1488377" y="226567"/>
                  </a:moveTo>
                  <a:cubicBezTo>
                    <a:pt x="1452902" y="226567"/>
                    <a:pt x="1424143" y="255326"/>
                    <a:pt x="1424143" y="290801"/>
                  </a:cubicBezTo>
                  <a:lnTo>
                    <a:pt x="1424143" y="509366"/>
                  </a:lnTo>
                  <a:cubicBezTo>
                    <a:pt x="1424143" y="544841"/>
                    <a:pt x="1452902" y="573600"/>
                    <a:pt x="1488377" y="573600"/>
                  </a:cubicBezTo>
                  <a:lnTo>
                    <a:pt x="1631007" y="573600"/>
                  </a:lnTo>
                  <a:cubicBezTo>
                    <a:pt x="1666482" y="573600"/>
                    <a:pt x="1695241" y="544841"/>
                    <a:pt x="1695241" y="509366"/>
                  </a:cubicBezTo>
                  <a:lnTo>
                    <a:pt x="1695241" y="290801"/>
                  </a:lnTo>
                  <a:cubicBezTo>
                    <a:pt x="1695241" y="255326"/>
                    <a:pt x="1666482" y="226567"/>
                    <a:pt x="1631007" y="226567"/>
                  </a:cubicBezTo>
                  <a:close/>
                  <a:moveTo>
                    <a:pt x="1158971" y="226567"/>
                  </a:moveTo>
                  <a:cubicBezTo>
                    <a:pt x="1123496" y="226567"/>
                    <a:pt x="1094737" y="255326"/>
                    <a:pt x="1094737" y="290801"/>
                  </a:cubicBezTo>
                  <a:lnTo>
                    <a:pt x="1094737" y="509366"/>
                  </a:lnTo>
                  <a:cubicBezTo>
                    <a:pt x="1094737" y="544841"/>
                    <a:pt x="1123496" y="573600"/>
                    <a:pt x="1158971" y="573600"/>
                  </a:cubicBezTo>
                  <a:lnTo>
                    <a:pt x="1301601" y="573600"/>
                  </a:lnTo>
                  <a:cubicBezTo>
                    <a:pt x="1337076" y="573600"/>
                    <a:pt x="1365835" y="544841"/>
                    <a:pt x="1365835" y="509366"/>
                  </a:cubicBezTo>
                  <a:lnTo>
                    <a:pt x="1365835" y="290801"/>
                  </a:lnTo>
                  <a:cubicBezTo>
                    <a:pt x="1365835" y="255326"/>
                    <a:pt x="1337076" y="226567"/>
                    <a:pt x="1301601" y="226567"/>
                  </a:cubicBezTo>
                  <a:close/>
                  <a:moveTo>
                    <a:pt x="829566" y="226567"/>
                  </a:moveTo>
                  <a:cubicBezTo>
                    <a:pt x="794091" y="226567"/>
                    <a:pt x="765332" y="255326"/>
                    <a:pt x="765332" y="290801"/>
                  </a:cubicBezTo>
                  <a:lnTo>
                    <a:pt x="765332" y="509366"/>
                  </a:lnTo>
                  <a:cubicBezTo>
                    <a:pt x="765332" y="544841"/>
                    <a:pt x="794091" y="573600"/>
                    <a:pt x="829566" y="573600"/>
                  </a:cubicBezTo>
                  <a:lnTo>
                    <a:pt x="972196" y="573600"/>
                  </a:lnTo>
                  <a:cubicBezTo>
                    <a:pt x="1007671" y="573600"/>
                    <a:pt x="1036430" y="544841"/>
                    <a:pt x="1036430" y="509366"/>
                  </a:cubicBezTo>
                  <a:lnTo>
                    <a:pt x="1036430" y="290801"/>
                  </a:lnTo>
                  <a:cubicBezTo>
                    <a:pt x="1036430" y="255326"/>
                    <a:pt x="1007671" y="226567"/>
                    <a:pt x="972196" y="226567"/>
                  </a:cubicBezTo>
                  <a:close/>
                  <a:moveTo>
                    <a:pt x="500161" y="226567"/>
                  </a:moveTo>
                  <a:cubicBezTo>
                    <a:pt x="464686" y="226567"/>
                    <a:pt x="435927" y="255326"/>
                    <a:pt x="435927" y="290801"/>
                  </a:cubicBezTo>
                  <a:lnTo>
                    <a:pt x="435927" y="509366"/>
                  </a:lnTo>
                  <a:cubicBezTo>
                    <a:pt x="435927" y="544841"/>
                    <a:pt x="464686" y="573600"/>
                    <a:pt x="500161" y="573600"/>
                  </a:cubicBezTo>
                  <a:lnTo>
                    <a:pt x="642791" y="573600"/>
                  </a:lnTo>
                  <a:cubicBezTo>
                    <a:pt x="678266" y="573600"/>
                    <a:pt x="707025" y="544841"/>
                    <a:pt x="707025" y="509366"/>
                  </a:cubicBezTo>
                  <a:lnTo>
                    <a:pt x="707025" y="290801"/>
                  </a:lnTo>
                  <a:cubicBezTo>
                    <a:pt x="707025" y="255326"/>
                    <a:pt x="678266" y="226567"/>
                    <a:pt x="642791" y="226567"/>
                  </a:cubicBezTo>
                  <a:close/>
                  <a:moveTo>
                    <a:pt x="170756" y="226567"/>
                  </a:moveTo>
                  <a:cubicBezTo>
                    <a:pt x="135281" y="226567"/>
                    <a:pt x="106522" y="255326"/>
                    <a:pt x="106522" y="290801"/>
                  </a:cubicBezTo>
                  <a:lnTo>
                    <a:pt x="106522" y="509366"/>
                  </a:lnTo>
                  <a:cubicBezTo>
                    <a:pt x="106522" y="544841"/>
                    <a:pt x="135281" y="573600"/>
                    <a:pt x="170756" y="573600"/>
                  </a:cubicBezTo>
                  <a:lnTo>
                    <a:pt x="313386" y="573600"/>
                  </a:lnTo>
                  <a:cubicBezTo>
                    <a:pt x="348861" y="573600"/>
                    <a:pt x="377620" y="544841"/>
                    <a:pt x="377620" y="509366"/>
                  </a:cubicBezTo>
                  <a:lnTo>
                    <a:pt x="377620" y="290801"/>
                  </a:lnTo>
                  <a:cubicBezTo>
                    <a:pt x="377620" y="255326"/>
                    <a:pt x="348861" y="226567"/>
                    <a:pt x="313386" y="226567"/>
                  </a:cubicBezTo>
                  <a:close/>
                  <a:moveTo>
                    <a:pt x="130448" y="0"/>
                  </a:moveTo>
                  <a:lnTo>
                    <a:pt x="1671314" y="0"/>
                  </a:lnTo>
                  <a:cubicBezTo>
                    <a:pt x="1743358" y="0"/>
                    <a:pt x="1801762" y="58404"/>
                    <a:pt x="1801762" y="130448"/>
                  </a:cubicBezTo>
                  <a:lnTo>
                    <a:pt x="1801762" y="780108"/>
                  </a:lnTo>
                  <a:lnTo>
                    <a:pt x="2303338" y="780108"/>
                  </a:lnTo>
                  <a:lnTo>
                    <a:pt x="2303338" y="130448"/>
                  </a:lnTo>
                  <a:cubicBezTo>
                    <a:pt x="2303338" y="58404"/>
                    <a:pt x="2361742" y="0"/>
                    <a:pt x="2433786" y="0"/>
                  </a:cubicBezTo>
                  <a:lnTo>
                    <a:pt x="3974652" y="0"/>
                  </a:lnTo>
                  <a:cubicBezTo>
                    <a:pt x="4046696" y="0"/>
                    <a:pt x="4105100" y="58404"/>
                    <a:pt x="4105100" y="130448"/>
                  </a:cubicBezTo>
                  <a:lnTo>
                    <a:pt x="4105100" y="3396418"/>
                  </a:lnTo>
                  <a:lnTo>
                    <a:pt x="2303338" y="3396418"/>
                  </a:lnTo>
                  <a:lnTo>
                    <a:pt x="2303338" y="1245413"/>
                  </a:lnTo>
                  <a:lnTo>
                    <a:pt x="1801762" y="1245413"/>
                  </a:lnTo>
                  <a:lnTo>
                    <a:pt x="1801762" y="3396418"/>
                  </a:lnTo>
                  <a:lnTo>
                    <a:pt x="0" y="3396418"/>
                  </a:lnTo>
                  <a:lnTo>
                    <a:pt x="0" y="130448"/>
                  </a:lnTo>
                  <a:cubicBezTo>
                    <a:pt x="0" y="58404"/>
                    <a:pt x="58404" y="0"/>
                    <a:pt x="13044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429BDF6-E111-4070-B6FC-E707F4549FAD}"/>
                </a:ext>
              </a:extLst>
            </p:cNvPr>
            <p:cNvSpPr/>
            <p:nvPr/>
          </p:nvSpPr>
          <p:spPr>
            <a:xfrm>
              <a:off x="7713788" y="2355044"/>
              <a:ext cx="2500196" cy="944977"/>
            </a:xfrm>
            <a:custGeom>
              <a:avLst/>
              <a:gdLst>
                <a:gd name="connsiteX0" fmla="*/ 1239677 w 2500196"/>
                <a:gd name="connsiteY0" fmla="*/ 0 h 944977"/>
                <a:gd name="connsiteX1" fmla="*/ 2304979 w 2500196"/>
                <a:gd name="connsiteY1" fmla="*/ 684101 h 944977"/>
                <a:gd name="connsiteX2" fmla="*/ 2428142 w 2500196"/>
                <a:gd name="connsiteY2" fmla="*/ 684101 h 944977"/>
                <a:gd name="connsiteX3" fmla="*/ 2500196 w 2500196"/>
                <a:gd name="connsiteY3" fmla="*/ 756155 h 944977"/>
                <a:gd name="connsiteX4" fmla="*/ 2500196 w 2500196"/>
                <a:gd name="connsiteY4" fmla="*/ 872923 h 944977"/>
                <a:gd name="connsiteX5" fmla="*/ 2428142 w 2500196"/>
                <a:gd name="connsiteY5" fmla="*/ 944977 h 944977"/>
                <a:gd name="connsiteX6" fmla="*/ 72054 w 2500196"/>
                <a:gd name="connsiteY6" fmla="*/ 944977 h 944977"/>
                <a:gd name="connsiteX7" fmla="*/ 0 w 2500196"/>
                <a:gd name="connsiteY7" fmla="*/ 872923 h 944977"/>
                <a:gd name="connsiteX8" fmla="*/ 0 w 2500196"/>
                <a:gd name="connsiteY8" fmla="*/ 756155 h 944977"/>
                <a:gd name="connsiteX9" fmla="*/ 72054 w 2500196"/>
                <a:gd name="connsiteY9" fmla="*/ 684101 h 944977"/>
                <a:gd name="connsiteX10" fmla="*/ 174375 w 2500196"/>
                <a:gd name="connsiteY10" fmla="*/ 684101 h 94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0196" h="944977">
                  <a:moveTo>
                    <a:pt x="1239677" y="0"/>
                  </a:moveTo>
                  <a:lnTo>
                    <a:pt x="2304979" y="684101"/>
                  </a:lnTo>
                  <a:lnTo>
                    <a:pt x="2428142" y="684101"/>
                  </a:lnTo>
                  <a:cubicBezTo>
                    <a:pt x="2467936" y="684101"/>
                    <a:pt x="2500196" y="716361"/>
                    <a:pt x="2500196" y="756155"/>
                  </a:cubicBezTo>
                  <a:lnTo>
                    <a:pt x="2500196" y="872923"/>
                  </a:lnTo>
                  <a:cubicBezTo>
                    <a:pt x="2500196" y="912717"/>
                    <a:pt x="2467936" y="944977"/>
                    <a:pt x="2428142" y="944977"/>
                  </a:cubicBezTo>
                  <a:lnTo>
                    <a:pt x="72054" y="944977"/>
                  </a:lnTo>
                  <a:cubicBezTo>
                    <a:pt x="32260" y="944977"/>
                    <a:pt x="0" y="912717"/>
                    <a:pt x="0" y="872923"/>
                  </a:cubicBezTo>
                  <a:lnTo>
                    <a:pt x="0" y="756155"/>
                  </a:lnTo>
                  <a:cubicBezTo>
                    <a:pt x="0" y="716361"/>
                    <a:pt x="32260" y="684101"/>
                    <a:pt x="72054" y="684101"/>
                  </a:cubicBezTo>
                  <a:lnTo>
                    <a:pt x="174375" y="6841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E5CC2-FBB9-4ADD-9F72-5981EF20BA59}"/>
                </a:ext>
              </a:extLst>
            </p:cNvPr>
            <p:cNvGrpSpPr/>
            <p:nvPr/>
          </p:nvGrpSpPr>
          <p:grpSpPr>
            <a:xfrm>
              <a:off x="7831148" y="3287908"/>
              <a:ext cx="2237667" cy="1405085"/>
              <a:chOff x="1755433" y="3992043"/>
              <a:chExt cx="2237667" cy="144638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38084E-2C1A-4AD9-9656-FC8D2B45EC45}"/>
                  </a:ext>
                </a:extLst>
              </p:cNvPr>
              <p:cNvSpPr/>
              <p:nvPr/>
            </p:nvSpPr>
            <p:spPr>
              <a:xfrm>
                <a:off x="1755433" y="3992043"/>
                <a:ext cx="2237667" cy="14463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703CBD-70FF-4908-A8AD-A8E10B988334}"/>
                  </a:ext>
                </a:extLst>
              </p:cNvPr>
              <p:cNvSpPr/>
              <p:nvPr/>
            </p:nvSpPr>
            <p:spPr>
              <a:xfrm>
                <a:off x="21914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6FAEF92-4FCE-47CA-8145-058ECCA5AD35}"/>
                  </a:ext>
                </a:extLst>
              </p:cNvPr>
              <p:cNvSpPr/>
              <p:nvPr/>
            </p:nvSpPr>
            <p:spPr>
              <a:xfrm>
                <a:off x="18485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E9A3AFB-192D-4531-BEEC-EC27100537DF}"/>
                  </a:ext>
                </a:extLst>
              </p:cNvPr>
              <p:cNvSpPr/>
              <p:nvPr/>
            </p:nvSpPr>
            <p:spPr>
              <a:xfrm>
                <a:off x="3391515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2210764-778B-4A78-90B5-977088B3921D}"/>
                  </a:ext>
                </a:extLst>
              </p:cNvPr>
              <p:cNvSpPr/>
              <p:nvPr/>
            </p:nvSpPr>
            <p:spPr>
              <a:xfrm>
                <a:off x="3717079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BB6520B-6AC1-4E7F-85F9-E0F725B9B1EB}"/>
                </a:ext>
              </a:extLst>
            </p:cNvPr>
            <p:cNvSpPr/>
            <p:nvPr/>
          </p:nvSpPr>
          <p:spPr>
            <a:xfrm>
              <a:off x="8561289" y="3417737"/>
              <a:ext cx="803780" cy="409928"/>
            </a:xfrm>
            <a:custGeom>
              <a:avLst/>
              <a:gdLst>
                <a:gd name="connsiteX0" fmla="*/ 401890 w 803780"/>
                <a:gd name="connsiteY0" fmla="*/ 0 h 409928"/>
                <a:gd name="connsiteX1" fmla="*/ 546821 w 803780"/>
                <a:gd name="connsiteY1" fmla="*/ 60033 h 409928"/>
                <a:gd name="connsiteX2" fmla="*/ 553278 w 803780"/>
                <a:gd name="connsiteY2" fmla="*/ 69609 h 409928"/>
                <a:gd name="connsiteX3" fmla="*/ 674576 w 803780"/>
                <a:gd name="connsiteY3" fmla="*/ 69609 h 409928"/>
                <a:gd name="connsiteX4" fmla="*/ 803780 w 803780"/>
                <a:gd name="connsiteY4" fmla="*/ 198813 h 409928"/>
                <a:gd name="connsiteX5" fmla="*/ 803780 w 803780"/>
                <a:gd name="connsiteY5" fmla="*/ 201281 h 409928"/>
                <a:gd name="connsiteX6" fmla="*/ 674576 w 803780"/>
                <a:gd name="connsiteY6" fmla="*/ 330485 h 409928"/>
                <a:gd name="connsiteX7" fmla="*/ 559908 w 803780"/>
                <a:gd name="connsiteY7" fmla="*/ 330485 h 409928"/>
                <a:gd name="connsiteX8" fmla="*/ 546821 w 803780"/>
                <a:gd name="connsiteY8" fmla="*/ 349895 h 409928"/>
                <a:gd name="connsiteX9" fmla="*/ 401890 w 803780"/>
                <a:gd name="connsiteY9" fmla="*/ 409928 h 409928"/>
                <a:gd name="connsiteX10" fmla="*/ 256959 w 803780"/>
                <a:gd name="connsiteY10" fmla="*/ 349895 h 409928"/>
                <a:gd name="connsiteX11" fmla="*/ 243872 w 803780"/>
                <a:gd name="connsiteY11" fmla="*/ 330485 h 409928"/>
                <a:gd name="connsiteX12" fmla="*/ 129204 w 803780"/>
                <a:gd name="connsiteY12" fmla="*/ 330485 h 409928"/>
                <a:gd name="connsiteX13" fmla="*/ 0 w 803780"/>
                <a:gd name="connsiteY13" fmla="*/ 201281 h 409928"/>
                <a:gd name="connsiteX14" fmla="*/ 0 w 803780"/>
                <a:gd name="connsiteY14" fmla="*/ 198813 h 409928"/>
                <a:gd name="connsiteX15" fmla="*/ 129204 w 803780"/>
                <a:gd name="connsiteY15" fmla="*/ 69609 h 409928"/>
                <a:gd name="connsiteX16" fmla="*/ 250502 w 803780"/>
                <a:gd name="connsiteY16" fmla="*/ 69609 h 409928"/>
                <a:gd name="connsiteX17" fmla="*/ 256959 w 803780"/>
                <a:gd name="connsiteY17" fmla="*/ 60033 h 409928"/>
                <a:gd name="connsiteX18" fmla="*/ 401890 w 803780"/>
                <a:gd name="connsiteY18" fmla="*/ 0 h 40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780" h="409928">
                  <a:moveTo>
                    <a:pt x="401890" y="0"/>
                  </a:moveTo>
                  <a:cubicBezTo>
                    <a:pt x="458489" y="0"/>
                    <a:pt x="509730" y="22941"/>
                    <a:pt x="546821" y="60033"/>
                  </a:cubicBezTo>
                  <a:lnTo>
                    <a:pt x="553278" y="69609"/>
                  </a:lnTo>
                  <a:lnTo>
                    <a:pt x="674576" y="69609"/>
                  </a:lnTo>
                  <a:cubicBezTo>
                    <a:pt x="745933" y="69609"/>
                    <a:pt x="803780" y="127456"/>
                    <a:pt x="803780" y="198813"/>
                  </a:cubicBezTo>
                  <a:lnTo>
                    <a:pt x="803780" y="201281"/>
                  </a:lnTo>
                  <a:cubicBezTo>
                    <a:pt x="803780" y="272638"/>
                    <a:pt x="745933" y="330485"/>
                    <a:pt x="674576" y="330485"/>
                  </a:cubicBezTo>
                  <a:lnTo>
                    <a:pt x="559908" y="330485"/>
                  </a:lnTo>
                  <a:lnTo>
                    <a:pt x="546821" y="349895"/>
                  </a:lnTo>
                  <a:cubicBezTo>
                    <a:pt x="509730" y="386987"/>
                    <a:pt x="458489" y="409928"/>
                    <a:pt x="401890" y="409928"/>
                  </a:cubicBezTo>
                  <a:cubicBezTo>
                    <a:pt x="345291" y="409928"/>
                    <a:pt x="294050" y="386987"/>
                    <a:pt x="256959" y="349895"/>
                  </a:cubicBezTo>
                  <a:lnTo>
                    <a:pt x="243872" y="330485"/>
                  </a:lnTo>
                  <a:lnTo>
                    <a:pt x="129204" y="330485"/>
                  </a:lnTo>
                  <a:cubicBezTo>
                    <a:pt x="57847" y="330485"/>
                    <a:pt x="0" y="272638"/>
                    <a:pt x="0" y="201281"/>
                  </a:cubicBezTo>
                  <a:lnTo>
                    <a:pt x="0" y="198813"/>
                  </a:lnTo>
                  <a:cubicBezTo>
                    <a:pt x="0" y="127456"/>
                    <a:pt x="57847" y="69609"/>
                    <a:pt x="129204" y="69609"/>
                  </a:cubicBezTo>
                  <a:lnTo>
                    <a:pt x="250502" y="69609"/>
                  </a:lnTo>
                  <a:lnTo>
                    <a:pt x="256959" y="60033"/>
                  </a:lnTo>
                  <a:cubicBezTo>
                    <a:pt x="294050" y="22941"/>
                    <a:pt x="345291" y="0"/>
                    <a:pt x="40189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7EFC2-E4B4-4D43-9B34-A0E7DA42909B}"/>
                </a:ext>
              </a:extLst>
            </p:cNvPr>
            <p:cNvSpPr/>
            <p:nvPr/>
          </p:nvSpPr>
          <p:spPr>
            <a:xfrm>
              <a:off x="8610436" y="3956166"/>
              <a:ext cx="365760" cy="736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D20AAB-D880-4930-8898-85C60BB79A54}"/>
                </a:ext>
              </a:extLst>
            </p:cNvPr>
            <p:cNvSpPr/>
            <p:nvPr/>
          </p:nvSpPr>
          <p:spPr>
            <a:xfrm>
              <a:off x="8984066" y="3956166"/>
              <a:ext cx="365760" cy="736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A24AE78-51DB-42C4-8811-3429996C49EC}"/>
                </a:ext>
              </a:extLst>
            </p:cNvPr>
            <p:cNvSpPr/>
            <p:nvPr/>
          </p:nvSpPr>
          <p:spPr>
            <a:xfrm>
              <a:off x="6546326" y="4607522"/>
              <a:ext cx="4833704" cy="26087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4D3BA26-5FA3-4345-9033-D60A3506E722}"/>
                </a:ext>
              </a:extLst>
            </p:cNvPr>
            <p:cNvSpPr/>
            <p:nvPr/>
          </p:nvSpPr>
          <p:spPr>
            <a:xfrm>
              <a:off x="6406185" y="4908822"/>
              <a:ext cx="5113986" cy="31030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5069406-51D2-4F92-A853-623BC99EC854}"/>
                </a:ext>
              </a:extLst>
            </p:cNvPr>
            <p:cNvSpPr/>
            <p:nvPr/>
          </p:nvSpPr>
          <p:spPr>
            <a:xfrm>
              <a:off x="6508042" y="5190826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D7FE786-EA84-4F33-ACEE-A80D36EA0D33}"/>
                </a:ext>
              </a:extLst>
            </p:cNvPr>
            <p:cNvSpPr/>
            <p:nvPr/>
          </p:nvSpPr>
          <p:spPr>
            <a:xfrm>
              <a:off x="8758215" y="4973319"/>
              <a:ext cx="1522464" cy="65181"/>
            </a:xfrm>
            <a:custGeom>
              <a:avLst/>
              <a:gdLst>
                <a:gd name="connsiteX0" fmla="*/ 358480 w 717399"/>
                <a:gd name="connsiteY0" fmla="*/ 30495 h 30714"/>
                <a:gd name="connsiteX1" fmla="*/ 29398 w 717399"/>
                <a:gd name="connsiteY1" fmla="*/ 30495 h 30714"/>
                <a:gd name="connsiteX2" fmla="*/ 11847 w 717399"/>
                <a:gd name="connsiteY2" fmla="*/ 29617 h 30714"/>
                <a:gd name="connsiteX3" fmla="*/ 0 w 717399"/>
                <a:gd name="connsiteY3" fmla="*/ 14919 h 30714"/>
                <a:gd name="connsiteX4" fmla="*/ 11408 w 717399"/>
                <a:gd name="connsiteY4" fmla="*/ 1097 h 30714"/>
                <a:gd name="connsiteX5" fmla="*/ 25668 w 717399"/>
                <a:gd name="connsiteY5" fmla="*/ 0 h 30714"/>
                <a:gd name="connsiteX6" fmla="*/ 691512 w 717399"/>
                <a:gd name="connsiteY6" fmla="*/ 0 h 30714"/>
                <a:gd name="connsiteX7" fmla="*/ 704675 w 717399"/>
                <a:gd name="connsiteY7" fmla="*/ 878 h 30714"/>
                <a:gd name="connsiteX8" fmla="*/ 718058 w 717399"/>
                <a:gd name="connsiteY8" fmla="*/ 15796 h 30714"/>
                <a:gd name="connsiteX9" fmla="*/ 704894 w 717399"/>
                <a:gd name="connsiteY9" fmla="*/ 29837 h 30714"/>
                <a:gd name="connsiteX10" fmla="*/ 687343 w 717399"/>
                <a:gd name="connsiteY10" fmla="*/ 30714 h 30714"/>
                <a:gd name="connsiteX11" fmla="*/ 358480 w 717399"/>
                <a:gd name="connsiteY11" fmla="*/ 3049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7399" h="30714">
                  <a:moveTo>
                    <a:pt x="358480" y="30495"/>
                  </a:moveTo>
                  <a:cubicBezTo>
                    <a:pt x="248786" y="30495"/>
                    <a:pt x="139092" y="30495"/>
                    <a:pt x="29398" y="30495"/>
                  </a:cubicBezTo>
                  <a:cubicBezTo>
                    <a:pt x="23475" y="30495"/>
                    <a:pt x="17551" y="30495"/>
                    <a:pt x="11847" y="29617"/>
                  </a:cubicBezTo>
                  <a:cubicBezTo>
                    <a:pt x="3949" y="28301"/>
                    <a:pt x="0" y="23036"/>
                    <a:pt x="0" y="14919"/>
                  </a:cubicBezTo>
                  <a:cubicBezTo>
                    <a:pt x="219" y="7240"/>
                    <a:pt x="4168" y="2413"/>
                    <a:pt x="11408" y="1097"/>
                  </a:cubicBezTo>
                  <a:cubicBezTo>
                    <a:pt x="16015" y="219"/>
                    <a:pt x="20842" y="0"/>
                    <a:pt x="25668" y="0"/>
                  </a:cubicBezTo>
                  <a:cubicBezTo>
                    <a:pt x="247689" y="0"/>
                    <a:pt x="469491" y="0"/>
                    <a:pt x="691512" y="0"/>
                  </a:cubicBezTo>
                  <a:cubicBezTo>
                    <a:pt x="695899" y="0"/>
                    <a:pt x="700287" y="0"/>
                    <a:pt x="704675" y="878"/>
                  </a:cubicBezTo>
                  <a:cubicBezTo>
                    <a:pt x="712573" y="2413"/>
                    <a:pt x="718277" y="7020"/>
                    <a:pt x="718058" y="15796"/>
                  </a:cubicBezTo>
                  <a:cubicBezTo>
                    <a:pt x="717838" y="23913"/>
                    <a:pt x="712573" y="28520"/>
                    <a:pt x="704894" y="29837"/>
                  </a:cubicBezTo>
                  <a:cubicBezTo>
                    <a:pt x="699190" y="30714"/>
                    <a:pt x="693267" y="30714"/>
                    <a:pt x="687343" y="30714"/>
                  </a:cubicBezTo>
                  <a:cubicBezTo>
                    <a:pt x="577869" y="30495"/>
                    <a:pt x="468174" y="30495"/>
                    <a:pt x="358480" y="3049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34911D-E987-4189-BD1A-EECE9C43713E}"/>
                </a:ext>
              </a:extLst>
            </p:cNvPr>
            <p:cNvSpPr/>
            <p:nvPr/>
          </p:nvSpPr>
          <p:spPr>
            <a:xfrm>
              <a:off x="7563013" y="5087921"/>
              <a:ext cx="1280361" cy="65181"/>
            </a:xfrm>
            <a:custGeom>
              <a:avLst/>
              <a:gdLst>
                <a:gd name="connsiteX0" fmla="*/ 303435 w 603317"/>
                <a:gd name="connsiteY0" fmla="*/ 35 h 30714"/>
                <a:gd name="connsiteX1" fmla="*/ 573063 w 603317"/>
                <a:gd name="connsiteY1" fmla="*/ 35 h 30714"/>
                <a:gd name="connsiteX2" fmla="*/ 588420 w 603317"/>
                <a:gd name="connsiteY2" fmla="*/ 474 h 30714"/>
                <a:gd name="connsiteX3" fmla="*/ 605093 w 603317"/>
                <a:gd name="connsiteY3" fmla="*/ 15612 h 30714"/>
                <a:gd name="connsiteX4" fmla="*/ 587981 w 603317"/>
                <a:gd name="connsiteY4" fmla="*/ 30530 h 30714"/>
                <a:gd name="connsiteX5" fmla="*/ 579206 w 603317"/>
                <a:gd name="connsiteY5" fmla="*/ 30749 h 30714"/>
                <a:gd name="connsiteX6" fmla="*/ 26567 w 603317"/>
                <a:gd name="connsiteY6" fmla="*/ 30749 h 30714"/>
                <a:gd name="connsiteX7" fmla="*/ 14500 w 603317"/>
                <a:gd name="connsiteY7" fmla="*/ 30091 h 30714"/>
                <a:gd name="connsiteX8" fmla="*/ 21 w 603317"/>
                <a:gd name="connsiteY8" fmla="*/ 15173 h 30714"/>
                <a:gd name="connsiteX9" fmla="*/ 14939 w 603317"/>
                <a:gd name="connsiteY9" fmla="*/ 693 h 30714"/>
                <a:gd name="connsiteX10" fmla="*/ 30296 w 603317"/>
                <a:gd name="connsiteY10" fmla="*/ 254 h 30714"/>
                <a:gd name="connsiteX11" fmla="*/ 303435 w 603317"/>
                <a:gd name="connsiteY11" fmla="*/ 3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317" h="30714">
                  <a:moveTo>
                    <a:pt x="303435" y="35"/>
                  </a:moveTo>
                  <a:cubicBezTo>
                    <a:pt x="393384" y="35"/>
                    <a:pt x="483333" y="35"/>
                    <a:pt x="573063" y="35"/>
                  </a:cubicBezTo>
                  <a:cubicBezTo>
                    <a:pt x="578109" y="35"/>
                    <a:pt x="583374" y="-184"/>
                    <a:pt x="588420" y="474"/>
                  </a:cubicBezTo>
                  <a:cubicBezTo>
                    <a:pt x="599170" y="1351"/>
                    <a:pt x="605532" y="7275"/>
                    <a:pt x="605093" y="15612"/>
                  </a:cubicBezTo>
                  <a:cubicBezTo>
                    <a:pt x="604435" y="26142"/>
                    <a:pt x="597195" y="29652"/>
                    <a:pt x="587981" y="30530"/>
                  </a:cubicBezTo>
                  <a:cubicBezTo>
                    <a:pt x="585129" y="30749"/>
                    <a:pt x="582058" y="30749"/>
                    <a:pt x="579206" y="30749"/>
                  </a:cubicBezTo>
                  <a:cubicBezTo>
                    <a:pt x="394920" y="30749"/>
                    <a:pt x="210853" y="30749"/>
                    <a:pt x="26567" y="30749"/>
                  </a:cubicBezTo>
                  <a:cubicBezTo>
                    <a:pt x="22618" y="30749"/>
                    <a:pt x="18449" y="30749"/>
                    <a:pt x="14500" y="30091"/>
                  </a:cubicBezTo>
                  <a:cubicBezTo>
                    <a:pt x="6164" y="28556"/>
                    <a:pt x="-418" y="24387"/>
                    <a:pt x="21" y="15173"/>
                  </a:cubicBezTo>
                  <a:cubicBezTo>
                    <a:pt x="240" y="6178"/>
                    <a:pt x="6602" y="1571"/>
                    <a:pt x="14939" y="693"/>
                  </a:cubicBezTo>
                  <a:cubicBezTo>
                    <a:pt x="19985" y="35"/>
                    <a:pt x="25250" y="254"/>
                    <a:pt x="30296" y="254"/>
                  </a:cubicBezTo>
                  <a:cubicBezTo>
                    <a:pt x="121342" y="35"/>
                    <a:pt x="212389" y="35"/>
                    <a:pt x="303435" y="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DFBA162-B80B-4F7C-B63C-AD145D7A7CEC}"/>
                </a:ext>
              </a:extLst>
            </p:cNvPr>
            <p:cNvSpPr/>
            <p:nvPr/>
          </p:nvSpPr>
          <p:spPr>
            <a:xfrm>
              <a:off x="7727988" y="4610219"/>
              <a:ext cx="2497021" cy="260876"/>
            </a:xfrm>
            <a:prstGeom prst="roundRect">
              <a:avLst>
                <a:gd name="adj" fmla="val 3232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BA98B60-8206-4B56-854B-BF5D5D25F46C}"/>
                </a:ext>
              </a:extLst>
            </p:cNvPr>
            <p:cNvSpPr/>
            <p:nvPr/>
          </p:nvSpPr>
          <p:spPr>
            <a:xfrm>
              <a:off x="6508042" y="4752525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C2F28C-EAD9-4685-8C6A-51E6725668EC}"/>
                </a:ext>
              </a:extLst>
            </p:cNvPr>
            <p:cNvGrpSpPr/>
            <p:nvPr/>
          </p:nvGrpSpPr>
          <p:grpSpPr>
            <a:xfrm>
              <a:off x="6070836" y="3054945"/>
              <a:ext cx="1367087" cy="1953939"/>
              <a:chOff x="-4879" y="3800380"/>
              <a:chExt cx="1367087" cy="1953939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36A5E42-8691-4A9E-8D17-B38580503FF1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6F64C2F-7742-4915-92CE-2B6413E76E64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77CC02-AA1C-4B0A-BF40-11FD3287000A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5F16EF9-DD7D-424A-A71A-BBFDA02E03DD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7F8EAC-EB3C-4887-8CF4-869C1AA79488}"/>
                </a:ext>
              </a:extLst>
            </p:cNvPr>
            <p:cNvGrpSpPr/>
            <p:nvPr/>
          </p:nvGrpSpPr>
          <p:grpSpPr>
            <a:xfrm>
              <a:off x="10439760" y="3058780"/>
              <a:ext cx="1367087" cy="1953939"/>
              <a:chOff x="-4879" y="3800380"/>
              <a:chExt cx="1367087" cy="195393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2CE97B7-845B-494E-9494-2B9E3B3061A3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A788844-6705-4AA8-B7D5-9A0CC36959C5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1358F64-B451-44DD-B6F5-6A0BAE0008B9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022611A-3A66-4412-A031-71BA4E78CA64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0BEC3A4-9714-43FD-B950-AB3B846E90A6}"/>
                </a:ext>
              </a:extLst>
            </p:cNvPr>
            <p:cNvSpPr/>
            <p:nvPr/>
          </p:nvSpPr>
          <p:spPr>
            <a:xfrm>
              <a:off x="6942573" y="4329944"/>
              <a:ext cx="238303" cy="314314"/>
            </a:xfrm>
            <a:prstGeom prst="roundRect">
              <a:avLst>
                <a:gd name="adj" fmla="val 3645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0B796D-3418-44B1-9ACE-B081604F0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38" y="4404513"/>
              <a:ext cx="525959" cy="274320"/>
            </a:xfrm>
            <a:custGeom>
              <a:avLst/>
              <a:gdLst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87334 w 2223628"/>
                <a:gd name="connsiteY60" fmla="*/ 759133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73046 w 2223628"/>
                <a:gd name="connsiteY60" fmla="*/ 832952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204055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4549 w 2223628"/>
                <a:gd name="connsiteY54" fmla="*/ 761663 h 1159759"/>
                <a:gd name="connsiteX55" fmla="*/ 155641 w 2223628"/>
                <a:gd name="connsiteY55" fmla="*/ 690552 h 1159759"/>
                <a:gd name="connsiteX56" fmla="*/ 116447 w 2223628"/>
                <a:gd name="connsiteY56" fmla="*/ 649406 h 1159759"/>
                <a:gd name="connsiteX57" fmla="*/ 88455 w 2223628"/>
                <a:gd name="connsiteY57" fmla="*/ 689432 h 1159759"/>
                <a:gd name="connsiteX58" fmla="*/ 87368 w 2223628"/>
                <a:gd name="connsiteY58" fmla="*/ 759114 h 1159759"/>
                <a:gd name="connsiteX59" fmla="*/ 44793 w 2223628"/>
                <a:gd name="connsiteY59" fmla="*/ 1077115 h 1159759"/>
                <a:gd name="connsiteX60" fmla="*/ 22057 w 2223628"/>
                <a:gd name="connsiteY60" fmla="*/ 1159759 h 1159759"/>
                <a:gd name="connsiteX61" fmla="*/ 0 w 2223628"/>
                <a:gd name="connsiteY61" fmla="*/ 557599 h 1159759"/>
                <a:gd name="connsiteX62" fmla="*/ 111960 w 2223628"/>
                <a:gd name="connsiteY62" fmla="*/ 315750 h 1159759"/>
                <a:gd name="connsiteX63" fmla="*/ 147787 w 2223628"/>
                <a:gd name="connsiteY63" fmla="*/ 123161 h 1159759"/>
                <a:gd name="connsiteX64" fmla="*/ 270957 w 2223628"/>
                <a:gd name="connsiteY64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172131 w 2223628"/>
                <a:gd name="connsiteY36" fmla="*/ 1133099 h 1159759"/>
                <a:gd name="connsiteX37" fmla="*/ 2172131 w 2223628"/>
                <a:gd name="connsiteY37" fmla="*/ 759133 h 1159759"/>
                <a:gd name="connsiteX38" fmla="*/ 2172121 w 2223628"/>
                <a:gd name="connsiteY38" fmla="*/ 759129 h 1159759"/>
                <a:gd name="connsiteX39" fmla="*/ 2168206 w 2223628"/>
                <a:gd name="connsiteY39" fmla="*/ 674594 h 1159759"/>
                <a:gd name="connsiteX40" fmla="*/ 2113900 w 2223628"/>
                <a:gd name="connsiteY40" fmla="*/ 627007 h 1159759"/>
                <a:gd name="connsiteX41" fmla="*/ 2060162 w 2223628"/>
                <a:gd name="connsiteY41" fmla="*/ 761365 h 1159759"/>
                <a:gd name="connsiteX42" fmla="*/ 2060177 w 2223628"/>
                <a:gd name="connsiteY42" fmla="*/ 761365 h 1159759"/>
                <a:gd name="connsiteX43" fmla="*/ 2060172 w 2223628"/>
                <a:gd name="connsiteY43" fmla="*/ 761370 h 1159759"/>
                <a:gd name="connsiteX44" fmla="*/ 2037773 w 2223628"/>
                <a:gd name="connsiteY44" fmla="*/ 942757 h 1159759"/>
                <a:gd name="connsiteX45" fmla="*/ 2015379 w 2223628"/>
                <a:gd name="connsiteY45" fmla="*/ 759133 h 1159759"/>
                <a:gd name="connsiteX46" fmla="*/ 2015370 w 2223628"/>
                <a:gd name="connsiteY46" fmla="*/ 759124 h 1159759"/>
                <a:gd name="connsiteX47" fmla="*/ 2005957 w 2223628"/>
                <a:gd name="connsiteY47" fmla="*/ 676417 h 1159759"/>
                <a:gd name="connsiteX48" fmla="*/ 1856377 w 2223628"/>
                <a:gd name="connsiteY48" fmla="*/ 604613 h 1159759"/>
                <a:gd name="connsiteX49" fmla="*/ 358287 w 2223628"/>
                <a:gd name="connsiteY49" fmla="*/ 602377 h 1159759"/>
                <a:gd name="connsiteX50" fmla="*/ 233442 w 2223628"/>
                <a:gd name="connsiteY50" fmla="*/ 637088 h 1159759"/>
                <a:gd name="connsiteX51" fmla="*/ 200053 w 2223628"/>
                <a:gd name="connsiteY51" fmla="*/ 756392 h 1159759"/>
                <a:gd name="connsiteX52" fmla="*/ 174663 w 2223628"/>
                <a:gd name="connsiteY52" fmla="*/ 931560 h 1159759"/>
                <a:gd name="connsiteX53" fmla="*/ 155641 w 2223628"/>
                <a:gd name="connsiteY53" fmla="*/ 690552 h 1159759"/>
                <a:gd name="connsiteX54" fmla="*/ 116447 w 2223628"/>
                <a:gd name="connsiteY54" fmla="*/ 649406 h 1159759"/>
                <a:gd name="connsiteX55" fmla="*/ 88455 w 2223628"/>
                <a:gd name="connsiteY55" fmla="*/ 689432 h 1159759"/>
                <a:gd name="connsiteX56" fmla="*/ 87368 w 2223628"/>
                <a:gd name="connsiteY56" fmla="*/ 759114 h 1159759"/>
                <a:gd name="connsiteX57" fmla="*/ 44793 w 2223628"/>
                <a:gd name="connsiteY57" fmla="*/ 1077115 h 1159759"/>
                <a:gd name="connsiteX58" fmla="*/ 22057 w 2223628"/>
                <a:gd name="connsiteY58" fmla="*/ 1159759 h 1159759"/>
                <a:gd name="connsiteX59" fmla="*/ 0 w 2223628"/>
                <a:gd name="connsiteY59" fmla="*/ 557599 h 1159759"/>
                <a:gd name="connsiteX60" fmla="*/ 111960 w 2223628"/>
                <a:gd name="connsiteY60" fmla="*/ 315750 h 1159759"/>
                <a:gd name="connsiteX61" fmla="*/ 147787 w 2223628"/>
                <a:gd name="connsiteY61" fmla="*/ 123161 h 1159759"/>
                <a:gd name="connsiteX62" fmla="*/ 270957 w 2223628"/>
                <a:gd name="connsiteY62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223628" h="1159759">
                  <a:moveTo>
                    <a:pt x="2093758" y="380695"/>
                  </a:moveTo>
                  <a:cubicBezTo>
                    <a:pt x="2069118" y="373976"/>
                    <a:pt x="2064645" y="398611"/>
                    <a:pt x="2069118" y="416522"/>
                  </a:cubicBezTo>
                  <a:cubicBezTo>
                    <a:pt x="2078078" y="450117"/>
                    <a:pt x="2095994" y="479230"/>
                    <a:pt x="2134072" y="481467"/>
                  </a:cubicBezTo>
                  <a:cubicBezTo>
                    <a:pt x="2151988" y="481467"/>
                    <a:pt x="2158702" y="465797"/>
                    <a:pt x="2156471" y="447881"/>
                  </a:cubicBezTo>
                  <a:cubicBezTo>
                    <a:pt x="2147506" y="416522"/>
                    <a:pt x="2131826" y="385177"/>
                    <a:pt x="2093758" y="380695"/>
                  </a:cubicBezTo>
                  <a:close/>
                  <a:moveTo>
                    <a:pt x="146489" y="327982"/>
                  </a:moveTo>
                  <a:cubicBezTo>
                    <a:pt x="130532" y="331806"/>
                    <a:pt x="113650" y="348859"/>
                    <a:pt x="104189" y="372776"/>
                  </a:cubicBezTo>
                  <a:cubicBezTo>
                    <a:pt x="91574" y="404664"/>
                    <a:pt x="96928" y="436678"/>
                    <a:pt x="116148" y="444282"/>
                  </a:cubicBezTo>
                  <a:cubicBezTo>
                    <a:pt x="135368" y="451885"/>
                    <a:pt x="161174" y="432197"/>
                    <a:pt x="173789" y="400309"/>
                  </a:cubicBezTo>
                  <a:cubicBezTo>
                    <a:pt x="186404" y="368420"/>
                    <a:pt x="181050" y="336406"/>
                    <a:pt x="161830" y="328803"/>
                  </a:cubicBezTo>
                  <a:cubicBezTo>
                    <a:pt x="157025" y="326902"/>
                    <a:pt x="151808" y="326707"/>
                    <a:pt x="146489" y="327982"/>
                  </a:cubicBezTo>
                  <a:close/>
                  <a:moveTo>
                    <a:pt x="414276" y="268721"/>
                  </a:moveTo>
                  <a:cubicBezTo>
                    <a:pt x="385163" y="268721"/>
                    <a:pt x="353809" y="268721"/>
                    <a:pt x="324696" y="270957"/>
                  </a:cubicBezTo>
                  <a:cubicBezTo>
                    <a:pt x="264243" y="273204"/>
                    <a:pt x="208254" y="286637"/>
                    <a:pt x="210490" y="362769"/>
                  </a:cubicBezTo>
                  <a:cubicBezTo>
                    <a:pt x="210490" y="438906"/>
                    <a:pt x="270957" y="445630"/>
                    <a:pt x="329178" y="447866"/>
                  </a:cubicBezTo>
                  <a:lnTo>
                    <a:pt x="418744" y="447866"/>
                  </a:lnTo>
                  <a:lnTo>
                    <a:pt x="1110696" y="447866"/>
                  </a:lnTo>
                  <a:lnTo>
                    <a:pt x="1773535" y="447866"/>
                  </a:lnTo>
                  <a:cubicBezTo>
                    <a:pt x="1802648" y="447866"/>
                    <a:pt x="1834002" y="450103"/>
                    <a:pt x="1863115" y="447866"/>
                  </a:cubicBezTo>
                  <a:cubicBezTo>
                    <a:pt x="1928050" y="443389"/>
                    <a:pt x="2010902" y="454586"/>
                    <a:pt x="2008670" y="356055"/>
                  </a:cubicBezTo>
                  <a:cubicBezTo>
                    <a:pt x="2006433" y="257524"/>
                    <a:pt x="1921336" y="273204"/>
                    <a:pt x="1856396" y="268721"/>
                  </a:cubicBezTo>
                  <a:lnTo>
                    <a:pt x="1800411" y="268721"/>
                  </a:lnTo>
                  <a:lnTo>
                    <a:pt x="414276" y="268721"/>
                  </a:lnTo>
                  <a:close/>
                  <a:moveTo>
                    <a:pt x="257514" y="72881"/>
                  </a:moveTo>
                  <a:cubicBezTo>
                    <a:pt x="257514" y="108097"/>
                    <a:pt x="255278" y="134488"/>
                    <a:pt x="255278" y="160883"/>
                  </a:cubicBezTo>
                  <a:lnTo>
                    <a:pt x="1959390" y="160883"/>
                  </a:lnTo>
                  <a:lnTo>
                    <a:pt x="1959390" y="72881"/>
                  </a:lnTo>
                  <a:lnTo>
                    <a:pt x="257514" y="72881"/>
                  </a:lnTo>
                  <a:close/>
                  <a:moveTo>
                    <a:pt x="270957" y="0"/>
                  </a:moveTo>
                  <a:lnTo>
                    <a:pt x="573259" y="0"/>
                  </a:lnTo>
                  <a:lnTo>
                    <a:pt x="1912366" y="0"/>
                  </a:lnTo>
                  <a:cubicBezTo>
                    <a:pt x="2066881" y="0"/>
                    <a:pt x="2075842" y="8965"/>
                    <a:pt x="2075842" y="165712"/>
                  </a:cubicBezTo>
                  <a:cubicBezTo>
                    <a:pt x="2075842" y="241849"/>
                    <a:pt x="2078078" y="311267"/>
                    <a:pt x="2151974" y="360528"/>
                  </a:cubicBezTo>
                  <a:cubicBezTo>
                    <a:pt x="2203480" y="396365"/>
                    <a:pt x="2214677" y="459068"/>
                    <a:pt x="2216914" y="519526"/>
                  </a:cubicBezTo>
                  <a:cubicBezTo>
                    <a:pt x="2219160" y="593426"/>
                    <a:pt x="2221392" y="667327"/>
                    <a:pt x="2223628" y="743459"/>
                  </a:cubicBezTo>
                  <a:cubicBezTo>
                    <a:pt x="2220749" y="897151"/>
                    <a:pt x="2189297" y="1003219"/>
                    <a:pt x="2172131" y="1133099"/>
                  </a:cubicBezTo>
                  <a:lnTo>
                    <a:pt x="2172131" y="759133"/>
                  </a:lnTo>
                  <a:cubicBezTo>
                    <a:pt x="2172128" y="759132"/>
                    <a:pt x="2172124" y="759130"/>
                    <a:pt x="2172121" y="759129"/>
                  </a:cubicBezTo>
                  <a:lnTo>
                    <a:pt x="2168206" y="674594"/>
                  </a:lnTo>
                  <a:cubicBezTo>
                    <a:pt x="2164286" y="647722"/>
                    <a:pt x="2151969" y="627007"/>
                    <a:pt x="2113900" y="627007"/>
                  </a:cubicBezTo>
                  <a:cubicBezTo>
                    <a:pt x="2040014" y="629244"/>
                    <a:pt x="2066881" y="709858"/>
                    <a:pt x="2060162" y="761365"/>
                  </a:cubicBezTo>
                  <a:lnTo>
                    <a:pt x="2060177" y="761365"/>
                  </a:lnTo>
                  <a:lnTo>
                    <a:pt x="2060172" y="761370"/>
                  </a:lnTo>
                  <a:cubicBezTo>
                    <a:pt x="2058070" y="839066"/>
                    <a:pt x="2066886" y="868861"/>
                    <a:pt x="2037773" y="942757"/>
                  </a:cubicBezTo>
                  <a:cubicBezTo>
                    <a:pt x="2008665" y="868861"/>
                    <a:pt x="2019862" y="812872"/>
                    <a:pt x="2015379" y="759133"/>
                  </a:cubicBezTo>
                  <a:lnTo>
                    <a:pt x="2015370" y="759124"/>
                  </a:lnTo>
                  <a:lnTo>
                    <a:pt x="2005957" y="676417"/>
                  </a:lnTo>
                  <a:cubicBezTo>
                    <a:pt x="1991995" y="613434"/>
                    <a:pt x="1958827" y="604613"/>
                    <a:pt x="1856377" y="604613"/>
                  </a:cubicBezTo>
                  <a:lnTo>
                    <a:pt x="358287" y="602377"/>
                  </a:lnTo>
                  <a:cubicBezTo>
                    <a:pt x="302302" y="602377"/>
                    <a:pt x="260314" y="612458"/>
                    <a:pt x="233442" y="637088"/>
                  </a:cubicBezTo>
                  <a:lnTo>
                    <a:pt x="200053" y="756392"/>
                  </a:lnTo>
                  <a:lnTo>
                    <a:pt x="174663" y="931560"/>
                  </a:lnTo>
                  <a:lnTo>
                    <a:pt x="155641" y="690552"/>
                  </a:lnTo>
                  <a:cubicBezTo>
                    <a:pt x="155083" y="667322"/>
                    <a:pt x="147801" y="649406"/>
                    <a:pt x="116447" y="649406"/>
                  </a:cubicBezTo>
                  <a:cubicBezTo>
                    <a:pt x="95174" y="648290"/>
                    <a:pt x="89575" y="666201"/>
                    <a:pt x="88455" y="689432"/>
                  </a:cubicBezTo>
                  <a:cubicBezTo>
                    <a:pt x="88093" y="712659"/>
                    <a:pt x="87730" y="735887"/>
                    <a:pt x="87368" y="759114"/>
                  </a:cubicBezTo>
                  <a:cubicBezTo>
                    <a:pt x="80091" y="823728"/>
                    <a:pt x="55678" y="1010341"/>
                    <a:pt x="44793" y="1077115"/>
                  </a:cubicBezTo>
                  <a:lnTo>
                    <a:pt x="22057" y="1159759"/>
                  </a:lnTo>
                  <a:lnTo>
                    <a:pt x="0" y="557599"/>
                  </a:lnTo>
                  <a:cubicBezTo>
                    <a:pt x="4483" y="459068"/>
                    <a:pt x="29113" y="373971"/>
                    <a:pt x="111960" y="315750"/>
                  </a:cubicBezTo>
                  <a:cubicBezTo>
                    <a:pt x="158984" y="257529"/>
                    <a:pt x="154516" y="185865"/>
                    <a:pt x="147787" y="123161"/>
                  </a:cubicBezTo>
                  <a:cubicBezTo>
                    <a:pt x="136600" y="17916"/>
                    <a:pt x="188097" y="0"/>
                    <a:pt x="2709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8112AAF-BDC7-48A2-B3F9-6415500238AB}"/>
                </a:ext>
              </a:extLst>
            </p:cNvPr>
            <p:cNvSpPr/>
            <p:nvPr/>
          </p:nvSpPr>
          <p:spPr>
            <a:xfrm>
              <a:off x="8130522" y="2506131"/>
              <a:ext cx="1665313" cy="534704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392ADC-703B-4DFA-BDA4-D613F1A06DBA}"/>
                </a:ext>
              </a:extLst>
            </p:cNvPr>
            <p:cNvSpPr/>
            <p:nvPr/>
          </p:nvSpPr>
          <p:spPr>
            <a:xfrm>
              <a:off x="6096000" y="5328041"/>
              <a:ext cx="5734356" cy="898116"/>
            </a:xfrm>
            <a:custGeom>
              <a:avLst/>
              <a:gdLst>
                <a:gd name="connsiteX0" fmla="*/ 3715109 w 5734356"/>
                <a:gd name="connsiteY0" fmla="*/ 422753 h 898116"/>
                <a:gd name="connsiteX1" fmla="*/ 3683450 w 5734356"/>
                <a:gd name="connsiteY1" fmla="*/ 455809 h 898116"/>
                <a:gd name="connsiteX2" fmla="*/ 3716040 w 5734356"/>
                <a:gd name="connsiteY2" fmla="*/ 488399 h 898116"/>
                <a:gd name="connsiteX3" fmla="*/ 3736993 w 5734356"/>
                <a:gd name="connsiteY3" fmla="*/ 488866 h 898116"/>
                <a:gd name="connsiteX4" fmla="*/ 3962802 w 5734356"/>
                <a:gd name="connsiteY4" fmla="*/ 488866 h 898116"/>
                <a:gd name="connsiteX5" fmla="*/ 4203976 w 5734356"/>
                <a:gd name="connsiteY5" fmla="*/ 488399 h 898116"/>
                <a:gd name="connsiteX6" fmla="*/ 4241690 w 5734356"/>
                <a:gd name="connsiteY6" fmla="*/ 456273 h 898116"/>
                <a:gd name="connsiteX7" fmla="*/ 4210494 w 5734356"/>
                <a:gd name="connsiteY7" fmla="*/ 422753 h 898116"/>
                <a:gd name="connsiteX8" fmla="*/ 3715109 w 5734356"/>
                <a:gd name="connsiteY8" fmla="*/ 422753 h 898116"/>
                <a:gd name="connsiteX9" fmla="*/ 476030 w 5734356"/>
                <a:gd name="connsiteY9" fmla="*/ 422751 h 898116"/>
                <a:gd name="connsiteX10" fmla="*/ 450423 w 5734356"/>
                <a:gd name="connsiteY10" fmla="*/ 424150 h 898116"/>
                <a:gd name="connsiteX11" fmla="*/ 425281 w 5734356"/>
                <a:gd name="connsiteY11" fmla="*/ 455809 h 898116"/>
                <a:gd name="connsiteX12" fmla="*/ 450423 w 5734356"/>
                <a:gd name="connsiteY12" fmla="*/ 487467 h 898116"/>
                <a:gd name="connsiteX13" fmla="*/ 473702 w 5734356"/>
                <a:gd name="connsiteY13" fmla="*/ 488864 h 898116"/>
                <a:gd name="connsiteX14" fmla="*/ 704169 w 5734356"/>
                <a:gd name="connsiteY14" fmla="*/ 488864 h 898116"/>
                <a:gd name="connsiteX15" fmla="*/ 931839 w 5734356"/>
                <a:gd name="connsiteY15" fmla="*/ 489331 h 898116"/>
                <a:gd name="connsiteX16" fmla="*/ 983986 w 5734356"/>
                <a:gd name="connsiteY16" fmla="*/ 457205 h 898116"/>
                <a:gd name="connsiteX17" fmla="*/ 931839 w 5734356"/>
                <a:gd name="connsiteY17" fmla="*/ 422751 h 898116"/>
                <a:gd name="connsiteX18" fmla="*/ 476030 w 5734356"/>
                <a:gd name="connsiteY18" fmla="*/ 422751 h 898116"/>
                <a:gd name="connsiteX19" fmla="*/ 4887920 w 5734356"/>
                <a:gd name="connsiteY19" fmla="*/ 422287 h 898116"/>
                <a:gd name="connsiteX20" fmla="*/ 4755229 w 5734356"/>
                <a:gd name="connsiteY20" fmla="*/ 422752 h 898116"/>
                <a:gd name="connsiteX21" fmla="*/ 4716119 w 5734356"/>
                <a:gd name="connsiteY21" fmla="*/ 456274 h 898116"/>
                <a:gd name="connsiteX22" fmla="*/ 4756160 w 5734356"/>
                <a:gd name="connsiteY22" fmla="*/ 488864 h 898116"/>
                <a:gd name="connsiteX23" fmla="*/ 4995471 w 5734356"/>
                <a:gd name="connsiteY23" fmla="*/ 488864 h 898116"/>
                <a:gd name="connsiteX24" fmla="*/ 5160755 w 5734356"/>
                <a:gd name="connsiteY24" fmla="*/ 488864 h 898116"/>
                <a:gd name="connsiteX25" fmla="*/ 5242233 w 5734356"/>
                <a:gd name="connsiteY25" fmla="*/ 488400 h 898116"/>
                <a:gd name="connsiteX26" fmla="*/ 5274824 w 5734356"/>
                <a:gd name="connsiteY26" fmla="*/ 456274 h 898116"/>
                <a:gd name="connsiteX27" fmla="*/ 5243629 w 5734356"/>
                <a:gd name="connsiteY27" fmla="*/ 422752 h 898116"/>
                <a:gd name="connsiteX28" fmla="*/ 5218023 w 5734356"/>
                <a:gd name="connsiteY28" fmla="*/ 422287 h 898116"/>
                <a:gd name="connsiteX29" fmla="*/ 4887920 w 5734356"/>
                <a:gd name="connsiteY29" fmla="*/ 422287 h 898116"/>
                <a:gd name="connsiteX30" fmla="*/ 2764383 w 5734356"/>
                <a:gd name="connsiteY30" fmla="*/ 422287 h 898116"/>
                <a:gd name="connsiteX31" fmla="*/ 2627036 w 5734356"/>
                <a:gd name="connsiteY31" fmla="*/ 422752 h 898116"/>
                <a:gd name="connsiteX32" fmla="*/ 2587926 w 5734356"/>
                <a:gd name="connsiteY32" fmla="*/ 456274 h 898116"/>
                <a:gd name="connsiteX33" fmla="*/ 2627965 w 5734356"/>
                <a:gd name="connsiteY33" fmla="*/ 488864 h 898116"/>
                <a:gd name="connsiteX34" fmla="*/ 2867278 w 5734356"/>
                <a:gd name="connsiteY34" fmla="*/ 488864 h 898116"/>
                <a:gd name="connsiteX35" fmla="*/ 3032562 w 5734356"/>
                <a:gd name="connsiteY35" fmla="*/ 488864 h 898116"/>
                <a:gd name="connsiteX36" fmla="*/ 3114040 w 5734356"/>
                <a:gd name="connsiteY36" fmla="*/ 488400 h 898116"/>
                <a:gd name="connsiteX37" fmla="*/ 3146631 w 5734356"/>
                <a:gd name="connsiteY37" fmla="*/ 456274 h 898116"/>
                <a:gd name="connsiteX38" fmla="*/ 3115436 w 5734356"/>
                <a:gd name="connsiteY38" fmla="*/ 422752 h 898116"/>
                <a:gd name="connsiteX39" fmla="*/ 3089828 w 5734356"/>
                <a:gd name="connsiteY39" fmla="*/ 422287 h 898116"/>
                <a:gd name="connsiteX40" fmla="*/ 2764383 w 5734356"/>
                <a:gd name="connsiteY40" fmla="*/ 422287 h 898116"/>
                <a:gd name="connsiteX41" fmla="*/ 1560380 w 5734356"/>
                <a:gd name="connsiteY41" fmla="*/ 421355 h 898116"/>
                <a:gd name="connsiteX42" fmla="*/ 1518477 w 5734356"/>
                <a:gd name="connsiteY42" fmla="*/ 422286 h 898116"/>
                <a:gd name="connsiteX43" fmla="*/ 1488679 w 5734356"/>
                <a:gd name="connsiteY43" fmla="*/ 454877 h 898116"/>
                <a:gd name="connsiteX44" fmla="*/ 1518477 w 5734356"/>
                <a:gd name="connsiteY44" fmla="*/ 487934 h 898116"/>
                <a:gd name="connsiteX45" fmla="*/ 1532443 w 5734356"/>
                <a:gd name="connsiteY45" fmla="*/ 488399 h 898116"/>
                <a:gd name="connsiteX46" fmla="*/ 2004550 w 5734356"/>
                <a:gd name="connsiteY46" fmla="*/ 488399 h 898116"/>
                <a:gd name="connsiteX47" fmla="*/ 2023174 w 5734356"/>
                <a:gd name="connsiteY47" fmla="*/ 487002 h 898116"/>
                <a:gd name="connsiteX48" fmla="*/ 2047384 w 5734356"/>
                <a:gd name="connsiteY48" fmla="*/ 454412 h 898116"/>
                <a:gd name="connsiteX49" fmla="*/ 2023639 w 5734356"/>
                <a:gd name="connsiteY49" fmla="*/ 424147 h 898116"/>
                <a:gd name="connsiteX50" fmla="*/ 1998032 w 5734356"/>
                <a:gd name="connsiteY50" fmla="*/ 422286 h 898116"/>
                <a:gd name="connsiteX51" fmla="*/ 1770360 w 5734356"/>
                <a:gd name="connsiteY51" fmla="*/ 422286 h 898116"/>
                <a:gd name="connsiteX52" fmla="*/ 1560380 w 5734356"/>
                <a:gd name="connsiteY52" fmla="*/ 421355 h 898116"/>
                <a:gd name="connsiteX53" fmla="*/ 5238508 w 5734356"/>
                <a:gd name="connsiteY53" fmla="*/ 0 h 898116"/>
                <a:gd name="connsiteX54" fmla="*/ 5455005 w 5734356"/>
                <a:gd name="connsiteY54" fmla="*/ 30730 h 898116"/>
                <a:gd name="connsiteX55" fmla="*/ 5615168 w 5734356"/>
                <a:gd name="connsiteY55" fmla="*/ 136417 h 898116"/>
                <a:gd name="connsiteX56" fmla="*/ 5719458 w 5734356"/>
                <a:gd name="connsiteY56" fmla="*/ 302630 h 898116"/>
                <a:gd name="connsiteX57" fmla="*/ 5732028 w 5734356"/>
                <a:gd name="connsiteY57" fmla="*/ 393420 h 898116"/>
                <a:gd name="connsiteX58" fmla="*/ 5734356 w 5734356"/>
                <a:gd name="connsiteY58" fmla="*/ 404594 h 898116"/>
                <a:gd name="connsiteX59" fmla="*/ 5734356 w 5734356"/>
                <a:gd name="connsiteY59" fmla="*/ 502368 h 898116"/>
                <a:gd name="connsiteX60" fmla="*/ 5729236 w 5734356"/>
                <a:gd name="connsiteY60" fmla="*/ 554047 h 898116"/>
                <a:gd name="connsiteX61" fmla="*/ 5661260 w 5734356"/>
                <a:gd name="connsiteY61" fmla="*/ 719331 h 898116"/>
                <a:gd name="connsiteX62" fmla="*/ 5470834 w 5734356"/>
                <a:gd name="connsiteY62" fmla="*/ 873905 h 898116"/>
                <a:gd name="connsiteX63" fmla="*/ 5351645 w 5734356"/>
                <a:gd name="connsiteY63" fmla="*/ 896252 h 898116"/>
                <a:gd name="connsiteX64" fmla="*/ 5339074 w 5734356"/>
                <a:gd name="connsiteY64" fmla="*/ 898116 h 898116"/>
                <a:gd name="connsiteX65" fmla="*/ 408520 w 5734356"/>
                <a:gd name="connsiteY65" fmla="*/ 898116 h 898116"/>
                <a:gd name="connsiteX66" fmla="*/ 372205 w 5734356"/>
                <a:gd name="connsiteY66" fmla="*/ 893924 h 898116"/>
                <a:gd name="connsiteX67" fmla="*/ 160829 w 5734356"/>
                <a:gd name="connsiteY67" fmla="*/ 800342 h 898116"/>
                <a:gd name="connsiteX68" fmla="*/ 2063 w 5734356"/>
                <a:gd name="connsiteY68" fmla="*/ 494919 h 898116"/>
                <a:gd name="connsiteX69" fmla="*/ 99372 w 5734356"/>
                <a:gd name="connsiteY69" fmla="*/ 173197 h 898116"/>
                <a:gd name="connsiteX70" fmla="*/ 283278 w 5734356"/>
                <a:gd name="connsiteY70" fmla="*/ 34454 h 898116"/>
                <a:gd name="connsiteX71" fmla="*/ 371273 w 5734356"/>
                <a:gd name="connsiteY71" fmla="*/ 7449 h 898116"/>
                <a:gd name="connsiteX72" fmla="*/ 429472 w 5734356"/>
                <a:gd name="connsiteY72" fmla="*/ 6518 h 898116"/>
                <a:gd name="connsiteX73" fmla="*/ 5150512 w 5734356"/>
                <a:gd name="connsiteY73" fmla="*/ 6518 h 898116"/>
                <a:gd name="connsiteX74" fmla="*/ 5238508 w 5734356"/>
                <a:gd name="connsiteY74" fmla="*/ 0 h 89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34356" h="898116">
                  <a:moveTo>
                    <a:pt x="3715109" y="422753"/>
                  </a:moveTo>
                  <a:cubicBezTo>
                    <a:pt x="3695090" y="422753"/>
                    <a:pt x="3682985" y="435788"/>
                    <a:pt x="3683450" y="455809"/>
                  </a:cubicBezTo>
                  <a:cubicBezTo>
                    <a:pt x="3683914" y="475363"/>
                    <a:pt x="3696020" y="487003"/>
                    <a:pt x="3716040" y="488399"/>
                  </a:cubicBezTo>
                  <a:cubicBezTo>
                    <a:pt x="3723025" y="488866"/>
                    <a:pt x="3730009" y="488866"/>
                    <a:pt x="3736993" y="488866"/>
                  </a:cubicBezTo>
                  <a:cubicBezTo>
                    <a:pt x="3812418" y="488866"/>
                    <a:pt x="3887377" y="488866"/>
                    <a:pt x="3962802" y="488866"/>
                  </a:cubicBezTo>
                  <a:cubicBezTo>
                    <a:pt x="4043816" y="488866"/>
                    <a:pt x="4124362" y="488866"/>
                    <a:pt x="4203976" y="488399"/>
                  </a:cubicBezTo>
                  <a:cubicBezTo>
                    <a:pt x="4227257" y="488399"/>
                    <a:pt x="4242155" y="475363"/>
                    <a:pt x="4241690" y="456273"/>
                  </a:cubicBezTo>
                  <a:cubicBezTo>
                    <a:pt x="4241690" y="436255"/>
                    <a:pt x="4230515" y="422753"/>
                    <a:pt x="4210494" y="422753"/>
                  </a:cubicBezTo>
                  <a:cubicBezTo>
                    <a:pt x="4045212" y="422287"/>
                    <a:pt x="3880393" y="422287"/>
                    <a:pt x="3715109" y="422753"/>
                  </a:cubicBezTo>
                  <a:close/>
                  <a:moveTo>
                    <a:pt x="476030" y="422751"/>
                  </a:moveTo>
                  <a:cubicBezTo>
                    <a:pt x="467184" y="422751"/>
                    <a:pt x="458804" y="422286"/>
                    <a:pt x="450423" y="424150"/>
                  </a:cubicBezTo>
                  <a:cubicBezTo>
                    <a:pt x="434127" y="427874"/>
                    <a:pt x="425281" y="439047"/>
                    <a:pt x="425281" y="455809"/>
                  </a:cubicBezTo>
                  <a:cubicBezTo>
                    <a:pt x="425281" y="472103"/>
                    <a:pt x="434127" y="483278"/>
                    <a:pt x="450423" y="487467"/>
                  </a:cubicBezTo>
                  <a:cubicBezTo>
                    <a:pt x="457872" y="489331"/>
                    <a:pt x="465788" y="488864"/>
                    <a:pt x="473702" y="488864"/>
                  </a:cubicBezTo>
                  <a:cubicBezTo>
                    <a:pt x="550523" y="488864"/>
                    <a:pt x="627345" y="488864"/>
                    <a:pt x="704169" y="488864"/>
                  </a:cubicBezTo>
                  <a:cubicBezTo>
                    <a:pt x="780524" y="488864"/>
                    <a:pt x="856414" y="488864"/>
                    <a:pt x="931839" y="489331"/>
                  </a:cubicBezTo>
                  <a:cubicBezTo>
                    <a:pt x="967225" y="489331"/>
                    <a:pt x="983055" y="479554"/>
                    <a:pt x="983986" y="457205"/>
                  </a:cubicBezTo>
                  <a:cubicBezTo>
                    <a:pt x="984918" y="433927"/>
                    <a:pt x="968157" y="422751"/>
                    <a:pt x="931839" y="422751"/>
                  </a:cubicBezTo>
                  <a:cubicBezTo>
                    <a:pt x="780059" y="422751"/>
                    <a:pt x="627812" y="422751"/>
                    <a:pt x="476030" y="422751"/>
                  </a:cubicBezTo>
                  <a:close/>
                  <a:moveTo>
                    <a:pt x="4887920" y="422287"/>
                  </a:moveTo>
                  <a:cubicBezTo>
                    <a:pt x="4843689" y="422287"/>
                    <a:pt x="4799460" y="422287"/>
                    <a:pt x="4755229" y="422752"/>
                  </a:cubicBezTo>
                  <a:cubicBezTo>
                    <a:pt x="4730552" y="422752"/>
                    <a:pt x="4715654" y="436720"/>
                    <a:pt x="4716119" y="456274"/>
                  </a:cubicBezTo>
                  <a:cubicBezTo>
                    <a:pt x="4716585" y="475828"/>
                    <a:pt x="4731483" y="488864"/>
                    <a:pt x="4756160" y="488864"/>
                  </a:cubicBezTo>
                  <a:cubicBezTo>
                    <a:pt x="4835775" y="488864"/>
                    <a:pt x="4915857" y="488864"/>
                    <a:pt x="4995471" y="488864"/>
                  </a:cubicBezTo>
                  <a:cubicBezTo>
                    <a:pt x="5050411" y="488864"/>
                    <a:pt x="5105351" y="488864"/>
                    <a:pt x="5160755" y="488864"/>
                  </a:cubicBezTo>
                  <a:cubicBezTo>
                    <a:pt x="5187758" y="488864"/>
                    <a:pt x="5215228" y="489331"/>
                    <a:pt x="5242233" y="488400"/>
                  </a:cubicBezTo>
                  <a:cubicBezTo>
                    <a:pt x="5262252" y="487935"/>
                    <a:pt x="5274359" y="476759"/>
                    <a:pt x="5274824" y="456274"/>
                  </a:cubicBezTo>
                  <a:cubicBezTo>
                    <a:pt x="5275288" y="435788"/>
                    <a:pt x="5263650" y="425080"/>
                    <a:pt x="5243629" y="422752"/>
                  </a:cubicBezTo>
                  <a:cubicBezTo>
                    <a:pt x="5235249" y="421820"/>
                    <a:pt x="5226403" y="422287"/>
                    <a:pt x="5218023" y="422287"/>
                  </a:cubicBezTo>
                  <a:cubicBezTo>
                    <a:pt x="5108143" y="422287"/>
                    <a:pt x="4997799" y="422287"/>
                    <a:pt x="4887920" y="422287"/>
                  </a:cubicBezTo>
                  <a:close/>
                  <a:moveTo>
                    <a:pt x="2764383" y="422287"/>
                  </a:moveTo>
                  <a:cubicBezTo>
                    <a:pt x="2718291" y="422287"/>
                    <a:pt x="2672663" y="422287"/>
                    <a:pt x="2627036" y="422752"/>
                  </a:cubicBezTo>
                  <a:cubicBezTo>
                    <a:pt x="2602824" y="422752"/>
                    <a:pt x="2587461" y="436720"/>
                    <a:pt x="2587926" y="456274"/>
                  </a:cubicBezTo>
                  <a:cubicBezTo>
                    <a:pt x="2588390" y="475828"/>
                    <a:pt x="2603290" y="488864"/>
                    <a:pt x="2627965" y="488864"/>
                  </a:cubicBezTo>
                  <a:cubicBezTo>
                    <a:pt x="2707582" y="488864"/>
                    <a:pt x="2787661" y="488864"/>
                    <a:pt x="2867278" y="488864"/>
                  </a:cubicBezTo>
                  <a:cubicBezTo>
                    <a:pt x="2922218" y="488864"/>
                    <a:pt x="2977155" y="488864"/>
                    <a:pt x="3032562" y="488864"/>
                  </a:cubicBezTo>
                  <a:cubicBezTo>
                    <a:pt x="3059565" y="488864"/>
                    <a:pt x="3087035" y="489331"/>
                    <a:pt x="3114040" y="488400"/>
                  </a:cubicBezTo>
                  <a:cubicBezTo>
                    <a:pt x="3134059" y="487468"/>
                    <a:pt x="3146164" y="476295"/>
                    <a:pt x="3146631" y="456274"/>
                  </a:cubicBezTo>
                  <a:cubicBezTo>
                    <a:pt x="3147096" y="436253"/>
                    <a:pt x="3135455" y="425080"/>
                    <a:pt x="3115436" y="422752"/>
                  </a:cubicBezTo>
                  <a:cubicBezTo>
                    <a:pt x="3107056" y="421820"/>
                    <a:pt x="3098208" y="422287"/>
                    <a:pt x="3089828" y="422287"/>
                  </a:cubicBezTo>
                  <a:cubicBezTo>
                    <a:pt x="2981347" y="422287"/>
                    <a:pt x="2872864" y="422287"/>
                    <a:pt x="2764383" y="422287"/>
                  </a:cubicBezTo>
                  <a:close/>
                  <a:moveTo>
                    <a:pt x="1560380" y="421355"/>
                  </a:moveTo>
                  <a:cubicBezTo>
                    <a:pt x="1546412" y="421355"/>
                    <a:pt x="1532443" y="420890"/>
                    <a:pt x="1518477" y="422286"/>
                  </a:cubicBezTo>
                  <a:cubicBezTo>
                    <a:pt x="1499853" y="424614"/>
                    <a:pt x="1488679" y="436254"/>
                    <a:pt x="1488679" y="454877"/>
                  </a:cubicBezTo>
                  <a:cubicBezTo>
                    <a:pt x="1488679" y="473966"/>
                    <a:pt x="1499853" y="485139"/>
                    <a:pt x="1518477" y="487934"/>
                  </a:cubicBezTo>
                  <a:cubicBezTo>
                    <a:pt x="1523133" y="488399"/>
                    <a:pt x="1527789" y="488399"/>
                    <a:pt x="1532443" y="488399"/>
                  </a:cubicBezTo>
                  <a:cubicBezTo>
                    <a:pt x="1689814" y="488399"/>
                    <a:pt x="1847182" y="488399"/>
                    <a:pt x="2004550" y="488399"/>
                  </a:cubicBezTo>
                  <a:cubicBezTo>
                    <a:pt x="2011069" y="488399"/>
                    <a:pt x="2017586" y="488864"/>
                    <a:pt x="2023174" y="487002"/>
                  </a:cubicBezTo>
                  <a:cubicBezTo>
                    <a:pt x="2039004" y="482346"/>
                    <a:pt x="2047849" y="471173"/>
                    <a:pt x="2047384" y="454412"/>
                  </a:cubicBezTo>
                  <a:cubicBezTo>
                    <a:pt x="2047384" y="438580"/>
                    <a:pt x="2038537" y="428339"/>
                    <a:pt x="2023639" y="424147"/>
                  </a:cubicBezTo>
                  <a:cubicBezTo>
                    <a:pt x="2015258" y="421821"/>
                    <a:pt x="2006413" y="422286"/>
                    <a:pt x="1998032" y="422286"/>
                  </a:cubicBezTo>
                  <a:cubicBezTo>
                    <a:pt x="1922140" y="422286"/>
                    <a:pt x="1846250" y="422286"/>
                    <a:pt x="1770360" y="422286"/>
                  </a:cubicBezTo>
                  <a:cubicBezTo>
                    <a:pt x="1700522" y="422286"/>
                    <a:pt x="1631149" y="422286"/>
                    <a:pt x="1560380" y="421355"/>
                  </a:cubicBezTo>
                  <a:close/>
                  <a:moveTo>
                    <a:pt x="5238508" y="0"/>
                  </a:moveTo>
                  <a:cubicBezTo>
                    <a:pt x="5312070" y="2328"/>
                    <a:pt x="5385632" y="1397"/>
                    <a:pt x="5455005" y="30730"/>
                  </a:cubicBezTo>
                  <a:cubicBezTo>
                    <a:pt x="5514600" y="56336"/>
                    <a:pt x="5569540" y="89858"/>
                    <a:pt x="5615168" y="136417"/>
                  </a:cubicBezTo>
                  <a:cubicBezTo>
                    <a:pt x="5662191" y="183906"/>
                    <a:pt x="5696645" y="239777"/>
                    <a:pt x="5719458" y="302630"/>
                  </a:cubicBezTo>
                  <a:cubicBezTo>
                    <a:pt x="5729700" y="331496"/>
                    <a:pt x="5728304" y="363158"/>
                    <a:pt x="5732028" y="393420"/>
                  </a:cubicBezTo>
                  <a:cubicBezTo>
                    <a:pt x="5732496" y="397145"/>
                    <a:pt x="5731564" y="401336"/>
                    <a:pt x="5734356" y="404594"/>
                  </a:cubicBezTo>
                  <a:cubicBezTo>
                    <a:pt x="5734356" y="437186"/>
                    <a:pt x="5734356" y="469777"/>
                    <a:pt x="5734356" y="502368"/>
                  </a:cubicBezTo>
                  <a:cubicBezTo>
                    <a:pt x="5731097" y="519593"/>
                    <a:pt x="5730632" y="536822"/>
                    <a:pt x="5729236" y="554047"/>
                  </a:cubicBezTo>
                  <a:cubicBezTo>
                    <a:pt x="5725044" y="616436"/>
                    <a:pt x="5697110" y="669979"/>
                    <a:pt x="5661260" y="719331"/>
                  </a:cubicBezTo>
                  <a:cubicBezTo>
                    <a:pt x="5611908" y="787772"/>
                    <a:pt x="5548123" y="838987"/>
                    <a:pt x="5470834" y="873905"/>
                  </a:cubicBezTo>
                  <a:cubicBezTo>
                    <a:pt x="5432656" y="891131"/>
                    <a:pt x="5392152" y="891596"/>
                    <a:pt x="5351645" y="896252"/>
                  </a:cubicBezTo>
                  <a:cubicBezTo>
                    <a:pt x="5347920" y="896252"/>
                    <a:pt x="5342800" y="894391"/>
                    <a:pt x="5339074" y="898116"/>
                  </a:cubicBezTo>
                  <a:cubicBezTo>
                    <a:pt x="3695556" y="898116"/>
                    <a:pt x="2052039" y="898116"/>
                    <a:pt x="408520" y="898116"/>
                  </a:cubicBezTo>
                  <a:cubicBezTo>
                    <a:pt x="396882" y="892995"/>
                    <a:pt x="383845" y="893924"/>
                    <a:pt x="372205" y="893924"/>
                  </a:cubicBezTo>
                  <a:cubicBezTo>
                    <a:pt x="288399" y="892063"/>
                    <a:pt x="222286" y="852021"/>
                    <a:pt x="160829" y="800342"/>
                  </a:cubicBezTo>
                  <a:cubicBezTo>
                    <a:pt x="65850" y="720262"/>
                    <a:pt x="13703" y="616901"/>
                    <a:pt x="2063" y="494919"/>
                  </a:cubicBezTo>
                  <a:cubicBezTo>
                    <a:pt x="-9111" y="375727"/>
                    <a:pt x="25344" y="268178"/>
                    <a:pt x="99372" y="173197"/>
                  </a:cubicBezTo>
                  <a:cubicBezTo>
                    <a:pt x="148257" y="110344"/>
                    <a:pt x="211577" y="67045"/>
                    <a:pt x="283278" y="34454"/>
                  </a:cubicBezTo>
                  <a:cubicBezTo>
                    <a:pt x="311679" y="21417"/>
                    <a:pt x="343338" y="20021"/>
                    <a:pt x="371273" y="7449"/>
                  </a:cubicBezTo>
                  <a:cubicBezTo>
                    <a:pt x="390829" y="6053"/>
                    <a:pt x="409916" y="6518"/>
                    <a:pt x="429472" y="6518"/>
                  </a:cubicBezTo>
                  <a:cubicBezTo>
                    <a:pt x="2003152" y="6518"/>
                    <a:pt x="3576832" y="6518"/>
                    <a:pt x="5150512" y="6518"/>
                  </a:cubicBezTo>
                  <a:cubicBezTo>
                    <a:pt x="5179844" y="6518"/>
                    <a:pt x="5209640" y="7916"/>
                    <a:pt x="523850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2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C13703E6-FCC8-4CAA-83A1-6F03F939B8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48C844-D5A7-4888-8615-B675340BFCCA}"/>
              </a:ext>
            </a:extLst>
          </p:cNvPr>
          <p:cNvGrpSpPr/>
          <p:nvPr/>
        </p:nvGrpSpPr>
        <p:grpSpPr>
          <a:xfrm>
            <a:off x="416485" y="0"/>
            <a:ext cx="5746190" cy="6858000"/>
            <a:chOff x="416485" y="0"/>
            <a:chExt cx="5746190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5488EB-B84C-4726-A4DB-402D7FF6DBB6}"/>
                </a:ext>
              </a:extLst>
            </p:cNvPr>
            <p:cNvGrpSpPr/>
            <p:nvPr/>
          </p:nvGrpSpPr>
          <p:grpSpPr>
            <a:xfrm>
              <a:off x="4562473" y="0"/>
              <a:ext cx="1600202" cy="3495675"/>
              <a:chOff x="4562473" y="0"/>
              <a:chExt cx="1600202" cy="3495675"/>
            </a:xfrm>
          </p:grpSpPr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9765930B-3EF8-4194-A268-2E44BD7797E2}"/>
                  </a:ext>
                </a:extLst>
              </p:cNvPr>
              <p:cNvSpPr/>
              <p:nvPr/>
            </p:nvSpPr>
            <p:spPr>
              <a:xfrm flipH="1">
                <a:off x="4562473" y="0"/>
                <a:ext cx="1600202" cy="3124200"/>
              </a:xfrm>
              <a:prstGeom prst="parallelogram">
                <a:avLst>
                  <a:gd name="adj" fmla="val 9064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A8209EFD-BC6C-4B88-93A5-D363AF322BA3}"/>
                  </a:ext>
                </a:extLst>
              </p:cNvPr>
              <p:cNvSpPr/>
              <p:nvPr/>
            </p:nvSpPr>
            <p:spPr>
              <a:xfrm flipH="1">
                <a:off x="5056844" y="1466850"/>
                <a:ext cx="1039156" cy="2028825"/>
              </a:xfrm>
              <a:prstGeom prst="parallelogram">
                <a:avLst>
                  <a:gd name="adj" fmla="val 9064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A0B12F4-3141-4688-A570-F36039041868}"/>
                </a:ext>
              </a:extLst>
            </p:cNvPr>
            <p:cNvSpPr/>
            <p:nvPr/>
          </p:nvSpPr>
          <p:spPr>
            <a:xfrm flipH="1">
              <a:off x="766298" y="6048375"/>
              <a:ext cx="500527" cy="809625"/>
            </a:xfrm>
            <a:prstGeom prst="parallelogram">
              <a:avLst>
                <a:gd name="adj" fmla="val 8020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CEB97FD3-969C-4BBB-9758-2332494136A3}"/>
                </a:ext>
              </a:extLst>
            </p:cNvPr>
            <p:cNvSpPr/>
            <p:nvPr/>
          </p:nvSpPr>
          <p:spPr>
            <a:xfrm rot="10800000" flipH="1">
              <a:off x="416485" y="4829175"/>
              <a:ext cx="1039156" cy="2028825"/>
            </a:xfrm>
            <a:prstGeom prst="parallelogram">
              <a:avLst>
                <a:gd name="adj" fmla="val 906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FA361-76B2-4E77-B164-8FB55BB273FD}"/>
              </a:ext>
            </a:extLst>
          </p:cNvPr>
          <p:cNvGrpSpPr/>
          <p:nvPr/>
        </p:nvGrpSpPr>
        <p:grpSpPr>
          <a:xfrm>
            <a:off x="7904554" y="2245108"/>
            <a:ext cx="3806470" cy="1294858"/>
            <a:chOff x="6328871" y="1411926"/>
            <a:chExt cx="4729770" cy="15701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CDA9AF-B356-4455-B682-72779DEB0D2B}"/>
                </a:ext>
              </a:extLst>
            </p:cNvPr>
            <p:cNvSpPr txBox="1"/>
            <p:nvPr/>
          </p:nvSpPr>
          <p:spPr>
            <a:xfrm>
              <a:off x="6328871" y="1750481"/>
              <a:ext cx="4729770" cy="1231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If </a:t>
              </a:r>
              <a:r>
                <a:rPr lang="en-US" altLang="ko-KR" sz="12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OverallQual</a:t>
              </a:r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 &gt;= 7:</a:t>
              </a:r>
            </a:p>
            <a:p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	The house has high quality</a:t>
              </a:r>
            </a:p>
            <a:p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Else:</a:t>
              </a:r>
            </a:p>
            <a:p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	The house has low quality</a:t>
              </a:r>
              <a:endParaRPr lang="ru-RU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37% of observations are positive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12029B-C36F-4F17-B7EF-D7EDDC8F798A}"/>
                </a:ext>
              </a:extLst>
            </p:cNvPr>
            <p:cNvSpPr txBox="1"/>
            <p:nvPr/>
          </p:nvSpPr>
          <p:spPr>
            <a:xfrm>
              <a:off x="6328871" y="1411926"/>
              <a:ext cx="4729770" cy="4478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Creating new feature</a:t>
              </a:r>
              <a:endPara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BD62C6E-61D1-430F-B0C3-F85D6AD117C8}"/>
              </a:ext>
            </a:extLst>
          </p:cNvPr>
          <p:cNvSpPr txBox="1"/>
          <p:nvPr/>
        </p:nvSpPr>
        <p:spPr>
          <a:xfrm>
            <a:off x="6585799" y="2353929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Half Frame 21">
            <a:extLst>
              <a:ext uri="{FF2B5EF4-FFF2-40B4-BE49-F238E27FC236}">
                <a16:creationId xmlns:a16="http://schemas.microsoft.com/office/drawing/2014/main" id="{68D21C87-EEF5-4EB6-9119-9B262318FC34}"/>
              </a:ext>
            </a:extLst>
          </p:cNvPr>
          <p:cNvSpPr/>
          <p:nvPr/>
        </p:nvSpPr>
        <p:spPr>
          <a:xfrm rot="8100000">
            <a:off x="7133405" y="2444852"/>
            <a:ext cx="526040" cy="526040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267CD7-E9A6-4E81-A81C-1C7CAB72D330}"/>
              </a:ext>
            </a:extLst>
          </p:cNvPr>
          <p:cNvGrpSpPr/>
          <p:nvPr/>
        </p:nvGrpSpPr>
        <p:grpSpPr>
          <a:xfrm>
            <a:off x="8506329" y="3860238"/>
            <a:ext cx="3252898" cy="925526"/>
            <a:chOff x="6328871" y="1411926"/>
            <a:chExt cx="4041924" cy="11223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1D18FD-DD83-4F17-8B90-859E2593046B}"/>
                </a:ext>
              </a:extLst>
            </p:cNvPr>
            <p:cNvSpPr txBox="1"/>
            <p:nvPr/>
          </p:nvSpPr>
          <p:spPr>
            <a:xfrm>
              <a:off x="6328871" y="1750481"/>
              <a:ext cx="4041924" cy="78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Using </a:t>
              </a:r>
              <a:r>
                <a:rPr lang="en-US" altLang="ko-KR" sz="12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GridSearchCV</a:t>
              </a:r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 we chose best regularization penalties, best window size for SVM</a:t>
              </a:r>
              <a:endPara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FF0000"/>
                </a:highlight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D8BF91-9769-4F84-B140-0D1FC3E56C79}"/>
                </a:ext>
              </a:extLst>
            </p:cNvPr>
            <p:cNvSpPr txBox="1"/>
            <p:nvPr/>
          </p:nvSpPr>
          <p:spPr>
            <a:xfrm>
              <a:off x="6328871" y="1411926"/>
              <a:ext cx="4041924" cy="4478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Choosing best parameters</a:t>
              </a:r>
              <a:endPara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86C0DA-FE68-49F3-B1AD-FB774A3EECC4}"/>
              </a:ext>
            </a:extLst>
          </p:cNvPr>
          <p:cNvSpPr txBox="1"/>
          <p:nvPr/>
        </p:nvSpPr>
        <p:spPr>
          <a:xfrm>
            <a:off x="7187573" y="3969059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Half Frame 26">
            <a:extLst>
              <a:ext uri="{FF2B5EF4-FFF2-40B4-BE49-F238E27FC236}">
                <a16:creationId xmlns:a16="http://schemas.microsoft.com/office/drawing/2014/main" id="{AD993279-4AB3-4184-8D53-CAA4E238DD8C}"/>
              </a:ext>
            </a:extLst>
          </p:cNvPr>
          <p:cNvSpPr/>
          <p:nvPr/>
        </p:nvSpPr>
        <p:spPr>
          <a:xfrm rot="8100000">
            <a:off x="7735179" y="4059982"/>
            <a:ext cx="526040" cy="526040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74C5C2-F4F4-4DAB-989A-4B8AF0F42799}"/>
              </a:ext>
            </a:extLst>
          </p:cNvPr>
          <p:cNvGrpSpPr/>
          <p:nvPr/>
        </p:nvGrpSpPr>
        <p:grpSpPr>
          <a:xfrm>
            <a:off x="9229664" y="5470665"/>
            <a:ext cx="2699326" cy="740859"/>
            <a:chOff x="6328871" y="1411926"/>
            <a:chExt cx="3354077" cy="8983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CE6FD7-7426-4A06-BA96-6A7BAF574AE9}"/>
                </a:ext>
              </a:extLst>
            </p:cNvPr>
            <p:cNvSpPr txBox="1"/>
            <p:nvPr/>
          </p:nvSpPr>
          <p:spPr>
            <a:xfrm>
              <a:off x="6328871" y="1750480"/>
              <a:ext cx="3354077" cy="559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Checking for overfitting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Calculating metrics on test sample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904265-9F19-43B7-8BDB-2F1D6E549829}"/>
                </a:ext>
              </a:extLst>
            </p:cNvPr>
            <p:cNvSpPr txBox="1"/>
            <p:nvPr/>
          </p:nvSpPr>
          <p:spPr>
            <a:xfrm>
              <a:off x="6328871" y="1411926"/>
              <a:ext cx="3354077" cy="44785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Arial" pitchFamily="34" charset="0"/>
                </a:rPr>
                <a:t>Choosing best model</a:t>
              </a:r>
              <a:endPara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7933FC-8347-428C-8048-DF49D47FF1E9}"/>
              </a:ext>
            </a:extLst>
          </p:cNvPr>
          <p:cNvSpPr txBox="1"/>
          <p:nvPr/>
        </p:nvSpPr>
        <p:spPr>
          <a:xfrm>
            <a:off x="7910908" y="5579487"/>
            <a:ext cx="790112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2" name="Half Frame 31">
            <a:extLst>
              <a:ext uri="{FF2B5EF4-FFF2-40B4-BE49-F238E27FC236}">
                <a16:creationId xmlns:a16="http://schemas.microsoft.com/office/drawing/2014/main" id="{F9ECEFDF-30BC-47D9-8AB4-76C3F7543583}"/>
              </a:ext>
            </a:extLst>
          </p:cNvPr>
          <p:cNvSpPr/>
          <p:nvPr/>
        </p:nvSpPr>
        <p:spPr>
          <a:xfrm rot="8100000">
            <a:off x="8458514" y="5670410"/>
            <a:ext cx="526040" cy="526040"/>
          </a:xfrm>
          <a:prstGeom prst="halfFrame">
            <a:avLst>
              <a:gd name="adj1" fmla="val 20434"/>
              <a:gd name="adj2" fmla="val 200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3" name="Title 11">
            <a:extLst>
              <a:ext uri="{FF2B5EF4-FFF2-40B4-BE49-F238E27FC236}">
                <a16:creationId xmlns:a16="http://schemas.microsoft.com/office/drawing/2014/main" id="{AFF8EB10-7D86-47FB-A2E0-E19328FE8FEA}"/>
              </a:ext>
            </a:extLst>
          </p:cNvPr>
          <p:cNvSpPr txBox="1">
            <a:spLocks/>
          </p:cNvSpPr>
          <p:nvPr/>
        </p:nvSpPr>
        <p:spPr>
          <a:xfrm>
            <a:off x="6371296" y="219231"/>
            <a:ext cx="4781549" cy="1749849"/>
          </a:xfrm>
          <a:prstGeom prst="rect">
            <a:avLst/>
          </a:prstGeom>
        </p:spPr>
        <p:txBody>
          <a:bodyPr anchor="ctr"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Classification task</a:t>
            </a:r>
            <a:endParaRPr lang="ko-KR" altLang="en-US" sz="5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scores on test sample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616479-C735-4201-A7EA-443BA8BC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98288"/>
              </p:ext>
            </p:extLst>
          </p:nvPr>
        </p:nvGraphicFramePr>
        <p:xfrm>
          <a:off x="1594545" y="1503287"/>
          <a:ext cx="8645500" cy="471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848">
                  <a:extLst>
                    <a:ext uri="{9D8B030D-6E8A-4147-A177-3AD203B41FA5}">
                      <a16:colId xmlns:a16="http://schemas.microsoft.com/office/drawing/2014/main" val="1442209725"/>
                    </a:ext>
                  </a:extLst>
                </a:gridCol>
              </a:tblGrid>
              <a:tr h="964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Models</a:t>
                      </a:r>
                    </a:p>
                  </a:txBody>
                  <a:tcPr marL="95858" marR="95858" marT="0" marB="4792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Logit</a:t>
                      </a:r>
                    </a:p>
                  </a:txBody>
                  <a:tcPr marL="93659" marR="93659" marT="0" marB="4682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Logit+l1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C=0.62</a:t>
                      </a:r>
                    </a:p>
                  </a:txBody>
                  <a:tcPr marL="93659" marR="93659" marT="0" marB="4682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Logit+l2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C=0.04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3659" marR="93659" marT="0" marB="46829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SVM</a:t>
                      </a:r>
                      <a:endParaRPr lang="ru-RU" altLang="ko-KR" sz="20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20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С=123</a:t>
                      </a:r>
                      <a:endParaRPr lang="en-JM" altLang="ko-KR" sz="2000" b="1" spc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3659" marR="93659" marT="0" marB="4682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9">
                <a:tc>
                  <a:txBody>
                    <a:bodyPr/>
                    <a:lstStyle/>
                    <a:p>
                      <a:pPr lvl="0"/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Accuracy</a:t>
                      </a: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  <a:r>
                        <a:rPr lang="ru-RU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.89</a:t>
                      </a:r>
                      <a:endParaRPr lang="en-US" altLang="ko-KR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0.88</a:t>
                      </a:r>
                      <a:endParaRPr lang="en-US" altLang="ko-KR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0.89</a:t>
                      </a: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0.88</a:t>
                      </a: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Precision</a:t>
                      </a: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0.91</a:t>
                      </a:r>
                      <a:endParaRPr lang="en-US" altLang="ko-KR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0.87</a:t>
                      </a:r>
                      <a:endParaRPr lang="en-US" altLang="ko-KR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0.91</a:t>
                      </a: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0.89</a:t>
                      </a: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9">
                <a:tc>
                  <a:txBody>
                    <a:bodyPr/>
                    <a:lstStyle/>
                    <a:p>
                      <a:pPr lvl="0"/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Recall</a:t>
                      </a: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0.81</a:t>
                      </a:r>
                      <a:endParaRPr lang="en-US" altLang="ko-KR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0.82</a:t>
                      </a:r>
                      <a:endParaRPr lang="en-US" altLang="ko-KR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0.81</a:t>
                      </a: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0.79</a:t>
                      </a: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F1</a:t>
                      </a: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0.86</a:t>
                      </a:r>
                      <a:endParaRPr lang="en-US" altLang="ko-KR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0.84</a:t>
                      </a:r>
                      <a:endParaRPr lang="en-US" altLang="ko-KR" sz="16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0.85</a:t>
                      </a: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0.84</a:t>
                      </a: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353">
                <a:tc>
                  <a:txBody>
                    <a:bodyPr/>
                    <a:lstStyle/>
                    <a:p>
                      <a:pPr lvl="0"/>
                      <a:r>
                        <a:rPr lang="en-US" altLang="ko-KR" sz="20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ROC-AUC</a:t>
                      </a:r>
                    </a:p>
                  </a:txBody>
                  <a:tcPr marL="95858" marR="95858" marT="0" marB="4792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altLang="ko-KR" sz="20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0.</a:t>
                      </a:r>
                      <a:r>
                        <a:rPr lang="en-US" altLang="ko-KR" sz="20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953</a:t>
                      </a:r>
                    </a:p>
                  </a:txBody>
                  <a:tcPr marL="95858" marR="95858" marT="0" marB="4792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altLang="ko-KR" sz="20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0.</a:t>
                      </a:r>
                      <a:r>
                        <a:rPr lang="en-US" altLang="ko-KR" sz="20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946</a:t>
                      </a:r>
                    </a:p>
                  </a:txBody>
                  <a:tcPr marL="95858" marR="95858" marT="0" marB="4792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0.952</a:t>
                      </a:r>
                    </a:p>
                  </a:txBody>
                  <a:tcPr marL="95858" marR="95858" marT="0" marB="47929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marL="95858" marR="95858" marT="0" marB="47929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255125" y="2802766"/>
            <a:ext cx="4777152" cy="3029279"/>
            <a:chOff x="7151979" y="1551738"/>
            <a:chExt cx="4777152" cy="30292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7151979" y="1551738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Random forest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7151979" y="2549692"/>
              <a:ext cx="4777096" cy="20313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1400" i="1" dirty="0">
                  <a:solidFill>
                    <a:schemeClr val="bg1"/>
                  </a:solidFill>
                  <a:cs typeface="Arial" pitchFamily="34" charset="0"/>
                </a:rPr>
                <a:t>Но правильный подход это, конечно же, выбирать </a:t>
              </a:r>
              <a:r>
                <a:rPr lang="ru-RU" altLang="ko-KR" sz="1400" i="1" dirty="0" err="1">
                  <a:solidFill>
                    <a:schemeClr val="bg1"/>
                  </a:solidFill>
                  <a:cs typeface="Arial" pitchFamily="34" charset="0"/>
                </a:rPr>
                <a:t>тьюнинг</a:t>
              </a:r>
              <a:r>
                <a:rPr lang="ru-RU" altLang="ko-KR" sz="1400" i="1" dirty="0">
                  <a:solidFill>
                    <a:schemeClr val="bg1"/>
                  </a:solidFill>
                  <a:cs typeface="Arial" pitchFamily="34" charset="0"/>
                </a:rPr>
                <a:t> параметр: глубину дерева или количество соседей через </a:t>
              </a:r>
              <a:r>
                <a:rPr lang="ru-RU" altLang="ko-KR" sz="1400" i="1" dirty="0" err="1">
                  <a:solidFill>
                    <a:schemeClr val="bg1"/>
                  </a:solidFill>
                  <a:cs typeface="Arial" pitchFamily="34" charset="0"/>
                </a:rPr>
                <a:t>кроссвалидацию</a:t>
              </a:r>
              <a:r>
                <a:rPr lang="ru-RU" altLang="ko-KR" sz="1400" i="1" dirty="0">
                  <a:solidFill>
                    <a:schemeClr val="bg1"/>
                  </a:solidFill>
                  <a:cs typeface="Arial" pitchFamily="34" charset="0"/>
                </a:rPr>
                <a:t>… или брать подмножество данных, или как то ещё. Соответственно, надо построить много деревьев и сравнивать их перформанс на разных </a:t>
              </a:r>
              <a:r>
                <a:rPr lang="ru-RU" altLang="ko-KR" sz="1400" i="1" dirty="0" err="1">
                  <a:solidFill>
                    <a:schemeClr val="bg1"/>
                  </a:solidFill>
                  <a:cs typeface="Arial" pitchFamily="34" charset="0"/>
                </a:rPr>
                <a:t>сэмплах</a:t>
              </a:r>
              <a:r>
                <a:rPr lang="ru-RU" altLang="ko-KR" sz="1400" i="1" dirty="0">
                  <a:solidFill>
                    <a:schemeClr val="bg1"/>
                  </a:solidFill>
                  <a:cs typeface="Arial" pitchFamily="34" charset="0"/>
                </a:rPr>
                <a:t>, это и называется ЛЕС.</a:t>
              </a:r>
            </a:p>
            <a:p>
              <a:endParaRPr lang="ru-RU" altLang="ko-KR" sz="1400" i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ru-RU" altLang="ko-KR" sz="1400" i="1" dirty="0">
                  <a:solidFill>
                    <a:schemeClr val="bg1"/>
                  </a:solidFill>
                  <a:cs typeface="Arial" pitchFamily="34" charset="0"/>
                </a:rPr>
                <a:t>Павел Павлович Андреянов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8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528</Words>
  <Application>Microsoft Office PowerPoint</Application>
  <PresentationFormat>Широкоэкранный</PresentationFormat>
  <Paragraphs>132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Саша Саша</cp:lastModifiedBy>
  <cp:revision>85</cp:revision>
  <dcterms:created xsi:type="dcterms:W3CDTF">2020-01-20T05:08:25Z</dcterms:created>
  <dcterms:modified xsi:type="dcterms:W3CDTF">2021-10-17T10:57:38Z</dcterms:modified>
</cp:coreProperties>
</file>