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59" r:id="rId6"/>
    <p:sldId id="296" r:id="rId7"/>
    <p:sldId id="262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7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685D977-74FD-4F0F-AC8D-98EEDE9BB6CA}">
  <a:tblStyle styleId="{E685D977-74FD-4F0F-AC8D-98EEDE9BB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F40026-A28E-421D-8D80-260264D194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536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Google Shape;285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9" name="Google Shape;280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8" name="Google Shape;296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4" name="Google Shape;331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59150" y="1181850"/>
            <a:ext cx="6825600" cy="20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3700" y="3360600"/>
            <a:ext cx="5596500" cy="357600"/>
          </a:xfrm>
          <a:prstGeom prst="rect">
            <a:avLst/>
          </a:prstGeom>
          <a:solidFill>
            <a:srgbClr val="FFFFFF">
              <a:alpha val="1013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83523" y="1220869"/>
            <a:ext cx="8595990" cy="3641651"/>
            <a:chOff x="483523" y="1220869"/>
            <a:chExt cx="8595990" cy="3641651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389891" y="1220869"/>
              <a:ext cx="689622" cy="608765"/>
              <a:chOff x="4376528" y="655619"/>
              <a:chExt cx="689622" cy="608765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5048380" y="655619"/>
                <a:ext cx="17770" cy="608765"/>
                <a:chOff x="5048380" y="655619"/>
                <a:chExt cx="17770" cy="608765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50483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50483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50483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0483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0483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50483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" name="Google Shape;20;p2"/>
              <p:cNvGrpSpPr/>
              <p:nvPr/>
            </p:nvGrpSpPr>
            <p:grpSpPr>
              <a:xfrm>
                <a:off x="4913997" y="655619"/>
                <a:ext cx="17770" cy="608765"/>
                <a:chOff x="4913997" y="655619"/>
                <a:chExt cx="17770" cy="608765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4913997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913997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4913997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4913997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913997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913997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" name="Google Shape;27;p2"/>
              <p:cNvGrpSpPr/>
              <p:nvPr/>
            </p:nvGrpSpPr>
            <p:grpSpPr>
              <a:xfrm>
                <a:off x="4779645" y="655619"/>
                <a:ext cx="17770" cy="608765"/>
                <a:chOff x="4779645" y="655619"/>
                <a:chExt cx="17770" cy="608765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4779645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779645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779645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779645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779645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779645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4645262" y="655619"/>
                <a:ext cx="17770" cy="608765"/>
                <a:chOff x="4645262" y="655619"/>
                <a:chExt cx="17770" cy="60876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4645262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4645262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645262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645262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4645262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645262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4510880" y="655619"/>
                <a:ext cx="17770" cy="608765"/>
                <a:chOff x="4510880" y="655619"/>
                <a:chExt cx="17770" cy="608765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45108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5108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5108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5108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5108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108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" name="Google Shape;48;p2"/>
              <p:cNvGrpSpPr/>
              <p:nvPr/>
            </p:nvGrpSpPr>
            <p:grpSpPr>
              <a:xfrm>
                <a:off x="4376528" y="655619"/>
                <a:ext cx="17770" cy="608765"/>
                <a:chOff x="4376528" y="655619"/>
                <a:chExt cx="17770" cy="608765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4376528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4376528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376528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376528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376528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376528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5" name="Google Shape;55;p2"/>
            <p:cNvGrpSpPr/>
            <p:nvPr/>
          </p:nvGrpSpPr>
          <p:grpSpPr>
            <a:xfrm>
              <a:off x="483523" y="1641343"/>
              <a:ext cx="277466" cy="258527"/>
              <a:chOff x="8380710" y="2929243"/>
              <a:chExt cx="277466" cy="258527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2"/>
            <p:cNvGrpSpPr/>
            <p:nvPr/>
          </p:nvGrpSpPr>
          <p:grpSpPr>
            <a:xfrm>
              <a:off x="6701148" y="4603993"/>
              <a:ext cx="277466" cy="258527"/>
              <a:chOff x="8380710" y="2929243"/>
              <a:chExt cx="277466" cy="258527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" name="Google Shape;129;p2"/>
          <p:cNvGrpSpPr/>
          <p:nvPr/>
        </p:nvGrpSpPr>
        <p:grpSpPr>
          <a:xfrm>
            <a:off x="2682869" y="268786"/>
            <a:ext cx="6062278" cy="4634453"/>
            <a:chOff x="2682869" y="268786"/>
            <a:chExt cx="6062278" cy="4634453"/>
          </a:xfrm>
        </p:grpSpPr>
        <p:grpSp>
          <p:nvGrpSpPr>
            <p:cNvPr id="130" name="Google Shape;130;p2"/>
            <p:cNvGrpSpPr/>
            <p:nvPr/>
          </p:nvGrpSpPr>
          <p:grpSpPr>
            <a:xfrm>
              <a:off x="4650469" y="268786"/>
              <a:ext cx="31789" cy="212503"/>
              <a:chOff x="5594919" y="3659786"/>
              <a:chExt cx="31789" cy="212503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2"/>
            <p:cNvGrpSpPr/>
            <p:nvPr/>
          </p:nvGrpSpPr>
          <p:grpSpPr>
            <a:xfrm>
              <a:off x="8724242" y="501604"/>
              <a:ext cx="20906" cy="139794"/>
              <a:chOff x="7294979" y="2146004"/>
              <a:chExt cx="20906" cy="139794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2"/>
            <p:cNvGrpSpPr/>
            <p:nvPr/>
          </p:nvGrpSpPr>
          <p:grpSpPr>
            <a:xfrm>
              <a:off x="2682869" y="4690736"/>
              <a:ext cx="31789" cy="212503"/>
              <a:chOff x="5594919" y="3659786"/>
              <a:chExt cx="31789" cy="212503"/>
            </a:xfrm>
          </p:grpSpPr>
          <p:sp>
            <p:nvSpPr>
              <p:cNvPr id="141" name="Google Shape;141;p2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" name="Google Shape;145;p2"/>
          <p:cNvGrpSpPr/>
          <p:nvPr/>
        </p:nvGrpSpPr>
        <p:grpSpPr>
          <a:xfrm>
            <a:off x="-401953" y="-557279"/>
            <a:ext cx="8266959" cy="6078884"/>
            <a:chOff x="-401953" y="-557279"/>
            <a:chExt cx="8266959" cy="6078884"/>
          </a:xfrm>
        </p:grpSpPr>
        <p:grpSp>
          <p:nvGrpSpPr>
            <p:cNvPr id="146" name="Google Shape;146;p2"/>
            <p:cNvGrpSpPr/>
            <p:nvPr/>
          </p:nvGrpSpPr>
          <p:grpSpPr>
            <a:xfrm>
              <a:off x="-401953" y="-557279"/>
              <a:ext cx="1739413" cy="1739140"/>
              <a:chOff x="2083597" y="-4"/>
              <a:chExt cx="1739413" cy="1739140"/>
            </a:xfrm>
          </p:grpSpPr>
          <p:sp>
            <p:nvSpPr>
              <p:cNvPr id="147" name="Google Shape;147;p2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2"/>
            <p:cNvGrpSpPr/>
            <p:nvPr/>
          </p:nvGrpSpPr>
          <p:grpSpPr>
            <a:xfrm>
              <a:off x="-160710" y="3398075"/>
              <a:ext cx="921715" cy="921570"/>
              <a:chOff x="2083597" y="-4"/>
              <a:chExt cx="1739413" cy="173914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2"/>
            <p:cNvGrpSpPr/>
            <p:nvPr/>
          </p:nvGrpSpPr>
          <p:grpSpPr>
            <a:xfrm>
              <a:off x="6843101" y="-261790"/>
              <a:ext cx="1021905" cy="1021745"/>
              <a:chOff x="5617076" y="4159523"/>
              <a:chExt cx="1021905" cy="1021745"/>
            </a:xfrm>
          </p:grpSpPr>
          <p:grpSp>
            <p:nvGrpSpPr>
              <p:cNvPr id="156" name="Google Shape;156;p2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157" name="Google Shape;157;p2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2"/>
            <p:cNvGrpSpPr/>
            <p:nvPr/>
          </p:nvGrpSpPr>
          <p:grpSpPr>
            <a:xfrm>
              <a:off x="2872352" y="-440275"/>
              <a:ext cx="921715" cy="921570"/>
              <a:chOff x="2083597" y="-4"/>
              <a:chExt cx="1739413" cy="1739140"/>
            </a:xfrm>
          </p:grpSpPr>
          <p:sp>
            <p:nvSpPr>
              <p:cNvPr id="163" name="Google Shape;163;p2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2"/>
            <p:cNvGrpSpPr/>
            <p:nvPr/>
          </p:nvGrpSpPr>
          <p:grpSpPr>
            <a:xfrm>
              <a:off x="3758151" y="4499860"/>
              <a:ext cx="1021905" cy="1021745"/>
              <a:chOff x="5617076" y="4159523"/>
              <a:chExt cx="1021905" cy="1021745"/>
            </a:xfrm>
          </p:grpSpPr>
          <p:grpSp>
            <p:nvGrpSpPr>
              <p:cNvPr id="167" name="Google Shape;167;p2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168" name="Google Shape;168;p2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2" name="Google Shape;172;p2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6"/>
          <p:cNvSpPr txBox="1">
            <a:spLocks noGrp="1"/>
          </p:cNvSpPr>
          <p:nvPr>
            <p:ph type="subTitle" idx="1"/>
          </p:nvPr>
        </p:nvSpPr>
        <p:spPr>
          <a:xfrm>
            <a:off x="720025" y="2443775"/>
            <a:ext cx="2418600" cy="13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16"/>
          <p:cNvSpPr txBox="1">
            <a:spLocks noGrp="1"/>
          </p:cNvSpPr>
          <p:nvPr>
            <p:ph type="subTitle" idx="2"/>
          </p:nvPr>
        </p:nvSpPr>
        <p:spPr>
          <a:xfrm>
            <a:off x="3362690" y="2443775"/>
            <a:ext cx="2418600" cy="13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1" name="Google Shape;1541;p16"/>
          <p:cNvSpPr txBox="1">
            <a:spLocks noGrp="1"/>
          </p:cNvSpPr>
          <p:nvPr>
            <p:ph type="subTitle" idx="3"/>
          </p:nvPr>
        </p:nvSpPr>
        <p:spPr>
          <a:xfrm>
            <a:off x="6005384" y="2443775"/>
            <a:ext cx="2418600" cy="13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2" name="Google Shape;1542;p16"/>
          <p:cNvSpPr txBox="1">
            <a:spLocks noGrp="1"/>
          </p:cNvSpPr>
          <p:nvPr>
            <p:ph type="subTitle" idx="4"/>
          </p:nvPr>
        </p:nvSpPr>
        <p:spPr>
          <a:xfrm>
            <a:off x="720025" y="2126250"/>
            <a:ext cx="2418600" cy="4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1543" name="Google Shape;1543;p16"/>
          <p:cNvSpPr txBox="1">
            <a:spLocks noGrp="1"/>
          </p:cNvSpPr>
          <p:nvPr>
            <p:ph type="subTitle" idx="5"/>
          </p:nvPr>
        </p:nvSpPr>
        <p:spPr>
          <a:xfrm>
            <a:off x="3362690" y="2126250"/>
            <a:ext cx="2418600" cy="4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1544" name="Google Shape;1544;p16"/>
          <p:cNvSpPr txBox="1">
            <a:spLocks noGrp="1"/>
          </p:cNvSpPr>
          <p:nvPr>
            <p:ph type="subTitle" idx="6"/>
          </p:nvPr>
        </p:nvSpPr>
        <p:spPr>
          <a:xfrm>
            <a:off x="6005384" y="2126250"/>
            <a:ext cx="2418600" cy="4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1545" name="Google Shape;1545;p16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46" name="Google Shape;1546;p16"/>
          <p:cNvGrpSpPr/>
          <p:nvPr/>
        </p:nvGrpSpPr>
        <p:grpSpPr>
          <a:xfrm>
            <a:off x="299721" y="251656"/>
            <a:ext cx="6418143" cy="1239212"/>
            <a:chOff x="299721" y="251656"/>
            <a:chExt cx="6418143" cy="1239212"/>
          </a:xfrm>
        </p:grpSpPr>
        <p:grpSp>
          <p:nvGrpSpPr>
            <p:cNvPr id="1547" name="Google Shape;1547;p16"/>
            <p:cNvGrpSpPr/>
            <p:nvPr/>
          </p:nvGrpSpPr>
          <p:grpSpPr>
            <a:xfrm>
              <a:off x="299721" y="1099309"/>
              <a:ext cx="420303" cy="391558"/>
              <a:chOff x="1829496" y="2465559"/>
              <a:chExt cx="420303" cy="391558"/>
            </a:xfrm>
          </p:grpSpPr>
          <p:sp>
            <p:nvSpPr>
              <p:cNvPr id="1548" name="Google Shape;1548;p16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16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16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16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16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16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16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16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16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16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16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16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16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16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16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16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16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16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16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16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16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16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16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16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16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16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16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16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16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16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16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16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16"/>
            <p:cNvGrpSpPr/>
            <p:nvPr/>
          </p:nvGrpSpPr>
          <p:grpSpPr>
            <a:xfrm>
              <a:off x="6440398" y="251656"/>
              <a:ext cx="277466" cy="258527"/>
              <a:chOff x="8380710" y="2929243"/>
              <a:chExt cx="277466" cy="258527"/>
            </a:xfrm>
          </p:grpSpPr>
          <p:sp>
            <p:nvSpPr>
              <p:cNvPr id="1585" name="Google Shape;1585;p16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16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16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16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16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16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16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16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16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16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16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16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16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16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16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16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16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16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16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16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16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16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16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16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16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16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16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16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16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16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16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16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16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1" name="Google Shape;1621;p16"/>
          <p:cNvGrpSpPr/>
          <p:nvPr/>
        </p:nvGrpSpPr>
        <p:grpSpPr>
          <a:xfrm>
            <a:off x="1432519" y="311017"/>
            <a:ext cx="7135627" cy="4567281"/>
            <a:chOff x="1432519" y="311017"/>
            <a:chExt cx="7135627" cy="4567281"/>
          </a:xfrm>
        </p:grpSpPr>
        <p:grpSp>
          <p:nvGrpSpPr>
            <p:cNvPr id="1622" name="Google Shape;1622;p16"/>
            <p:cNvGrpSpPr/>
            <p:nvPr/>
          </p:nvGrpSpPr>
          <p:grpSpPr>
            <a:xfrm>
              <a:off x="1432519" y="4410361"/>
              <a:ext cx="31789" cy="212503"/>
              <a:chOff x="5594919" y="3659786"/>
              <a:chExt cx="31789" cy="212503"/>
            </a:xfrm>
          </p:grpSpPr>
          <p:sp>
            <p:nvSpPr>
              <p:cNvPr id="1623" name="Google Shape;1623;p16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16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16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16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7" name="Google Shape;1627;p16"/>
            <p:cNvGrpSpPr/>
            <p:nvPr/>
          </p:nvGrpSpPr>
          <p:grpSpPr>
            <a:xfrm>
              <a:off x="4783216" y="4738504"/>
              <a:ext cx="20906" cy="139794"/>
              <a:chOff x="7294979" y="2146004"/>
              <a:chExt cx="20906" cy="139794"/>
            </a:xfrm>
          </p:grpSpPr>
          <p:sp>
            <p:nvSpPr>
              <p:cNvPr id="1628" name="Google Shape;1628;p16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16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16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16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2" name="Google Shape;1632;p16"/>
            <p:cNvGrpSpPr/>
            <p:nvPr/>
          </p:nvGrpSpPr>
          <p:grpSpPr>
            <a:xfrm>
              <a:off x="8536357" y="571511"/>
              <a:ext cx="31789" cy="212503"/>
              <a:chOff x="5594919" y="3659786"/>
              <a:chExt cx="31789" cy="212503"/>
            </a:xfrm>
          </p:grpSpPr>
          <p:sp>
            <p:nvSpPr>
              <p:cNvPr id="1633" name="Google Shape;1633;p16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16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16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16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7" name="Google Shape;1637;p16"/>
            <p:cNvGrpSpPr/>
            <p:nvPr/>
          </p:nvGrpSpPr>
          <p:grpSpPr>
            <a:xfrm>
              <a:off x="1918866" y="311017"/>
              <a:ext cx="20906" cy="139794"/>
              <a:chOff x="7294979" y="2146004"/>
              <a:chExt cx="20906" cy="139794"/>
            </a:xfrm>
          </p:grpSpPr>
          <p:sp>
            <p:nvSpPr>
              <p:cNvPr id="1638" name="Google Shape;1638;p16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16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16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16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42" name="Google Shape;1642;p16"/>
          <p:cNvGrpSpPr/>
          <p:nvPr/>
        </p:nvGrpSpPr>
        <p:grpSpPr>
          <a:xfrm>
            <a:off x="-525949" y="1724425"/>
            <a:ext cx="9999916" cy="2062429"/>
            <a:chOff x="-525949" y="1724425"/>
            <a:chExt cx="9999916" cy="2062429"/>
          </a:xfrm>
        </p:grpSpPr>
        <p:grpSp>
          <p:nvGrpSpPr>
            <p:cNvPr id="1643" name="Google Shape;1643;p16"/>
            <p:cNvGrpSpPr/>
            <p:nvPr/>
          </p:nvGrpSpPr>
          <p:grpSpPr>
            <a:xfrm>
              <a:off x="-525949" y="2765110"/>
              <a:ext cx="1021905" cy="1021745"/>
              <a:chOff x="5617076" y="4159523"/>
              <a:chExt cx="1021905" cy="1021745"/>
            </a:xfrm>
          </p:grpSpPr>
          <p:grpSp>
            <p:nvGrpSpPr>
              <p:cNvPr id="1644" name="Google Shape;1644;p16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1645" name="Google Shape;1645;p16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16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16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16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49" name="Google Shape;1649;p16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0" name="Google Shape;1650;p16"/>
            <p:cNvGrpSpPr/>
            <p:nvPr/>
          </p:nvGrpSpPr>
          <p:grpSpPr>
            <a:xfrm>
              <a:off x="8552252" y="1724425"/>
              <a:ext cx="921715" cy="921570"/>
              <a:chOff x="2083597" y="-4"/>
              <a:chExt cx="1739413" cy="1739140"/>
            </a:xfrm>
          </p:grpSpPr>
          <p:sp>
            <p:nvSpPr>
              <p:cNvPr id="1651" name="Google Shape;1651;p16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16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6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20"/>
          <p:cNvSpPr txBox="1">
            <a:spLocks noGrp="1"/>
          </p:cNvSpPr>
          <p:nvPr>
            <p:ph type="title"/>
          </p:nvPr>
        </p:nvSpPr>
        <p:spPr>
          <a:xfrm>
            <a:off x="2690068" y="751600"/>
            <a:ext cx="3764100" cy="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0" name="Google Shape;2040;p20"/>
          <p:cNvSpPr txBox="1">
            <a:spLocks noGrp="1"/>
          </p:cNvSpPr>
          <p:nvPr>
            <p:ph type="subTitle" idx="1"/>
          </p:nvPr>
        </p:nvSpPr>
        <p:spPr>
          <a:xfrm>
            <a:off x="2690025" y="1777000"/>
            <a:ext cx="376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041" name="Google Shape;2041;p20"/>
          <p:cNvGrpSpPr/>
          <p:nvPr/>
        </p:nvGrpSpPr>
        <p:grpSpPr>
          <a:xfrm>
            <a:off x="2525123" y="218956"/>
            <a:ext cx="6285077" cy="4837261"/>
            <a:chOff x="2525123" y="218956"/>
            <a:chExt cx="6285077" cy="4837261"/>
          </a:xfrm>
        </p:grpSpPr>
        <p:grpSp>
          <p:nvGrpSpPr>
            <p:cNvPr id="2042" name="Google Shape;2042;p20"/>
            <p:cNvGrpSpPr/>
            <p:nvPr/>
          </p:nvGrpSpPr>
          <p:grpSpPr>
            <a:xfrm rot="10800000" flipH="1">
              <a:off x="8389896" y="3088834"/>
              <a:ext cx="420303" cy="391558"/>
              <a:chOff x="1829496" y="2465559"/>
              <a:chExt cx="420303" cy="391558"/>
            </a:xfrm>
          </p:grpSpPr>
          <p:sp>
            <p:nvSpPr>
              <p:cNvPr id="2043" name="Google Shape;2043;p20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20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20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20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20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20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20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20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20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20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20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20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20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20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20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20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20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20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20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20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20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20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20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20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20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20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20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20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20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20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20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20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20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20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20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20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9" name="Google Shape;2079;p20"/>
            <p:cNvGrpSpPr/>
            <p:nvPr/>
          </p:nvGrpSpPr>
          <p:grpSpPr>
            <a:xfrm rot="10800000" flipH="1">
              <a:off x="2525123" y="218956"/>
              <a:ext cx="277466" cy="258527"/>
              <a:chOff x="8380710" y="2929243"/>
              <a:chExt cx="277466" cy="258527"/>
            </a:xfrm>
          </p:grpSpPr>
          <p:sp>
            <p:nvSpPr>
              <p:cNvPr id="2080" name="Google Shape;2080;p20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20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20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20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20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20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20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20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20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20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20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20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20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20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20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20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20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20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20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20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20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20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20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20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20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20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20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20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20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20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20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20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20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20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20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20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6" name="Google Shape;2116;p20"/>
            <p:cNvGrpSpPr/>
            <p:nvPr/>
          </p:nvGrpSpPr>
          <p:grpSpPr>
            <a:xfrm rot="10800000" flipH="1">
              <a:off x="5906496" y="4664659"/>
              <a:ext cx="420303" cy="391558"/>
              <a:chOff x="1829496" y="2465559"/>
              <a:chExt cx="420303" cy="391558"/>
            </a:xfrm>
          </p:grpSpPr>
          <p:sp>
            <p:nvSpPr>
              <p:cNvPr id="2117" name="Google Shape;2117;p20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20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20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20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20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20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20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20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20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20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20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20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20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20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20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20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20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20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20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20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20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20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20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20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20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20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20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20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20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20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20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20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20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20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20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2" name="Google Shape;2152;p20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3" name="Google Shape;2153;p20"/>
            <p:cNvGrpSpPr/>
            <p:nvPr/>
          </p:nvGrpSpPr>
          <p:grpSpPr>
            <a:xfrm rot="10800000" flipH="1">
              <a:off x="6701148" y="477481"/>
              <a:ext cx="277466" cy="258527"/>
              <a:chOff x="8380710" y="2929243"/>
              <a:chExt cx="277466" cy="258527"/>
            </a:xfrm>
          </p:grpSpPr>
          <p:sp>
            <p:nvSpPr>
              <p:cNvPr id="2154" name="Google Shape;2154;p20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20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20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20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20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20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20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20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20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20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20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20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20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20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20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20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20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20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20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20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20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20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20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20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20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20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20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20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20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20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20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20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20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20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20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20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0" name="Google Shape;2190;p20"/>
          <p:cNvGrpSpPr/>
          <p:nvPr/>
        </p:nvGrpSpPr>
        <p:grpSpPr>
          <a:xfrm>
            <a:off x="606357" y="477465"/>
            <a:ext cx="8138791" cy="3998257"/>
            <a:chOff x="606357" y="477465"/>
            <a:chExt cx="8138791" cy="3998257"/>
          </a:xfrm>
        </p:grpSpPr>
        <p:grpSp>
          <p:nvGrpSpPr>
            <p:cNvPr id="2191" name="Google Shape;2191;p20"/>
            <p:cNvGrpSpPr/>
            <p:nvPr/>
          </p:nvGrpSpPr>
          <p:grpSpPr>
            <a:xfrm rot="10800000" flipH="1">
              <a:off x="606357" y="1410337"/>
              <a:ext cx="31789" cy="212503"/>
              <a:chOff x="5594919" y="3659786"/>
              <a:chExt cx="31789" cy="212503"/>
            </a:xfrm>
          </p:grpSpPr>
          <p:sp>
            <p:nvSpPr>
              <p:cNvPr id="2192" name="Google Shape;2192;p20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20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20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5" name="Google Shape;2195;p20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6" name="Google Shape;2196;p20"/>
            <p:cNvGrpSpPr/>
            <p:nvPr/>
          </p:nvGrpSpPr>
          <p:grpSpPr>
            <a:xfrm rot="10800000" flipH="1">
              <a:off x="1826469" y="4223537"/>
              <a:ext cx="31789" cy="212503"/>
              <a:chOff x="5594919" y="3659786"/>
              <a:chExt cx="31789" cy="212503"/>
            </a:xfrm>
          </p:grpSpPr>
          <p:sp>
            <p:nvSpPr>
              <p:cNvPr id="2197" name="Google Shape;2197;p20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20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9" name="Google Shape;2199;p20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0" name="Google Shape;2200;p20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1" name="Google Shape;2201;p20"/>
            <p:cNvGrpSpPr/>
            <p:nvPr/>
          </p:nvGrpSpPr>
          <p:grpSpPr>
            <a:xfrm rot="10800000" flipH="1">
              <a:off x="5239441" y="477465"/>
              <a:ext cx="20906" cy="139794"/>
              <a:chOff x="7294979" y="2146004"/>
              <a:chExt cx="20906" cy="139794"/>
            </a:xfrm>
          </p:grpSpPr>
          <p:sp>
            <p:nvSpPr>
              <p:cNvPr id="2202" name="Google Shape;2202;p20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20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4" name="Google Shape;2204;p20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20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6" name="Google Shape;2206;p20"/>
            <p:cNvGrpSpPr/>
            <p:nvPr/>
          </p:nvGrpSpPr>
          <p:grpSpPr>
            <a:xfrm rot="10800000" flipH="1">
              <a:off x="8724242" y="4335928"/>
              <a:ext cx="20906" cy="139794"/>
              <a:chOff x="7294979" y="2146004"/>
              <a:chExt cx="20906" cy="139794"/>
            </a:xfrm>
          </p:grpSpPr>
          <p:sp>
            <p:nvSpPr>
              <p:cNvPr id="2207" name="Google Shape;2207;p20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20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20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20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11" name="Google Shape;2211;p20"/>
          <p:cNvGrpSpPr/>
          <p:nvPr/>
        </p:nvGrpSpPr>
        <p:grpSpPr>
          <a:xfrm>
            <a:off x="-247453" y="-280457"/>
            <a:ext cx="9851863" cy="5878262"/>
            <a:chOff x="-247453" y="-280457"/>
            <a:chExt cx="9851863" cy="5878262"/>
          </a:xfrm>
        </p:grpSpPr>
        <p:grpSp>
          <p:nvGrpSpPr>
            <p:cNvPr id="2212" name="Google Shape;2212;p20"/>
            <p:cNvGrpSpPr/>
            <p:nvPr/>
          </p:nvGrpSpPr>
          <p:grpSpPr>
            <a:xfrm rot="10800000" flipH="1">
              <a:off x="-247453" y="3858665"/>
              <a:ext cx="1739413" cy="1739140"/>
              <a:chOff x="2083597" y="-4"/>
              <a:chExt cx="1739413" cy="1739140"/>
            </a:xfrm>
          </p:grpSpPr>
          <p:sp>
            <p:nvSpPr>
              <p:cNvPr id="2213" name="Google Shape;2213;p20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20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20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6" name="Google Shape;2216;p20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7" name="Google Shape;2217;p20"/>
            <p:cNvGrpSpPr/>
            <p:nvPr/>
          </p:nvGrpSpPr>
          <p:grpSpPr>
            <a:xfrm rot="10800000" flipH="1">
              <a:off x="7864997" y="286602"/>
              <a:ext cx="1739413" cy="1739140"/>
              <a:chOff x="2083597" y="-4"/>
              <a:chExt cx="1739413" cy="1739140"/>
            </a:xfrm>
          </p:grpSpPr>
          <p:sp>
            <p:nvSpPr>
              <p:cNvPr id="2218" name="Google Shape;2218;p20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20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20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20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2" name="Google Shape;2222;p20"/>
            <p:cNvGrpSpPr/>
            <p:nvPr/>
          </p:nvGrpSpPr>
          <p:grpSpPr>
            <a:xfrm rot="10800000" flipH="1">
              <a:off x="936527" y="-280457"/>
              <a:ext cx="921715" cy="921570"/>
              <a:chOff x="2083597" y="-4"/>
              <a:chExt cx="1739413" cy="1739140"/>
            </a:xfrm>
          </p:grpSpPr>
          <p:sp>
            <p:nvSpPr>
              <p:cNvPr id="2223" name="Google Shape;2223;p20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20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20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6" name="Google Shape;2226;p20"/>
            <p:cNvGrpSpPr/>
            <p:nvPr/>
          </p:nvGrpSpPr>
          <p:grpSpPr>
            <a:xfrm rot="10800000" flipH="1">
              <a:off x="7095751" y="4436046"/>
              <a:ext cx="1021905" cy="1021745"/>
              <a:chOff x="5617076" y="4159523"/>
              <a:chExt cx="1021905" cy="1021745"/>
            </a:xfrm>
          </p:grpSpPr>
          <p:grpSp>
            <p:nvGrpSpPr>
              <p:cNvPr id="2227" name="Google Shape;2227;p20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2228" name="Google Shape;2228;p20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9" name="Google Shape;2229;p20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20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1" name="Google Shape;2231;p20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32" name="Google Shape;2232;p20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33" name="Google Shape;2233;p20"/>
          <p:cNvSpPr txBox="1"/>
          <p:nvPr/>
        </p:nvSpPr>
        <p:spPr>
          <a:xfrm>
            <a:off x="2690025" y="3392755"/>
            <a:ext cx="3764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 </a:t>
            </a:r>
            <a:endParaRPr sz="1000" b="1" u="sng">
              <a:solidFill>
                <a:schemeClr val="dk1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5" name="Google Shape;2235;p21"/>
          <p:cNvGrpSpPr/>
          <p:nvPr/>
        </p:nvGrpSpPr>
        <p:grpSpPr>
          <a:xfrm>
            <a:off x="483523" y="1220869"/>
            <a:ext cx="8595990" cy="3641651"/>
            <a:chOff x="483523" y="1220869"/>
            <a:chExt cx="8595990" cy="3641651"/>
          </a:xfrm>
        </p:grpSpPr>
        <p:grpSp>
          <p:nvGrpSpPr>
            <p:cNvPr id="2236" name="Google Shape;2236;p21"/>
            <p:cNvGrpSpPr/>
            <p:nvPr/>
          </p:nvGrpSpPr>
          <p:grpSpPr>
            <a:xfrm>
              <a:off x="8389891" y="1220869"/>
              <a:ext cx="689622" cy="608765"/>
              <a:chOff x="4376528" y="655619"/>
              <a:chExt cx="689622" cy="608765"/>
            </a:xfrm>
          </p:grpSpPr>
          <p:grpSp>
            <p:nvGrpSpPr>
              <p:cNvPr id="2237" name="Google Shape;2237;p21"/>
              <p:cNvGrpSpPr/>
              <p:nvPr/>
            </p:nvGrpSpPr>
            <p:grpSpPr>
              <a:xfrm>
                <a:off x="5048380" y="655619"/>
                <a:ext cx="17770" cy="608765"/>
                <a:chOff x="5048380" y="655619"/>
                <a:chExt cx="17770" cy="608765"/>
              </a:xfrm>
            </p:grpSpPr>
            <p:sp>
              <p:nvSpPr>
                <p:cNvPr id="2238" name="Google Shape;2238;p21"/>
                <p:cNvSpPr/>
                <p:nvPr/>
              </p:nvSpPr>
              <p:spPr>
                <a:xfrm>
                  <a:off x="50483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9" name="Google Shape;2239;p21"/>
                <p:cNvSpPr/>
                <p:nvPr/>
              </p:nvSpPr>
              <p:spPr>
                <a:xfrm>
                  <a:off x="50483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0" name="Google Shape;2240;p21"/>
                <p:cNvSpPr/>
                <p:nvPr/>
              </p:nvSpPr>
              <p:spPr>
                <a:xfrm>
                  <a:off x="50483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1" name="Google Shape;2241;p21"/>
                <p:cNvSpPr/>
                <p:nvPr/>
              </p:nvSpPr>
              <p:spPr>
                <a:xfrm>
                  <a:off x="50483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2" name="Google Shape;2242;p21"/>
                <p:cNvSpPr/>
                <p:nvPr/>
              </p:nvSpPr>
              <p:spPr>
                <a:xfrm>
                  <a:off x="50483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3" name="Google Shape;2243;p21"/>
                <p:cNvSpPr/>
                <p:nvPr/>
              </p:nvSpPr>
              <p:spPr>
                <a:xfrm>
                  <a:off x="50483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44" name="Google Shape;2244;p21"/>
              <p:cNvGrpSpPr/>
              <p:nvPr/>
            </p:nvGrpSpPr>
            <p:grpSpPr>
              <a:xfrm>
                <a:off x="4913997" y="655619"/>
                <a:ext cx="17770" cy="608765"/>
                <a:chOff x="4913997" y="655619"/>
                <a:chExt cx="17770" cy="608765"/>
              </a:xfrm>
            </p:grpSpPr>
            <p:sp>
              <p:nvSpPr>
                <p:cNvPr id="2245" name="Google Shape;2245;p21"/>
                <p:cNvSpPr/>
                <p:nvPr/>
              </p:nvSpPr>
              <p:spPr>
                <a:xfrm>
                  <a:off x="4913997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6" name="Google Shape;2246;p21"/>
                <p:cNvSpPr/>
                <p:nvPr/>
              </p:nvSpPr>
              <p:spPr>
                <a:xfrm>
                  <a:off x="4913997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7" name="Google Shape;2247;p21"/>
                <p:cNvSpPr/>
                <p:nvPr/>
              </p:nvSpPr>
              <p:spPr>
                <a:xfrm>
                  <a:off x="4913997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8" name="Google Shape;2248;p21"/>
                <p:cNvSpPr/>
                <p:nvPr/>
              </p:nvSpPr>
              <p:spPr>
                <a:xfrm>
                  <a:off x="4913997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9" name="Google Shape;2249;p21"/>
                <p:cNvSpPr/>
                <p:nvPr/>
              </p:nvSpPr>
              <p:spPr>
                <a:xfrm>
                  <a:off x="4913997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0" name="Google Shape;2250;p21"/>
                <p:cNvSpPr/>
                <p:nvPr/>
              </p:nvSpPr>
              <p:spPr>
                <a:xfrm>
                  <a:off x="4913997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1" name="Google Shape;2251;p21"/>
              <p:cNvGrpSpPr/>
              <p:nvPr/>
            </p:nvGrpSpPr>
            <p:grpSpPr>
              <a:xfrm>
                <a:off x="4779645" y="655619"/>
                <a:ext cx="17770" cy="608765"/>
                <a:chOff x="4779645" y="655619"/>
                <a:chExt cx="17770" cy="608765"/>
              </a:xfrm>
            </p:grpSpPr>
            <p:sp>
              <p:nvSpPr>
                <p:cNvPr id="2252" name="Google Shape;2252;p21"/>
                <p:cNvSpPr/>
                <p:nvPr/>
              </p:nvSpPr>
              <p:spPr>
                <a:xfrm>
                  <a:off x="4779645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3" name="Google Shape;2253;p21"/>
                <p:cNvSpPr/>
                <p:nvPr/>
              </p:nvSpPr>
              <p:spPr>
                <a:xfrm>
                  <a:off x="4779645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4" name="Google Shape;2254;p21"/>
                <p:cNvSpPr/>
                <p:nvPr/>
              </p:nvSpPr>
              <p:spPr>
                <a:xfrm>
                  <a:off x="4779645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5" name="Google Shape;2255;p21"/>
                <p:cNvSpPr/>
                <p:nvPr/>
              </p:nvSpPr>
              <p:spPr>
                <a:xfrm>
                  <a:off x="4779645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6" name="Google Shape;2256;p21"/>
                <p:cNvSpPr/>
                <p:nvPr/>
              </p:nvSpPr>
              <p:spPr>
                <a:xfrm>
                  <a:off x="4779645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7" name="Google Shape;2257;p21"/>
                <p:cNvSpPr/>
                <p:nvPr/>
              </p:nvSpPr>
              <p:spPr>
                <a:xfrm>
                  <a:off x="4779645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8" name="Google Shape;2258;p21"/>
              <p:cNvGrpSpPr/>
              <p:nvPr/>
            </p:nvGrpSpPr>
            <p:grpSpPr>
              <a:xfrm>
                <a:off x="4645262" y="655619"/>
                <a:ext cx="17770" cy="608765"/>
                <a:chOff x="4645262" y="655619"/>
                <a:chExt cx="17770" cy="608765"/>
              </a:xfrm>
            </p:grpSpPr>
            <p:sp>
              <p:nvSpPr>
                <p:cNvPr id="2259" name="Google Shape;2259;p21"/>
                <p:cNvSpPr/>
                <p:nvPr/>
              </p:nvSpPr>
              <p:spPr>
                <a:xfrm>
                  <a:off x="4645262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0" name="Google Shape;2260;p21"/>
                <p:cNvSpPr/>
                <p:nvPr/>
              </p:nvSpPr>
              <p:spPr>
                <a:xfrm>
                  <a:off x="4645262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1" name="Google Shape;2261;p21"/>
                <p:cNvSpPr/>
                <p:nvPr/>
              </p:nvSpPr>
              <p:spPr>
                <a:xfrm>
                  <a:off x="4645262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2" name="Google Shape;2262;p21"/>
                <p:cNvSpPr/>
                <p:nvPr/>
              </p:nvSpPr>
              <p:spPr>
                <a:xfrm>
                  <a:off x="4645262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3" name="Google Shape;2263;p21"/>
                <p:cNvSpPr/>
                <p:nvPr/>
              </p:nvSpPr>
              <p:spPr>
                <a:xfrm>
                  <a:off x="4645262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4" name="Google Shape;2264;p21"/>
                <p:cNvSpPr/>
                <p:nvPr/>
              </p:nvSpPr>
              <p:spPr>
                <a:xfrm>
                  <a:off x="4645262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65" name="Google Shape;2265;p21"/>
              <p:cNvGrpSpPr/>
              <p:nvPr/>
            </p:nvGrpSpPr>
            <p:grpSpPr>
              <a:xfrm>
                <a:off x="4510880" y="655619"/>
                <a:ext cx="17770" cy="608765"/>
                <a:chOff x="4510880" y="655619"/>
                <a:chExt cx="17770" cy="608765"/>
              </a:xfrm>
            </p:grpSpPr>
            <p:sp>
              <p:nvSpPr>
                <p:cNvPr id="2266" name="Google Shape;2266;p21"/>
                <p:cNvSpPr/>
                <p:nvPr/>
              </p:nvSpPr>
              <p:spPr>
                <a:xfrm>
                  <a:off x="45108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7" name="Google Shape;2267;p21"/>
                <p:cNvSpPr/>
                <p:nvPr/>
              </p:nvSpPr>
              <p:spPr>
                <a:xfrm>
                  <a:off x="45108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8" name="Google Shape;2268;p21"/>
                <p:cNvSpPr/>
                <p:nvPr/>
              </p:nvSpPr>
              <p:spPr>
                <a:xfrm>
                  <a:off x="45108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9" name="Google Shape;2269;p21"/>
                <p:cNvSpPr/>
                <p:nvPr/>
              </p:nvSpPr>
              <p:spPr>
                <a:xfrm>
                  <a:off x="45108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0" name="Google Shape;2270;p21"/>
                <p:cNvSpPr/>
                <p:nvPr/>
              </p:nvSpPr>
              <p:spPr>
                <a:xfrm>
                  <a:off x="45108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1" name="Google Shape;2271;p21"/>
                <p:cNvSpPr/>
                <p:nvPr/>
              </p:nvSpPr>
              <p:spPr>
                <a:xfrm>
                  <a:off x="45108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72" name="Google Shape;2272;p21"/>
              <p:cNvGrpSpPr/>
              <p:nvPr/>
            </p:nvGrpSpPr>
            <p:grpSpPr>
              <a:xfrm>
                <a:off x="4376528" y="655619"/>
                <a:ext cx="17770" cy="608765"/>
                <a:chOff x="4376528" y="655619"/>
                <a:chExt cx="17770" cy="608765"/>
              </a:xfrm>
            </p:grpSpPr>
            <p:sp>
              <p:nvSpPr>
                <p:cNvPr id="2273" name="Google Shape;2273;p21"/>
                <p:cNvSpPr/>
                <p:nvPr/>
              </p:nvSpPr>
              <p:spPr>
                <a:xfrm>
                  <a:off x="4376528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4" name="Google Shape;2274;p21"/>
                <p:cNvSpPr/>
                <p:nvPr/>
              </p:nvSpPr>
              <p:spPr>
                <a:xfrm>
                  <a:off x="4376528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21"/>
                <p:cNvSpPr/>
                <p:nvPr/>
              </p:nvSpPr>
              <p:spPr>
                <a:xfrm>
                  <a:off x="4376528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6" name="Google Shape;2276;p21"/>
                <p:cNvSpPr/>
                <p:nvPr/>
              </p:nvSpPr>
              <p:spPr>
                <a:xfrm>
                  <a:off x="4376528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7" name="Google Shape;2277;p21"/>
                <p:cNvSpPr/>
                <p:nvPr/>
              </p:nvSpPr>
              <p:spPr>
                <a:xfrm>
                  <a:off x="4376528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8" name="Google Shape;2278;p21"/>
                <p:cNvSpPr/>
                <p:nvPr/>
              </p:nvSpPr>
              <p:spPr>
                <a:xfrm>
                  <a:off x="4376528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279" name="Google Shape;2279;p21"/>
            <p:cNvGrpSpPr/>
            <p:nvPr/>
          </p:nvGrpSpPr>
          <p:grpSpPr>
            <a:xfrm>
              <a:off x="483523" y="1641343"/>
              <a:ext cx="277466" cy="258527"/>
              <a:chOff x="8380710" y="2929243"/>
              <a:chExt cx="277466" cy="258527"/>
            </a:xfrm>
          </p:grpSpPr>
          <p:sp>
            <p:nvSpPr>
              <p:cNvPr id="2280" name="Google Shape;2280;p21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21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21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21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4" name="Google Shape;2284;p21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21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21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21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8" name="Google Shape;2288;p21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21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21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1" name="Google Shape;2291;p21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2" name="Google Shape;2292;p21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3" name="Google Shape;2293;p21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21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5" name="Google Shape;2295;p21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6" name="Google Shape;2296;p21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7" name="Google Shape;2297;p21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8" name="Google Shape;2298;p21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9" name="Google Shape;2299;p21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0" name="Google Shape;2300;p21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1" name="Google Shape;2301;p21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21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21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4" name="Google Shape;2304;p21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5" name="Google Shape;2305;p21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21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7" name="Google Shape;2307;p21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8" name="Google Shape;2308;p21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21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21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21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2" name="Google Shape;2312;p21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21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21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5" name="Google Shape;2315;p21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6" name="Google Shape;2316;p21"/>
            <p:cNvGrpSpPr/>
            <p:nvPr/>
          </p:nvGrpSpPr>
          <p:grpSpPr>
            <a:xfrm>
              <a:off x="6701148" y="4603993"/>
              <a:ext cx="277466" cy="258527"/>
              <a:chOff x="8380710" y="2929243"/>
              <a:chExt cx="277466" cy="258527"/>
            </a:xfrm>
          </p:grpSpPr>
          <p:sp>
            <p:nvSpPr>
              <p:cNvPr id="2317" name="Google Shape;2317;p21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21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9" name="Google Shape;2319;p21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21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21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21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3" name="Google Shape;2323;p21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4" name="Google Shape;2324;p21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5" name="Google Shape;2325;p21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21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7" name="Google Shape;2327;p21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8" name="Google Shape;2328;p21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9" name="Google Shape;2329;p21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21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1" name="Google Shape;2331;p21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2" name="Google Shape;2332;p21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3" name="Google Shape;2333;p21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21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21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21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7" name="Google Shape;2337;p21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21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21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21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21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2" name="Google Shape;2342;p21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3" name="Google Shape;2343;p21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4" name="Google Shape;2344;p21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5" name="Google Shape;2345;p21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21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7" name="Google Shape;2347;p21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8" name="Google Shape;2348;p21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9" name="Google Shape;2349;p21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21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1" name="Google Shape;2351;p21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p21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53" name="Google Shape;2353;p21"/>
          <p:cNvGrpSpPr/>
          <p:nvPr/>
        </p:nvGrpSpPr>
        <p:grpSpPr>
          <a:xfrm>
            <a:off x="2682869" y="268786"/>
            <a:ext cx="6062278" cy="4634453"/>
            <a:chOff x="2682869" y="268786"/>
            <a:chExt cx="6062278" cy="4634453"/>
          </a:xfrm>
        </p:grpSpPr>
        <p:grpSp>
          <p:nvGrpSpPr>
            <p:cNvPr id="2354" name="Google Shape;2354;p21"/>
            <p:cNvGrpSpPr/>
            <p:nvPr/>
          </p:nvGrpSpPr>
          <p:grpSpPr>
            <a:xfrm>
              <a:off x="4650469" y="268786"/>
              <a:ext cx="31789" cy="212503"/>
              <a:chOff x="5594919" y="3659786"/>
              <a:chExt cx="31789" cy="212503"/>
            </a:xfrm>
          </p:grpSpPr>
          <p:sp>
            <p:nvSpPr>
              <p:cNvPr id="2355" name="Google Shape;2355;p21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21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21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21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9" name="Google Shape;2359;p21"/>
            <p:cNvGrpSpPr/>
            <p:nvPr/>
          </p:nvGrpSpPr>
          <p:grpSpPr>
            <a:xfrm>
              <a:off x="8724242" y="501604"/>
              <a:ext cx="20906" cy="139794"/>
              <a:chOff x="7294979" y="2146004"/>
              <a:chExt cx="20906" cy="139794"/>
            </a:xfrm>
          </p:grpSpPr>
          <p:sp>
            <p:nvSpPr>
              <p:cNvPr id="2360" name="Google Shape;2360;p21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21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21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21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4" name="Google Shape;2364;p21"/>
            <p:cNvGrpSpPr/>
            <p:nvPr/>
          </p:nvGrpSpPr>
          <p:grpSpPr>
            <a:xfrm>
              <a:off x="2682869" y="4690736"/>
              <a:ext cx="31789" cy="212503"/>
              <a:chOff x="5594919" y="3659786"/>
              <a:chExt cx="31789" cy="212503"/>
            </a:xfrm>
          </p:grpSpPr>
          <p:sp>
            <p:nvSpPr>
              <p:cNvPr id="2365" name="Google Shape;2365;p21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21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21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21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69" name="Google Shape;2369;p21"/>
          <p:cNvGrpSpPr/>
          <p:nvPr/>
        </p:nvGrpSpPr>
        <p:grpSpPr>
          <a:xfrm>
            <a:off x="-401953" y="-557279"/>
            <a:ext cx="10006363" cy="6078884"/>
            <a:chOff x="-401953" y="-557279"/>
            <a:chExt cx="10006363" cy="6078884"/>
          </a:xfrm>
        </p:grpSpPr>
        <p:grpSp>
          <p:nvGrpSpPr>
            <p:cNvPr id="2370" name="Google Shape;2370;p21"/>
            <p:cNvGrpSpPr/>
            <p:nvPr/>
          </p:nvGrpSpPr>
          <p:grpSpPr>
            <a:xfrm>
              <a:off x="-401953" y="-557279"/>
              <a:ext cx="1739413" cy="1739140"/>
              <a:chOff x="2083597" y="-4"/>
              <a:chExt cx="1739413" cy="1739140"/>
            </a:xfrm>
          </p:grpSpPr>
          <p:sp>
            <p:nvSpPr>
              <p:cNvPr id="2371" name="Google Shape;2371;p21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21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21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21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5" name="Google Shape;2375;p21"/>
            <p:cNvGrpSpPr/>
            <p:nvPr/>
          </p:nvGrpSpPr>
          <p:grpSpPr>
            <a:xfrm>
              <a:off x="7864997" y="2951584"/>
              <a:ext cx="1739413" cy="1739140"/>
              <a:chOff x="2083597" y="-4"/>
              <a:chExt cx="1739413" cy="1739140"/>
            </a:xfrm>
          </p:grpSpPr>
          <p:sp>
            <p:nvSpPr>
              <p:cNvPr id="2376" name="Google Shape;2376;p21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21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21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21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0" name="Google Shape;2380;p21"/>
            <p:cNvGrpSpPr/>
            <p:nvPr/>
          </p:nvGrpSpPr>
          <p:grpSpPr>
            <a:xfrm>
              <a:off x="-160710" y="3398075"/>
              <a:ext cx="921715" cy="921570"/>
              <a:chOff x="2083597" y="-4"/>
              <a:chExt cx="1739413" cy="1739140"/>
            </a:xfrm>
          </p:grpSpPr>
          <p:sp>
            <p:nvSpPr>
              <p:cNvPr id="2381" name="Google Shape;2381;p21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21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21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4" name="Google Shape;2384;p21"/>
            <p:cNvGrpSpPr/>
            <p:nvPr/>
          </p:nvGrpSpPr>
          <p:grpSpPr>
            <a:xfrm>
              <a:off x="6843101" y="-261790"/>
              <a:ext cx="1021905" cy="1021745"/>
              <a:chOff x="5617076" y="4159523"/>
              <a:chExt cx="1021905" cy="1021745"/>
            </a:xfrm>
          </p:grpSpPr>
          <p:grpSp>
            <p:nvGrpSpPr>
              <p:cNvPr id="2385" name="Google Shape;2385;p21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2386" name="Google Shape;2386;p21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7" name="Google Shape;2387;p21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8" name="Google Shape;2388;p21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9" name="Google Shape;2389;p21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90" name="Google Shape;2390;p21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1" name="Google Shape;2391;p21"/>
            <p:cNvGrpSpPr/>
            <p:nvPr/>
          </p:nvGrpSpPr>
          <p:grpSpPr>
            <a:xfrm>
              <a:off x="2872352" y="-440275"/>
              <a:ext cx="921715" cy="921570"/>
              <a:chOff x="2083597" y="-4"/>
              <a:chExt cx="1739413" cy="1739140"/>
            </a:xfrm>
          </p:grpSpPr>
          <p:sp>
            <p:nvSpPr>
              <p:cNvPr id="2392" name="Google Shape;2392;p21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21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21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5" name="Google Shape;2395;p21"/>
            <p:cNvGrpSpPr/>
            <p:nvPr/>
          </p:nvGrpSpPr>
          <p:grpSpPr>
            <a:xfrm>
              <a:off x="3758151" y="4499860"/>
              <a:ext cx="1021905" cy="1021745"/>
              <a:chOff x="5617076" y="4159523"/>
              <a:chExt cx="1021905" cy="1021745"/>
            </a:xfrm>
          </p:grpSpPr>
          <p:grpSp>
            <p:nvGrpSpPr>
              <p:cNvPr id="2396" name="Google Shape;2396;p21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2397" name="Google Shape;2397;p21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8" name="Google Shape;2398;p21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9" name="Google Shape;2399;p21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0" name="Google Shape;2400;p21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1" name="Google Shape;2401;p21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3" name="Google Shape;2403;p22"/>
          <p:cNvGrpSpPr/>
          <p:nvPr/>
        </p:nvGrpSpPr>
        <p:grpSpPr>
          <a:xfrm>
            <a:off x="2525123" y="218956"/>
            <a:ext cx="6285077" cy="4837261"/>
            <a:chOff x="2525123" y="218956"/>
            <a:chExt cx="6285077" cy="4837261"/>
          </a:xfrm>
        </p:grpSpPr>
        <p:grpSp>
          <p:nvGrpSpPr>
            <p:cNvPr id="2404" name="Google Shape;2404;p22"/>
            <p:cNvGrpSpPr/>
            <p:nvPr/>
          </p:nvGrpSpPr>
          <p:grpSpPr>
            <a:xfrm rot="10800000" flipH="1">
              <a:off x="8389896" y="3088834"/>
              <a:ext cx="420303" cy="391558"/>
              <a:chOff x="1829496" y="2465559"/>
              <a:chExt cx="420303" cy="391558"/>
            </a:xfrm>
          </p:grpSpPr>
          <p:sp>
            <p:nvSpPr>
              <p:cNvPr id="2405" name="Google Shape;2405;p22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22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22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22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22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22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22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22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22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22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22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22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22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22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22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22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22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22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22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22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22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22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22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22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22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22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22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22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22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22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22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22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22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438;p22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22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22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1" name="Google Shape;2441;p22"/>
            <p:cNvGrpSpPr/>
            <p:nvPr/>
          </p:nvGrpSpPr>
          <p:grpSpPr>
            <a:xfrm rot="10800000" flipH="1">
              <a:off x="2525123" y="218956"/>
              <a:ext cx="277466" cy="258527"/>
              <a:chOff x="8380710" y="2929243"/>
              <a:chExt cx="277466" cy="258527"/>
            </a:xfrm>
          </p:grpSpPr>
          <p:sp>
            <p:nvSpPr>
              <p:cNvPr id="2442" name="Google Shape;2442;p22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22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22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22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22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22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22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22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22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22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22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22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22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22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22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22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22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22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460;p22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461;p22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22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3" name="Google Shape;2463;p22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464;p22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22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22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22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22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22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22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22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22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22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22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22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22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22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8" name="Google Shape;2478;p22"/>
            <p:cNvGrpSpPr/>
            <p:nvPr/>
          </p:nvGrpSpPr>
          <p:grpSpPr>
            <a:xfrm rot="10800000" flipH="1">
              <a:off x="5906496" y="4664659"/>
              <a:ext cx="420303" cy="391558"/>
              <a:chOff x="1829496" y="2465559"/>
              <a:chExt cx="420303" cy="391558"/>
            </a:xfrm>
          </p:grpSpPr>
          <p:sp>
            <p:nvSpPr>
              <p:cNvPr id="2479" name="Google Shape;2479;p22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22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22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22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22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22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22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22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22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22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22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22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22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22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22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22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22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22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22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22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22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22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22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22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22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22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22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22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22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22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22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22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22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22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22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22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5" name="Google Shape;2515;p22"/>
            <p:cNvGrpSpPr/>
            <p:nvPr/>
          </p:nvGrpSpPr>
          <p:grpSpPr>
            <a:xfrm rot="10800000" flipH="1">
              <a:off x="6701148" y="477481"/>
              <a:ext cx="277466" cy="258527"/>
              <a:chOff x="8380710" y="2929243"/>
              <a:chExt cx="277466" cy="258527"/>
            </a:xfrm>
          </p:grpSpPr>
          <p:sp>
            <p:nvSpPr>
              <p:cNvPr id="2516" name="Google Shape;2516;p22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22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22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22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22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22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22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22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22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22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22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22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22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22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22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22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22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22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22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22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22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22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22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22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22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22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22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22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22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22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22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22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22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22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22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22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52" name="Google Shape;2552;p22"/>
          <p:cNvGrpSpPr/>
          <p:nvPr/>
        </p:nvGrpSpPr>
        <p:grpSpPr>
          <a:xfrm>
            <a:off x="606357" y="477465"/>
            <a:ext cx="8138791" cy="3998257"/>
            <a:chOff x="606357" y="477465"/>
            <a:chExt cx="8138791" cy="3998257"/>
          </a:xfrm>
        </p:grpSpPr>
        <p:grpSp>
          <p:nvGrpSpPr>
            <p:cNvPr id="2553" name="Google Shape;2553;p22"/>
            <p:cNvGrpSpPr/>
            <p:nvPr/>
          </p:nvGrpSpPr>
          <p:grpSpPr>
            <a:xfrm rot="10800000" flipH="1">
              <a:off x="606357" y="1410337"/>
              <a:ext cx="31789" cy="212503"/>
              <a:chOff x="5594919" y="3659786"/>
              <a:chExt cx="31789" cy="212503"/>
            </a:xfrm>
          </p:grpSpPr>
          <p:sp>
            <p:nvSpPr>
              <p:cNvPr id="2554" name="Google Shape;2554;p22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22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22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8" name="Google Shape;2558;p22"/>
            <p:cNvGrpSpPr/>
            <p:nvPr/>
          </p:nvGrpSpPr>
          <p:grpSpPr>
            <a:xfrm rot="10800000" flipH="1">
              <a:off x="1826469" y="4223537"/>
              <a:ext cx="31789" cy="212503"/>
              <a:chOff x="5594919" y="3659786"/>
              <a:chExt cx="31789" cy="212503"/>
            </a:xfrm>
          </p:grpSpPr>
          <p:sp>
            <p:nvSpPr>
              <p:cNvPr id="2559" name="Google Shape;2559;p22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3" name="Google Shape;2563;p22"/>
            <p:cNvGrpSpPr/>
            <p:nvPr/>
          </p:nvGrpSpPr>
          <p:grpSpPr>
            <a:xfrm rot="10800000" flipH="1">
              <a:off x="5239441" y="477465"/>
              <a:ext cx="20906" cy="139794"/>
              <a:chOff x="7294979" y="2146004"/>
              <a:chExt cx="20906" cy="139794"/>
            </a:xfrm>
          </p:grpSpPr>
          <p:sp>
            <p:nvSpPr>
              <p:cNvPr id="2564" name="Google Shape;2564;p22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22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8" name="Google Shape;2568;p22"/>
            <p:cNvGrpSpPr/>
            <p:nvPr/>
          </p:nvGrpSpPr>
          <p:grpSpPr>
            <a:xfrm rot="10800000" flipH="1">
              <a:off x="8724242" y="4335928"/>
              <a:ext cx="20906" cy="139794"/>
              <a:chOff x="7294979" y="2146004"/>
              <a:chExt cx="20906" cy="139794"/>
            </a:xfrm>
          </p:grpSpPr>
          <p:sp>
            <p:nvSpPr>
              <p:cNvPr id="2569" name="Google Shape;2569;p22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22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22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22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73" name="Google Shape;2573;p22"/>
          <p:cNvGrpSpPr/>
          <p:nvPr/>
        </p:nvGrpSpPr>
        <p:grpSpPr>
          <a:xfrm>
            <a:off x="-247453" y="-280457"/>
            <a:ext cx="9851863" cy="5878262"/>
            <a:chOff x="-247453" y="-280457"/>
            <a:chExt cx="9851863" cy="5878262"/>
          </a:xfrm>
        </p:grpSpPr>
        <p:grpSp>
          <p:nvGrpSpPr>
            <p:cNvPr id="2574" name="Google Shape;2574;p22"/>
            <p:cNvGrpSpPr/>
            <p:nvPr/>
          </p:nvGrpSpPr>
          <p:grpSpPr>
            <a:xfrm rot="10800000" flipH="1">
              <a:off x="-247453" y="3858665"/>
              <a:ext cx="1739413" cy="1739140"/>
              <a:chOff x="2083597" y="-4"/>
              <a:chExt cx="1739413" cy="1739140"/>
            </a:xfrm>
          </p:grpSpPr>
          <p:sp>
            <p:nvSpPr>
              <p:cNvPr id="2575" name="Google Shape;2575;p22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22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22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22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9" name="Google Shape;2579;p22"/>
            <p:cNvGrpSpPr/>
            <p:nvPr/>
          </p:nvGrpSpPr>
          <p:grpSpPr>
            <a:xfrm rot="10800000" flipH="1">
              <a:off x="7864997" y="286602"/>
              <a:ext cx="1739413" cy="1739140"/>
              <a:chOff x="2083597" y="-4"/>
              <a:chExt cx="1739413" cy="1739140"/>
            </a:xfrm>
          </p:grpSpPr>
          <p:sp>
            <p:nvSpPr>
              <p:cNvPr id="2580" name="Google Shape;2580;p22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22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4" name="Google Shape;2584;p22"/>
            <p:cNvGrpSpPr/>
            <p:nvPr/>
          </p:nvGrpSpPr>
          <p:grpSpPr>
            <a:xfrm rot="10800000" flipH="1">
              <a:off x="936527" y="-280457"/>
              <a:ext cx="921715" cy="921570"/>
              <a:chOff x="2083597" y="-4"/>
              <a:chExt cx="1739413" cy="1739140"/>
            </a:xfrm>
          </p:grpSpPr>
          <p:sp>
            <p:nvSpPr>
              <p:cNvPr id="2585" name="Google Shape;2585;p22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8" name="Google Shape;2588;p22"/>
            <p:cNvGrpSpPr/>
            <p:nvPr/>
          </p:nvGrpSpPr>
          <p:grpSpPr>
            <a:xfrm rot="10800000" flipH="1">
              <a:off x="7095751" y="4436046"/>
              <a:ext cx="1021905" cy="1021745"/>
              <a:chOff x="5617076" y="4159523"/>
              <a:chExt cx="1021905" cy="1021745"/>
            </a:xfrm>
          </p:grpSpPr>
          <p:grpSp>
            <p:nvGrpSpPr>
              <p:cNvPr id="2589" name="Google Shape;2589;p22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2590" name="Google Shape;2590;p22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22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22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22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94" name="Google Shape;2594;p22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>
            <a:spLocks noGrp="1"/>
          </p:cNvSpPr>
          <p:nvPr>
            <p:ph type="title"/>
          </p:nvPr>
        </p:nvSpPr>
        <p:spPr>
          <a:xfrm>
            <a:off x="2380200" y="25044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3"/>
          <p:cNvSpPr txBox="1">
            <a:spLocks noGrp="1"/>
          </p:cNvSpPr>
          <p:nvPr>
            <p:ph type="title" idx="2" hasCustomPrompt="1"/>
          </p:nvPr>
        </p:nvSpPr>
        <p:spPr>
          <a:xfrm>
            <a:off x="3954150" y="1640850"/>
            <a:ext cx="1235700" cy="9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76" name="Google Shape;176;p3"/>
          <p:cNvGrpSpPr/>
          <p:nvPr/>
        </p:nvGrpSpPr>
        <p:grpSpPr>
          <a:xfrm>
            <a:off x="1112001" y="-924229"/>
            <a:ext cx="8361967" cy="6506000"/>
            <a:chOff x="1112001" y="-924229"/>
            <a:chExt cx="8361967" cy="6506000"/>
          </a:xfrm>
        </p:grpSpPr>
        <p:grpSp>
          <p:nvGrpSpPr>
            <p:cNvPr id="177" name="Google Shape;177;p3"/>
            <p:cNvGrpSpPr/>
            <p:nvPr/>
          </p:nvGrpSpPr>
          <p:grpSpPr>
            <a:xfrm flipH="1">
              <a:off x="5750297" y="-924229"/>
              <a:ext cx="1739413" cy="1739140"/>
              <a:chOff x="2083597" y="-4"/>
              <a:chExt cx="1739413" cy="1739140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3"/>
            <p:cNvGrpSpPr/>
            <p:nvPr/>
          </p:nvGrpSpPr>
          <p:grpSpPr>
            <a:xfrm flipH="1">
              <a:off x="8552252" y="872875"/>
              <a:ext cx="921715" cy="921570"/>
              <a:chOff x="2083597" y="-4"/>
              <a:chExt cx="1739413" cy="1739140"/>
            </a:xfrm>
          </p:grpSpPr>
          <p:sp>
            <p:nvSpPr>
              <p:cNvPr id="183" name="Google Shape;183;p3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3"/>
            <p:cNvGrpSpPr/>
            <p:nvPr/>
          </p:nvGrpSpPr>
          <p:grpSpPr>
            <a:xfrm flipH="1">
              <a:off x="1112001" y="-315790"/>
              <a:ext cx="1021905" cy="1021745"/>
              <a:chOff x="5617076" y="4159523"/>
              <a:chExt cx="1021905" cy="1021745"/>
            </a:xfrm>
          </p:grpSpPr>
          <p:grpSp>
            <p:nvGrpSpPr>
              <p:cNvPr id="187" name="Google Shape;187;p3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188" name="Google Shape;188;p3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2" name="Google Shape;192;p3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3"/>
            <p:cNvGrpSpPr/>
            <p:nvPr/>
          </p:nvGrpSpPr>
          <p:grpSpPr>
            <a:xfrm flipH="1">
              <a:off x="4630290" y="4660200"/>
              <a:ext cx="921715" cy="921570"/>
              <a:chOff x="2083597" y="-4"/>
              <a:chExt cx="1739413" cy="1739140"/>
            </a:xfrm>
          </p:grpSpPr>
          <p:sp>
            <p:nvSpPr>
              <p:cNvPr id="194" name="Google Shape;194;p3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3"/>
            <p:cNvGrpSpPr/>
            <p:nvPr/>
          </p:nvGrpSpPr>
          <p:grpSpPr>
            <a:xfrm flipH="1">
              <a:off x="7728076" y="4387085"/>
              <a:ext cx="1021905" cy="1021745"/>
              <a:chOff x="5617076" y="4159523"/>
              <a:chExt cx="1021905" cy="1021745"/>
            </a:xfrm>
          </p:grpSpPr>
          <p:grpSp>
            <p:nvGrpSpPr>
              <p:cNvPr id="198" name="Google Shape;198;p3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199" name="Google Shape;199;p3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3" name="Google Shape;203;p3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4" name="Google Shape;204;p3"/>
          <p:cNvGrpSpPr/>
          <p:nvPr/>
        </p:nvGrpSpPr>
        <p:grpSpPr>
          <a:xfrm>
            <a:off x="535610" y="268786"/>
            <a:ext cx="7719303" cy="4634453"/>
            <a:chOff x="535610" y="268786"/>
            <a:chExt cx="7719303" cy="4634453"/>
          </a:xfrm>
        </p:grpSpPr>
        <p:grpSp>
          <p:nvGrpSpPr>
            <p:cNvPr id="205" name="Google Shape;205;p3"/>
            <p:cNvGrpSpPr/>
            <p:nvPr/>
          </p:nvGrpSpPr>
          <p:grpSpPr>
            <a:xfrm flipH="1">
              <a:off x="8223124" y="2033799"/>
              <a:ext cx="31789" cy="212503"/>
              <a:chOff x="5594919" y="3659786"/>
              <a:chExt cx="31789" cy="212503"/>
            </a:xfrm>
          </p:grpSpPr>
          <p:sp>
            <p:nvSpPr>
              <p:cNvPr id="206" name="Google Shape;206;p3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3"/>
            <p:cNvGrpSpPr/>
            <p:nvPr/>
          </p:nvGrpSpPr>
          <p:grpSpPr>
            <a:xfrm flipH="1">
              <a:off x="4598499" y="268786"/>
              <a:ext cx="31789" cy="212503"/>
              <a:chOff x="5594919" y="3659786"/>
              <a:chExt cx="31789" cy="212503"/>
            </a:xfrm>
          </p:grpSpPr>
          <p:sp>
            <p:nvSpPr>
              <p:cNvPr id="211" name="Google Shape;211;p3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215;p3"/>
            <p:cNvGrpSpPr/>
            <p:nvPr/>
          </p:nvGrpSpPr>
          <p:grpSpPr>
            <a:xfrm flipH="1">
              <a:off x="535610" y="501604"/>
              <a:ext cx="20906" cy="139794"/>
              <a:chOff x="7294979" y="2146004"/>
              <a:chExt cx="20906" cy="139794"/>
            </a:xfrm>
          </p:grpSpPr>
          <p:sp>
            <p:nvSpPr>
              <p:cNvPr id="216" name="Google Shape;216;p3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 flipH="1">
              <a:off x="6566099" y="4690736"/>
              <a:ext cx="31789" cy="212503"/>
              <a:chOff x="5594919" y="3659786"/>
              <a:chExt cx="31789" cy="212503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3"/>
          <p:cNvGrpSpPr/>
          <p:nvPr/>
        </p:nvGrpSpPr>
        <p:grpSpPr>
          <a:xfrm>
            <a:off x="574493" y="382868"/>
            <a:ext cx="7977768" cy="4468029"/>
            <a:chOff x="574493" y="382868"/>
            <a:chExt cx="7977768" cy="4468029"/>
          </a:xfrm>
        </p:grpSpPr>
        <p:grpSp>
          <p:nvGrpSpPr>
            <p:cNvPr id="226" name="Google Shape;226;p3"/>
            <p:cNvGrpSpPr/>
            <p:nvPr/>
          </p:nvGrpSpPr>
          <p:grpSpPr>
            <a:xfrm flipH="1">
              <a:off x="1861045" y="4242132"/>
              <a:ext cx="689622" cy="608765"/>
              <a:chOff x="4376528" y="655619"/>
              <a:chExt cx="689622" cy="608765"/>
            </a:xfrm>
          </p:grpSpPr>
          <p:grpSp>
            <p:nvGrpSpPr>
              <p:cNvPr id="227" name="Google Shape;227;p3"/>
              <p:cNvGrpSpPr/>
              <p:nvPr/>
            </p:nvGrpSpPr>
            <p:grpSpPr>
              <a:xfrm>
                <a:off x="5048380" y="655619"/>
                <a:ext cx="17770" cy="608765"/>
                <a:chOff x="5048380" y="655619"/>
                <a:chExt cx="17770" cy="608765"/>
              </a:xfrm>
            </p:grpSpPr>
            <p:sp>
              <p:nvSpPr>
                <p:cNvPr id="228" name="Google Shape;228;p3"/>
                <p:cNvSpPr/>
                <p:nvPr/>
              </p:nvSpPr>
              <p:spPr>
                <a:xfrm>
                  <a:off x="50483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50483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50483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50483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50483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50483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" name="Google Shape;234;p3"/>
              <p:cNvGrpSpPr/>
              <p:nvPr/>
            </p:nvGrpSpPr>
            <p:grpSpPr>
              <a:xfrm>
                <a:off x="4913997" y="655619"/>
                <a:ext cx="17770" cy="608765"/>
                <a:chOff x="4913997" y="655619"/>
                <a:chExt cx="17770" cy="608765"/>
              </a:xfrm>
            </p:grpSpPr>
            <p:sp>
              <p:nvSpPr>
                <p:cNvPr id="235" name="Google Shape;235;p3"/>
                <p:cNvSpPr/>
                <p:nvPr/>
              </p:nvSpPr>
              <p:spPr>
                <a:xfrm>
                  <a:off x="4913997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3"/>
                <p:cNvSpPr/>
                <p:nvPr/>
              </p:nvSpPr>
              <p:spPr>
                <a:xfrm>
                  <a:off x="4913997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3"/>
                <p:cNvSpPr/>
                <p:nvPr/>
              </p:nvSpPr>
              <p:spPr>
                <a:xfrm>
                  <a:off x="4913997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3"/>
                <p:cNvSpPr/>
                <p:nvPr/>
              </p:nvSpPr>
              <p:spPr>
                <a:xfrm>
                  <a:off x="4913997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4913997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4913997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" name="Google Shape;241;p3"/>
              <p:cNvGrpSpPr/>
              <p:nvPr/>
            </p:nvGrpSpPr>
            <p:grpSpPr>
              <a:xfrm>
                <a:off x="4779645" y="655619"/>
                <a:ext cx="17770" cy="608765"/>
                <a:chOff x="4779645" y="655619"/>
                <a:chExt cx="17770" cy="608765"/>
              </a:xfrm>
            </p:grpSpPr>
            <p:sp>
              <p:nvSpPr>
                <p:cNvPr id="242" name="Google Shape;242;p3"/>
                <p:cNvSpPr/>
                <p:nvPr/>
              </p:nvSpPr>
              <p:spPr>
                <a:xfrm>
                  <a:off x="4779645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3"/>
                <p:cNvSpPr/>
                <p:nvPr/>
              </p:nvSpPr>
              <p:spPr>
                <a:xfrm>
                  <a:off x="4779645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3"/>
                <p:cNvSpPr/>
                <p:nvPr/>
              </p:nvSpPr>
              <p:spPr>
                <a:xfrm>
                  <a:off x="4779645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3"/>
                <p:cNvSpPr/>
                <p:nvPr/>
              </p:nvSpPr>
              <p:spPr>
                <a:xfrm>
                  <a:off x="4779645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3"/>
                <p:cNvSpPr/>
                <p:nvPr/>
              </p:nvSpPr>
              <p:spPr>
                <a:xfrm>
                  <a:off x="4779645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3"/>
                <p:cNvSpPr/>
                <p:nvPr/>
              </p:nvSpPr>
              <p:spPr>
                <a:xfrm>
                  <a:off x="4779645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248;p3"/>
              <p:cNvGrpSpPr/>
              <p:nvPr/>
            </p:nvGrpSpPr>
            <p:grpSpPr>
              <a:xfrm>
                <a:off x="4645262" y="655619"/>
                <a:ext cx="17770" cy="608765"/>
                <a:chOff x="4645262" y="655619"/>
                <a:chExt cx="17770" cy="608765"/>
              </a:xfrm>
            </p:grpSpPr>
            <p:sp>
              <p:nvSpPr>
                <p:cNvPr id="249" name="Google Shape;249;p3"/>
                <p:cNvSpPr/>
                <p:nvPr/>
              </p:nvSpPr>
              <p:spPr>
                <a:xfrm>
                  <a:off x="4645262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3"/>
                <p:cNvSpPr/>
                <p:nvPr/>
              </p:nvSpPr>
              <p:spPr>
                <a:xfrm>
                  <a:off x="4645262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4645262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3"/>
                <p:cNvSpPr/>
                <p:nvPr/>
              </p:nvSpPr>
              <p:spPr>
                <a:xfrm>
                  <a:off x="4645262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3"/>
                <p:cNvSpPr/>
                <p:nvPr/>
              </p:nvSpPr>
              <p:spPr>
                <a:xfrm>
                  <a:off x="4645262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3"/>
                <p:cNvSpPr/>
                <p:nvPr/>
              </p:nvSpPr>
              <p:spPr>
                <a:xfrm>
                  <a:off x="4645262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" name="Google Shape;255;p3"/>
              <p:cNvGrpSpPr/>
              <p:nvPr/>
            </p:nvGrpSpPr>
            <p:grpSpPr>
              <a:xfrm>
                <a:off x="4510880" y="655619"/>
                <a:ext cx="17770" cy="608765"/>
                <a:chOff x="4510880" y="655619"/>
                <a:chExt cx="17770" cy="608765"/>
              </a:xfrm>
            </p:grpSpPr>
            <p:sp>
              <p:nvSpPr>
                <p:cNvPr id="256" name="Google Shape;256;p3"/>
                <p:cNvSpPr/>
                <p:nvPr/>
              </p:nvSpPr>
              <p:spPr>
                <a:xfrm>
                  <a:off x="45108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3"/>
                <p:cNvSpPr/>
                <p:nvPr/>
              </p:nvSpPr>
              <p:spPr>
                <a:xfrm>
                  <a:off x="45108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3"/>
                <p:cNvSpPr/>
                <p:nvPr/>
              </p:nvSpPr>
              <p:spPr>
                <a:xfrm>
                  <a:off x="45108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3"/>
                <p:cNvSpPr/>
                <p:nvPr/>
              </p:nvSpPr>
              <p:spPr>
                <a:xfrm>
                  <a:off x="45108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45108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45108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2" name="Google Shape;262;p3"/>
              <p:cNvGrpSpPr/>
              <p:nvPr/>
            </p:nvGrpSpPr>
            <p:grpSpPr>
              <a:xfrm>
                <a:off x="4376528" y="655619"/>
                <a:ext cx="17770" cy="608765"/>
                <a:chOff x="4376528" y="655619"/>
                <a:chExt cx="17770" cy="608765"/>
              </a:xfrm>
            </p:grpSpPr>
            <p:sp>
              <p:nvSpPr>
                <p:cNvPr id="263" name="Google Shape;263;p3"/>
                <p:cNvSpPr/>
                <p:nvPr/>
              </p:nvSpPr>
              <p:spPr>
                <a:xfrm>
                  <a:off x="4376528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4376528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4376528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376528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>
                  <a:off x="4376528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>
                  <a:off x="4376528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9" name="Google Shape;269;p3"/>
            <p:cNvGrpSpPr/>
            <p:nvPr/>
          </p:nvGrpSpPr>
          <p:grpSpPr>
            <a:xfrm flipH="1">
              <a:off x="8131958" y="3176784"/>
              <a:ext cx="420303" cy="391558"/>
              <a:chOff x="1829496" y="2465559"/>
              <a:chExt cx="420303" cy="391558"/>
            </a:xfrm>
          </p:grpSpPr>
          <p:sp>
            <p:nvSpPr>
              <p:cNvPr id="270" name="Google Shape;270;p3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3"/>
            <p:cNvGrpSpPr/>
            <p:nvPr/>
          </p:nvGrpSpPr>
          <p:grpSpPr>
            <a:xfrm flipH="1">
              <a:off x="8195769" y="382868"/>
              <a:ext cx="277466" cy="258527"/>
              <a:chOff x="8380710" y="2929243"/>
              <a:chExt cx="277466" cy="258527"/>
            </a:xfrm>
          </p:grpSpPr>
          <p:sp>
            <p:nvSpPr>
              <p:cNvPr id="307" name="Google Shape;307;p3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3"/>
            <p:cNvGrpSpPr/>
            <p:nvPr/>
          </p:nvGrpSpPr>
          <p:grpSpPr>
            <a:xfrm flipH="1">
              <a:off x="2943271" y="571509"/>
              <a:ext cx="420303" cy="391558"/>
              <a:chOff x="1829496" y="2465559"/>
              <a:chExt cx="420303" cy="391558"/>
            </a:xfrm>
          </p:grpSpPr>
          <p:sp>
            <p:nvSpPr>
              <p:cNvPr id="344" name="Google Shape;344;p3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3"/>
            <p:cNvGrpSpPr/>
            <p:nvPr/>
          </p:nvGrpSpPr>
          <p:grpSpPr>
            <a:xfrm flipH="1">
              <a:off x="574493" y="1640843"/>
              <a:ext cx="277466" cy="258527"/>
              <a:chOff x="8380710" y="2929243"/>
              <a:chExt cx="277466" cy="258527"/>
            </a:xfrm>
          </p:grpSpPr>
          <p:sp>
            <p:nvSpPr>
              <p:cNvPr id="381" name="Google Shape;381;p3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"/>
          <p:cNvSpPr txBox="1">
            <a:spLocks noGrp="1"/>
          </p:cNvSpPr>
          <p:nvPr>
            <p:ph type="subTitle" idx="1"/>
          </p:nvPr>
        </p:nvSpPr>
        <p:spPr>
          <a:xfrm>
            <a:off x="4800171" y="2245749"/>
            <a:ext cx="2975700" cy="1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5"/>
          <p:cNvSpPr txBox="1">
            <a:spLocks noGrp="1"/>
          </p:cNvSpPr>
          <p:nvPr>
            <p:ph type="subTitle" idx="2"/>
          </p:nvPr>
        </p:nvSpPr>
        <p:spPr>
          <a:xfrm>
            <a:off x="1368125" y="2245749"/>
            <a:ext cx="2975700" cy="1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5"/>
          <p:cNvSpPr txBox="1">
            <a:spLocks noGrp="1"/>
          </p:cNvSpPr>
          <p:nvPr>
            <p:ph type="subTitle" idx="3"/>
          </p:nvPr>
        </p:nvSpPr>
        <p:spPr>
          <a:xfrm>
            <a:off x="1368125" y="1975800"/>
            <a:ext cx="2975700" cy="3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28" name="Google Shape;528;p5"/>
          <p:cNvSpPr txBox="1">
            <a:spLocks noGrp="1"/>
          </p:cNvSpPr>
          <p:nvPr>
            <p:ph type="subTitle" idx="4"/>
          </p:nvPr>
        </p:nvSpPr>
        <p:spPr>
          <a:xfrm>
            <a:off x="4800166" y="1975800"/>
            <a:ext cx="2975700" cy="3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lerta"/>
              <a:buNone/>
              <a:defRPr sz="1800"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529" name="Google Shape;529;p5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30" name="Google Shape;530;p5"/>
          <p:cNvGrpSpPr/>
          <p:nvPr/>
        </p:nvGrpSpPr>
        <p:grpSpPr>
          <a:xfrm>
            <a:off x="-673740" y="-450240"/>
            <a:ext cx="10026220" cy="5647213"/>
            <a:chOff x="-673740" y="-450240"/>
            <a:chExt cx="10026220" cy="5647213"/>
          </a:xfrm>
        </p:grpSpPr>
        <p:grpSp>
          <p:nvGrpSpPr>
            <p:cNvPr id="531" name="Google Shape;531;p5"/>
            <p:cNvGrpSpPr/>
            <p:nvPr/>
          </p:nvGrpSpPr>
          <p:grpSpPr>
            <a:xfrm>
              <a:off x="8430765" y="1009288"/>
              <a:ext cx="921715" cy="921570"/>
              <a:chOff x="2083597" y="-4"/>
              <a:chExt cx="1739413" cy="1739140"/>
            </a:xfrm>
          </p:grpSpPr>
          <p:sp>
            <p:nvSpPr>
              <p:cNvPr id="532" name="Google Shape;532;p5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5" name="Google Shape;535;p5"/>
            <p:cNvGrpSpPr/>
            <p:nvPr/>
          </p:nvGrpSpPr>
          <p:grpSpPr>
            <a:xfrm>
              <a:off x="6814876" y="-450240"/>
              <a:ext cx="1021905" cy="1021745"/>
              <a:chOff x="5617076" y="4159523"/>
              <a:chExt cx="1021905" cy="1021745"/>
            </a:xfrm>
          </p:grpSpPr>
          <p:grpSp>
            <p:nvGrpSpPr>
              <p:cNvPr id="536" name="Google Shape;536;p5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537" name="Google Shape;537;p5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5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5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5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1" name="Google Shape;541;p5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5"/>
            <p:cNvGrpSpPr/>
            <p:nvPr/>
          </p:nvGrpSpPr>
          <p:grpSpPr>
            <a:xfrm>
              <a:off x="-673740" y="3457834"/>
              <a:ext cx="1739413" cy="1739140"/>
              <a:chOff x="2083597" y="-4"/>
              <a:chExt cx="1739413" cy="1739140"/>
            </a:xfrm>
          </p:grpSpPr>
          <p:sp>
            <p:nvSpPr>
              <p:cNvPr id="543" name="Google Shape;543;p5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7" name="Google Shape;547;p5"/>
          <p:cNvGrpSpPr/>
          <p:nvPr/>
        </p:nvGrpSpPr>
        <p:grpSpPr>
          <a:xfrm>
            <a:off x="901666" y="390692"/>
            <a:ext cx="7918706" cy="4423294"/>
            <a:chOff x="901666" y="390692"/>
            <a:chExt cx="7918706" cy="4423294"/>
          </a:xfrm>
        </p:grpSpPr>
        <p:grpSp>
          <p:nvGrpSpPr>
            <p:cNvPr id="548" name="Google Shape;548;p5"/>
            <p:cNvGrpSpPr/>
            <p:nvPr/>
          </p:nvGrpSpPr>
          <p:grpSpPr>
            <a:xfrm>
              <a:off x="901666" y="390692"/>
              <a:ext cx="20906" cy="139794"/>
              <a:chOff x="7294979" y="2146004"/>
              <a:chExt cx="20906" cy="139794"/>
            </a:xfrm>
          </p:grpSpPr>
          <p:sp>
            <p:nvSpPr>
              <p:cNvPr id="549" name="Google Shape;549;p5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5"/>
            <p:cNvGrpSpPr/>
            <p:nvPr/>
          </p:nvGrpSpPr>
          <p:grpSpPr>
            <a:xfrm>
              <a:off x="8799467" y="2771804"/>
              <a:ext cx="20906" cy="139794"/>
              <a:chOff x="7294979" y="2146004"/>
              <a:chExt cx="20906" cy="139794"/>
            </a:xfrm>
          </p:grpSpPr>
          <p:sp>
            <p:nvSpPr>
              <p:cNvPr id="554" name="Google Shape;554;p5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5"/>
            <p:cNvGrpSpPr/>
            <p:nvPr/>
          </p:nvGrpSpPr>
          <p:grpSpPr>
            <a:xfrm>
              <a:off x="6444766" y="4674192"/>
              <a:ext cx="20906" cy="139794"/>
              <a:chOff x="7294979" y="2146004"/>
              <a:chExt cx="20906" cy="139794"/>
            </a:xfrm>
          </p:grpSpPr>
          <p:sp>
            <p:nvSpPr>
              <p:cNvPr id="559" name="Google Shape;559;p5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3" name="Google Shape;563;p5"/>
          <p:cNvGrpSpPr/>
          <p:nvPr/>
        </p:nvGrpSpPr>
        <p:grpSpPr>
          <a:xfrm>
            <a:off x="148140" y="1253444"/>
            <a:ext cx="689622" cy="608765"/>
            <a:chOff x="4376528" y="655619"/>
            <a:chExt cx="689622" cy="608765"/>
          </a:xfrm>
        </p:grpSpPr>
        <p:grpSp>
          <p:nvGrpSpPr>
            <p:cNvPr id="564" name="Google Shape;564;p5"/>
            <p:cNvGrpSpPr/>
            <p:nvPr/>
          </p:nvGrpSpPr>
          <p:grpSpPr>
            <a:xfrm>
              <a:off x="5048380" y="655619"/>
              <a:ext cx="17770" cy="608765"/>
              <a:chOff x="5048380" y="655619"/>
              <a:chExt cx="17770" cy="608765"/>
            </a:xfrm>
          </p:grpSpPr>
          <p:sp>
            <p:nvSpPr>
              <p:cNvPr id="565" name="Google Shape;565;p5"/>
              <p:cNvSpPr/>
              <p:nvPr/>
            </p:nvSpPr>
            <p:spPr>
              <a:xfrm>
                <a:off x="5048380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5048380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5048380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>
                <a:off x="5048380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>
                <a:off x="5048380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5048380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571;p5"/>
            <p:cNvGrpSpPr/>
            <p:nvPr/>
          </p:nvGrpSpPr>
          <p:grpSpPr>
            <a:xfrm>
              <a:off x="4913997" y="655619"/>
              <a:ext cx="17770" cy="608765"/>
              <a:chOff x="4913997" y="655619"/>
              <a:chExt cx="17770" cy="608765"/>
            </a:xfrm>
          </p:grpSpPr>
          <p:sp>
            <p:nvSpPr>
              <p:cNvPr id="572" name="Google Shape;572;p5"/>
              <p:cNvSpPr/>
              <p:nvPr/>
            </p:nvSpPr>
            <p:spPr>
              <a:xfrm>
                <a:off x="4913997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>
                <a:off x="4913997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>
                <a:off x="4913997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4913997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4913997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4913997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5"/>
            <p:cNvGrpSpPr/>
            <p:nvPr/>
          </p:nvGrpSpPr>
          <p:grpSpPr>
            <a:xfrm>
              <a:off x="4779645" y="655619"/>
              <a:ext cx="17770" cy="608765"/>
              <a:chOff x="4779645" y="655619"/>
              <a:chExt cx="17770" cy="608765"/>
            </a:xfrm>
          </p:grpSpPr>
          <p:sp>
            <p:nvSpPr>
              <p:cNvPr id="579" name="Google Shape;579;p5"/>
              <p:cNvSpPr/>
              <p:nvPr/>
            </p:nvSpPr>
            <p:spPr>
              <a:xfrm>
                <a:off x="4779645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4779645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4779645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4779645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4779645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4779645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5"/>
            <p:cNvGrpSpPr/>
            <p:nvPr/>
          </p:nvGrpSpPr>
          <p:grpSpPr>
            <a:xfrm>
              <a:off x="4645262" y="655619"/>
              <a:ext cx="17770" cy="608765"/>
              <a:chOff x="4645262" y="655619"/>
              <a:chExt cx="17770" cy="608765"/>
            </a:xfrm>
          </p:grpSpPr>
          <p:sp>
            <p:nvSpPr>
              <p:cNvPr id="586" name="Google Shape;586;p5"/>
              <p:cNvSpPr/>
              <p:nvPr/>
            </p:nvSpPr>
            <p:spPr>
              <a:xfrm>
                <a:off x="4645262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4645262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4645262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4645262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4645262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4645262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2" name="Google Shape;592;p5"/>
            <p:cNvGrpSpPr/>
            <p:nvPr/>
          </p:nvGrpSpPr>
          <p:grpSpPr>
            <a:xfrm>
              <a:off x="4510880" y="655619"/>
              <a:ext cx="17770" cy="608765"/>
              <a:chOff x="4510880" y="655619"/>
              <a:chExt cx="17770" cy="608765"/>
            </a:xfrm>
          </p:grpSpPr>
          <p:sp>
            <p:nvSpPr>
              <p:cNvPr id="593" name="Google Shape;593;p5"/>
              <p:cNvSpPr/>
              <p:nvPr/>
            </p:nvSpPr>
            <p:spPr>
              <a:xfrm>
                <a:off x="4510880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4510880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4510880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4510880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4510880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4510880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5"/>
            <p:cNvGrpSpPr/>
            <p:nvPr/>
          </p:nvGrpSpPr>
          <p:grpSpPr>
            <a:xfrm>
              <a:off x="4376528" y="655619"/>
              <a:ext cx="17770" cy="608765"/>
              <a:chOff x="4376528" y="655619"/>
              <a:chExt cx="17770" cy="608765"/>
            </a:xfrm>
          </p:grpSpPr>
          <p:sp>
            <p:nvSpPr>
              <p:cNvPr id="600" name="Google Shape;600;p5"/>
              <p:cNvSpPr/>
              <p:nvPr/>
            </p:nvSpPr>
            <p:spPr>
              <a:xfrm>
                <a:off x="4376528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4376528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4376528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4376528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4376528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4376528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"/>
          <p:cNvSpPr txBox="1">
            <a:spLocks noGrp="1"/>
          </p:cNvSpPr>
          <p:nvPr>
            <p:ph type="title"/>
          </p:nvPr>
        </p:nvSpPr>
        <p:spPr>
          <a:xfrm>
            <a:off x="4137750" y="1220375"/>
            <a:ext cx="4293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7"/>
          <p:cNvSpPr txBox="1">
            <a:spLocks noGrp="1"/>
          </p:cNvSpPr>
          <p:nvPr>
            <p:ph type="subTitle" idx="1"/>
          </p:nvPr>
        </p:nvSpPr>
        <p:spPr>
          <a:xfrm>
            <a:off x="4137750" y="1861375"/>
            <a:ext cx="4293000" cy="21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ek Malayalam Light"/>
              <a:buChar char="○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7"/>
          <p:cNvSpPr>
            <a:spLocks noGrp="1"/>
          </p:cNvSpPr>
          <p:nvPr>
            <p:ph type="pic" idx="2"/>
          </p:nvPr>
        </p:nvSpPr>
        <p:spPr>
          <a:xfrm>
            <a:off x="713225" y="539550"/>
            <a:ext cx="2787000" cy="4064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20" name="Google Shape;720;p7"/>
          <p:cNvGrpSpPr/>
          <p:nvPr/>
        </p:nvGrpSpPr>
        <p:grpSpPr>
          <a:xfrm>
            <a:off x="-457710" y="-450240"/>
            <a:ext cx="9206092" cy="6591863"/>
            <a:chOff x="-457710" y="-450240"/>
            <a:chExt cx="9206092" cy="6591863"/>
          </a:xfrm>
        </p:grpSpPr>
        <p:grpSp>
          <p:nvGrpSpPr>
            <p:cNvPr id="721" name="Google Shape;721;p7"/>
            <p:cNvGrpSpPr/>
            <p:nvPr/>
          </p:nvGrpSpPr>
          <p:grpSpPr>
            <a:xfrm>
              <a:off x="7726476" y="-450240"/>
              <a:ext cx="1021905" cy="1021745"/>
              <a:chOff x="5617076" y="4159523"/>
              <a:chExt cx="1021905" cy="1021745"/>
            </a:xfrm>
          </p:grpSpPr>
          <p:grpSp>
            <p:nvGrpSpPr>
              <p:cNvPr id="722" name="Google Shape;722;p7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723" name="Google Shape;723;p7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7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7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7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7" name="Google Shape;727;p7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8" name="Google Shape;728;p7"/>
            <p:cNvGrpSpPr/>
            <p:nvPr/>
          </p:nvGrpSpPr>
          <p:grpSpPr>
            <a:xfrm>
              <a:off x="4738147" y="4402484"/>
              <a:ext cx="1739413" cy="1739140"/>
              <a:chOff x="2083597" y="-4"/>
              <a:chExt cx="1739413" cy="1739140"/>
            </a:xfrm>
          </p:grpSpPr>
          <p:sp>
            <p:nvSpPr>
              <p:cNvPr id="729" name="Google Shape;729;p7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7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7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p7"/>
            <p:cNvGrpSpPr/>
            <p:nvPr/>
          </p:nvGrpSpPr>
          <p:grpSpPr>
            <a:xfrm>
              <a:off x="-457710" y="539538"/>
              <a:ext cx="921715" cy="921570"/>
              <a:chOff x="2083597" y="-4"/>
              <a:chExt cx="1739413" cy="1739140"/>
            </a:xfrm>
          </p:grpSpPr>
          <p:sp>
            <p:nvSpPr>
              <p:cNvPr id="734" name="Google Shape;734;p7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7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7" name="Google Shape;737;p7"/>
          <p:cNvGrpSpPr/>
          <p:nvPr/>
        </p:nvGrpSpPr>
        <p:grpSpPr>
          <a:xfrm>
            <a:off x="557716" y="357754"/>
            <a:ext cx="8190667" cy="4350919"/>
            <a:chOff x="557716" y="357754"/>
            <a:chExt cx="8190667" cy="4350919"/>
          </a:xfrm>
        </p:grpSpPr>
        <p:grpSp>
          <p:nvGrpSpPr>
            <p:cNvPr id="738" name="Google Shape;738;p7"/>
            <p:cNvGrpSpPr/>
            <p:nvPr/>
          </p:nvGrpSpPr>
          <p:grpSpPr>
            <a:xfrm>
              <a:off x="8716594" y="2847286"/>
              <a:ext cx="31789" cy="212503"/>
              <a:chOff x="5594919" y="3659786"/>
              <a:chExt cx="31789" cy="212503"/>
            </a:xfrm>
          </p:grpSpPr>
          <p:sp>
            <p:nvSpPr>
              <p:cNvPr id="739" name="Google Shape;739;p7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7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7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7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p7"/>
            <p:cNvGrpSpPr/>
            <p:nvPr/>
          </p:nvGrpSpPr>
          <p:grpSpPr>
            <a:xfrm>
              <a:off x="5100466" y="357754"/>
              <a:ext cx="20906" cy="139794"/>
              <a:chOff x="7294979" y="2146004"/>
              <a:chExt cx="20906" cy="139794"/>
            </a:xfrm>
          </p:grpSpPr>
          <p:sp>
            <p:nvSpPr>
              <p:cNvPr id="744" name="Google Shape;744;p7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7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7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7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7"/>
            <p:cNvGrpSpPr/>
            <p:nvPr/>
          </p:nvGrpSpPr>
          <p:grpSpPr>
            <a:xfrm>
              <a:off x="557716" y="4568879"/>
              <a:ext cx="20906" cy="139794"/>
              <a:chOff x="7294979" y="2146004"/>
              <a:chExt cx="20906" cy="139794"/>
            </a:xfrm>
          </p:grpSpPr>
          <p:sp>
            <p:nvSpPr>
              <p:cNvPr id="749" name="Google Shape;749;p7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7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7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7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3" name="Google Shape;753;p7"/>
          <p:cNvGrpSpPr/>
          <p:nvPr/>
        </p:nvGrpSpPr>
        <p:grpSpPr>
          <a:xfrm>
            <a:off x="-207004" y="2276159"/>
            <a:ext cx="9058078" cy="2254558"/>
            <a:chOff x="-207004" y="2276159"/>
            <a:chExt cx="9058078" cy="2254558"/>
          </a:xfrm>
        </p:grpSpPr>
        <p:grpSp>
          <p:nvGrpSpPr>
            <p:cNvPr id="754" name="Google Shape;754;p7"/>
            <p:cNvGrpSpPr/>
            <p:nvPr/>
          </p:nvGrpSpPr>
          <p:grpSpPr>
            <a:xfrm>
              <a:off x="8430771" y="4139159"/>
              <a:ext cx="420303" cy="391558"/>
              <a:chOff x="1829496" y="2465559"/>
              <a:chExt cx="420303" cy="391558"/>
            </a:xfrm>
          </p:grpSpPr>
          <p:sp>
            <p:nvSpPr>
              <p:cNvPr id="755" name="Google Shape;755;p7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7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7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7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7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7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7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7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7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7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7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7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7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7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7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7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7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7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7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7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7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7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7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7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7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7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7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7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7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7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7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7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7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7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7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7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1" name="Google Shape;791;p7"/>
            <p:cNvGrpSpPr/>
            <p:nvPr/>
          </p:nvGrpSpPr>
          <p:grpSpPr>
            <a:xfrm>
              <a:off x="-207004" y="2276159"/>
              <a:ext cx="420303" cy="391558"/>
              <a:chOff x="1829496" y="2465559"/>
              <a:chExt cx="420303" cy="391558"/>
            </a:xfrm>
          </p:grpSpPr>
          <p:sp>
            <p:nvSpPr>
              <p:cNvPr id="792" name="Google Shape;792;p7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7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7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7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7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7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7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7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7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7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7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7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7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7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7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7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7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7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7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7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7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7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7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7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7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7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7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7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7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7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7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30" name="Google Shape;830;p8"/>
          <p:cNvGrpSpPr/>
          <p:nvPr/>
        </p:nvGrpSpPr>
        <p:grpSpPr>
          <a:xfrm flipH="1">
            <a:off x="-105655" y="1220869"/>
            <a:ext cx="8595990" cy="3641651"/>
            <a:chOff x="483523" y="1220869"/>
            <a:chExt cx="8595990" cy="3641651"/>
          </a:xfrm>
        </p:grpSpPr>
        <p:grpSp>
          <p:nvGrpSpPr>
            <p:cNvPr id="831" name="Google Shape;831;p8"/>
            <p:cNvGrpSpPr/>
            <p:nvPr/>
          </p:nvGrpSpPr>
          <p:grpSpPr>
            <a:xfrm>
              <a:off x="8389891" y="1220869"/>
              <a:ext cx="689622" cy="608765"/>
              <a:chOff x="4376528" y="655619"/>
              <a:chExt cx="689622" cy="608765"/>
            </a:xfrm>
          </p:grpSpPr>
          <p:grpSp>
            <p:nvGrpSpPr>
              <p:cNvPr id="832" name="Google Shape;832;p8"/>
              <p:cNvGrpSpPr/>
              <p:nvPr/>
            </p:nvGrpSpPr>
            <p:grpSpPr>
              <a:xfrm>
                <a:off x="5048380" y="655619"/>
                <a:ext cx="17770" cy="608765"/>
                <a:chOff x="5048380" y="655619"/>
                <a:chExt cx="17770" cy="608765"/>
              </a:xfrm>
            </p:grpSpPr>
            <p:sp>
              <p:nvSpPr>
                <p:cNvPr id="833" name="Google Shape;833;p8"/>
                <p:cNvSpPr/>
                <p:nvPr/>
              </p:nvSpPr>
              <p:spPr>
                <a:xfrm>
                  <a:off x="50483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8"/>
                <p:cNvSpPr/>
                <p:nvPr/>
              </p:nvSpPr>
              <p:spPr>
                <a:xfrm>
                  <a:off x="50483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8"/>
                <p:cNvSpPr/>
                <p:nvPr/>
              </p:nvSpPr>
              <p:spPr>
                <a:xfrm>
                  <a:off x="50483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8"/>
                <p:cNvSpPr/>
                <p:nvPr/>
              </p:nvSpPr>
              <p:spPr>
                <a:xfrm>
                  <a:off x="50483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8"/>
                <p:cNvSpPr/>
                <p:nvPr/>
              </p:nvSpPr>
              <p:spPr>
                <a:xfrm>
                  <a:off x="50483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8"/>
                <p:cNvSpPr/>
                <p:nvPr/>
              </p:nvSpPr>
              <p:spPr>
                <a:xfrm>
                  <a:off x="50483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9" name="Google Shape;839;p8"/>
              <p:cNvGrpSpPr/>
              <p:nvPr/>
            </p:nvGrpSpPr>
            <p:grpSpPr>
              <a:xfrm>
                <a:off x="4913997" y="655619"/>
                <a:ext cx="17770" cy="608765"/>
                <a:chOff x="4913997" y="655619"/>
                <a:chExt cx="17770" cy="608765"/>
              </a:xfrm>
            </p:grpSpPr>
            <p:sp>
              <p:nvSpPr>
                <p:cNvPr id="840" name="Google Shape;840;p8"/>
                <p:cNvSpPr/>
                <p:nvPr/>
              </p:nvSpPr>
              <p:spPr>
                <a:xfrm>
                  <a:off x="4913997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8"/>
                <p:cNvSpPr/>
                <p:nvPr/>
              </p:nvSpPr>
              <p:spPr>
                <a:xfrm>
                  <a:off x="4913997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8"/>
                <p:cNvSpPr/>
                <p:nvPr/>
              </p:nvSpPr>
              <p:spPr>
                <a:xfrm>
                  <a:off x="4913997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8"/>
                <p:cNvSpPr/>
                <p:nvPr/>
              </p:nvSpPr>
              <p:spPr>
                <a:xfrm>
                  <a:off x="4913997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8"/>
                <p:cNvSpPr/>
                <p:nvPr/>
              </p:nvSpPr>
              <p:spPr>
                <a:xfrm>
                  <a:off x="4913997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8"/>
                <p:cNvSpPr/>
                <p:nvPr/>
              </p:nvSpPr>
              <p:spPr>
                <a:xfrm>
                  <a:off x="4913997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6" name="Google Shape;846;p8"/>
              <p:cNvGrpSpPr/>
              <p:nvPr/>
            </p:nvGrpSpPr>
            <p:grpSpPr>
              <a:xfrm>
                <a:off x="4779645" y="655619"/>
                <a:ext cx="17770" cy="608765"/>
                <a:chOff x="4779645" y="655619"/>
                <a:chExt cx="17770" cy="608765"/>
              </a:xfrm>
            </p:grpSpPr>
            <p:sp>
              <p:nvSpPr>
                <p:cNvPr id="847" name="Google Shape;847;p8"/>
                <p:cNvSpPr/>
                <p:nvPr/>
              </p:nvSpPr>
              <p:spPr>
                <a:xfrm>
                  <a:off x="4779645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8"/>
                <p:cNvSpPr/>
                <p:nvPr/>
              </p:nvSpPr>
              <p:spPr>
                <a:xfrm>
                  <a:off x="4779645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8"/>
                <p:cNvSpPr/>
                <p:nvPr/>
              </p:nvSpPr>
              <p:spPr>
                <a:xfrm>
                  <a:off x="4779645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8"/>
                <p:cNvSpPr/>
                <p:nvPr/>
              </p:nvSpPr>
              <p:spPr>
                <a:xfrm>
                  <a:off x="4779645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8"/>
                <p:cNvSpPr/>
                <p:nvPr/>
              </p:nvSpPr>
              <p:spPr>
                <a:xfrm>
                  <a:off x="4779645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8"/>
                <p:cNvSpPr/>
                <p:nvPr/>
              </p:nvSpPr>
              <p:spPr>
                <a:xfrm>
                  <a:off x="4779645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3" name="Google Shape;853;p8"/>
              <p:cNvGrpSpPr/>
              <p:nvPr/>
            </p:nvGrpSpPr>
            <p:grpSpPr>
              <a:xfrm>
                <a:off x="4645262" y="655619"/>
                <a:ext cx="17770" cy="608765"/>
                <a:chOff x="4645262" y="655619"/>
                <a:chExt cx="17770" cy="608765"/>
              </a:xfrm>
            </p:grpSpPr>
            <p:sp>
              <p:nvSpPr>
                <p:cNvPr id="854" name="Google Shape;854;p8"/>
                <p:cNvSpPr/>
                <p:nvPr/>
              </p:nvSpPr>
              <p:spPr>
                <a:xfrm>
                  <a:off x="4645262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8"/>
                <p:cNvSpPr/>
                <p:nvPr/>
              </p:nvSpPr>
              <p:spPr>
                <a:xfrm>
                  <a:off x="4645262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8"/>
                <p:cNvSpPr/>
                <p:nvPr/>
              </p:nvSpPr>
              <p:spPr>
                <a:xfrm>
                  <a:off x="4645262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8"/>
                <p:cNvSpPr/>
                <p:nvPr/>
              </p:nvSpPr>
              <p:spPr>
                <a:xfrm>
                  <a:off x="4645262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8"/>
                <p:cNvSpPr/>
                <p:nvPr/>
              </p:nvSpPr>
              <p:spPr>
                <a:xfrm>
                  <a:off x="4645262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8"/>
                <p:cNvSpPr/>
                <p:nvPr/>
              </p:nvSpPr>
              <p:spPr>
                <a:xfrm>
                  <a:off x="4645262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0" name="Google Shape;860;p8"/>
              <p:cNvGrpSpPr/>
              <p:nvPr/>
            </p:nvGrpSpPr>
            <p:grpSpPr>
              <a:xfrm>
                <a:off x="4510880" y="655619"/>
                <a:ext cx="17770" cy="608765"/>
                <a:chOff x="4510880" y="655619"/>
                <a:chExt cx="17770" cy="608765"/>
              </a:xfrm>
            </p:grpSpPr>
            <p:sp>
              <p:nvSpPr>
                <p:cNvPr id="861" name="Google Shape;861;p8"/>
                <p:cNvSpPr/>
                <p:nvPr/>
              </p:nvSpPr>
              <p:spPr>
                <a:xfrm>
                  <a:off x="45108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8"/>
                <p:cNvSpPr/>
                <p:nvPr/>
              </p:nvSpPr>
              <p:spPr>
                <a:xfrm>
                  <a:off x="45108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8"/>
                <p:cNvSpPr/>
                <p:nvPr/>
              </p:nvSpPr>
              <p:spPr>
                <a:xfrm>
                  <a:off x="45108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8"/>
                <p:cNvSpPr/>
                <p:nvPr/>
              </p:nvSpPr>
              <p:spPr>
                <a:xfrm>
                  <a:off x="45108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8"/>
                <p:cNvSpPr/>
                <p:nvPr/>
              </p:nvSpPr>
              <p:spPr>
                <a:xfrm>
                  <a:off x="45108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8"/>
                <p:cNvSpPr/>
                <p:nvPr/>
              </p:nvSpPr>
              <p:spPr>
                <a:xfrm>
                  <a:off x="45108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7" name="Google Shape;867;p8"/>
              <p:cNvGrpSpPr/>
              <p:nvPr/>
            </p:nvGrpSpPr>
            <p:grpSpPr>
              <a:xfrm>
                <a:off x="4376528" y="655619"/>
                <a:ext cx="17770" cy="608765"/>
                <a:chOff x="4376528" y="655619"/>
                <a:chExt cx="17770" cy="608765"/>
              </a:xfrm>
            </p:grpSpPr>
            <p:sp>
              <p:nvSpPr>
                <p:cNvPr id="868" name="Google Shape;868;p8"/>
                <p:cNvSpPr/>
                <p:nvPr/>
              </p:nvSpPr>
              <p:spPr>
                <a:xfrm>
                  <a:off x="4376528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8"/>
                <p:cNvSpPr/>
                <p:nvPr/>
              </p:nvSpPr>
              <p:spPr>
                <a:xfrm>
                  <a:off x="4376528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8"/>
                <p:cNvSpPr/>
                <p:nvPr/>
              </p:nvSpPr>
              <p:spPr>
                <a:xfrm>
                  <a:off x="4376528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8"/>
                <p:cNvSpPr/>
                <p:nvPr/>
              </p:nvSpPr>
              <p:spPr>
                <a:xfrm>
                  <a:off x="4376528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4376528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8"/>
                <p:cNvSpPr/>
                <p:nvPr/>
              </p:nvSpPr>
              <p:spPr>
                <a:xfrm>
                  <a:off x="4376528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4" name="Google Shape;874;p8"/>
            <p:cNvGrpSpPr/>
            <p:nvPr/>
          </p:nvGrpSpPr>
          <p:grpSpPr>
            <a:xfrm>
              <a:off x="483523" y="1641343"/>
              <a:ext cx="277466" cy="258527"/>
              <a:chOff x="8380710" y="2929243"/>
              <a:chExt cx="277466" cy="258527"/>
            </a:xfrm>
          </p:grpSpPr>
          <p:sp>
            <p:nvSpPr>
              <p:cNvPr id="875" name="Google Shape;875;p8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1" name="Google Shape;911;p8"/>
            <p:cNvGrpSpPr/>
            <p:nvPr/>
          </p:nvGrpSpPr>
          <p:grpSpPr>
            <a:xfrm>
              <a:off x="6701148" y="4603993"/>
              <a:ext cx="277466" cy="258527"/>
              <a:chOff x="8380710" y="2929243"/>
              <a:chExt cx="277466" cy="258527"/>
            </a:xfrm>
          </p:grpSpPr>
          <p:sp>
            <p:nvSpPr>
              <p:cNvPr id="912" name="Google Shape;912;p8"/>
              <p:cNvSpPr/>
              <p:nvPr/>
            </p:nvSpPr>
            <p:spPr>
              <a:xfrm>
                <a:off x="8380710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8380710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8380710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8380710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8380710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8380710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5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843383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843383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843383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843383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843383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843383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848699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848699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848699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848699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848699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848699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0" y="9115"/>
                      <a:pt x="0" y="5872"/>
                    </a:cubicBezTo>
                    <a:cubicBezTo>
                      <a:pt x="0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8540149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8540149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8540149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8540149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8540149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8540149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2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2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8593306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8593306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8593306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8593306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8593306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8593306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4" y="5872"/>
                    </a:moveTo>
                    <a:cubicBezTo>
                      <a:pt x="11744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4" y="2629"/>
                      <a:pt x="11744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8646432" y="2929243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8646432" y="297858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8646432" y="3027962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8646432" y="3077307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8646432" y="3126651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8646432" y="3176026"/>
                <a:ext cx="11744" cy="11744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11744" extrusionOk="0">
                    <a:moveTo>
                      <a:pt x="11745" y="5872"/>
                    </a:moveTo>
                    <a:cubicBezTo>
                      <a:pt x="11745" y="9115"/>
                      <a:pt x="9115" y="11744"/>
                      <a:pt x="5873" y="11744"/>
                    </a:cubicBezTo>
                    <a:cubicBezTo>
                      <a:pt x="2629" y="11744"/>
                      <a:pt x="1" y="9115"/>
                      <a:pt x="1" y="5872"/>
                    </a:cubicBezTo>
                    <a:cubicBezTo>
                      <a:pt x="1" y="2629"/>
                      <a:pt x="2630" y="0"/>
                      <a:pt x="5873" y="0"/>
                    </a:cubicBezTo>
                    <a:cubicBezTo>
                      <a:pt x="9116" y="0"/>
                      <a:pt x="11745" y="2629"/>
                      <a:pt x="11745" y="58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8" name="Google Shape;948;p8"/>
          <p:cNvGrpSpPr/>
          <p:nvPr/>
        </p:nvGrpSpPr>
        <p:grpSpPr>
          <a:xfrm flipH="1">
            <a:off x="228710" y="268786"/>
            <a:ext cx="6062278" cy="4634453"/>
            <a:chOff x="2682869" y="268786"/>
            <a:chExt cx="6062278" cy="4634453"/>
          </a:xfrm>
        </p:grpSpPr>
        <p:grpSp>
          <p:nvGrpSpPr>
            <p:cNvPr id="949" name="Google Shape;949;p8"/>
            <p:cNvGrpSpPr/>
            <p:nvPr/>
          </p:nvGrpSpPr>
          <p:grpSpPr>
            <a:xfrm>
              <a:off x="4650469" y="268786"/>
              <a:ext cx="31789" cy="212503"/>
              <a:chOff x="5594919" y="3659786"/>
              <a:chExt cx="31789" cy="212503"/>
            </a:xfrm>
          </p:grpSpPr>
          <p:sp>
            <p:nvSpPr>
              <p:cNvPr id="950" name="Google Shape;950;p8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4" name="Google Shape;954;p8"/>
            <p:cNvGrpSpPr/>
            <p:nvPr/>
          </p:nvGrpSpPr>
          <p:grpSpPr>
            <a:xfrm>
              <a:off x="8724242" y="501604"/>
              <a:ext cx="20906" cy="139794"/>
              <a:chOff x="7294979" y="2146004"/>
              <a:chExt cx="20906" cy="139794"/>
            </a:xfrm>
          </p:grpSpPr>
          <p:sp>
            <p:nvSpPr>
              <p:cNvPr id="955" name="Google Shape;955;p8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9" name="Google Shape;959;p8"/>
            <p:cNvGrpSpPr/>
            <p:nvPr/>
          </p:nvGrpSpPr>
          <p:grpSpPr>
            <a:xfrm>
              <a:off x="2682869" y="4690736"/>
              <a:ext cx="31789" cy="212503"/>
              <a:chOff x="5594919" y="3659786"/>
              <a:chExt cx="31789" cy="212503"/>
            </a:xfrm>
          </p:grpSpPr>
          <p:sp>
            <p:nvSpPr>
              <p:cNvPr id="960" name="Google Shape;960;p8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4" name="Google Shape;964;p8"/>
          <p:cNvGrpSpPr/>
          <p:nvPr/>
        </p:nvGrpSpPr>
        <p:grpSpPr>
          <a:xfrm flipH="1">
            <a:off x="-630553" y="-557279"/>
            <a:ext cx="10006363" cy="6078884"/>
            <a:chOff x="-401953" y="-557279"/>
            <a:chExt cx="10006363" cy="6078884"/>
          </a:xfrm>
        </p:grpSpPr>
        <p:grpSp>
          <p:nvGrpSpPr>
            <p:cNvPr id="965" name="Google Shape;965;p8"/>
            <p:cNvGrpSpPr/>
            <p:nvPr/>
          </p:nvGrpSpPr>
          <p:grpSpPr>
            <a:xfrm>
              <a:off x="-401953" y="-557279"/>
              <a:ext cx="1739413" cy="1739140"/>
              <a:chOff x="2083597" y="-4"/>
              <a:chExt cx="1739413" cy="1739140"/>
            </a:xfrm>
          </p:grpSpPr>
          <p:sp>
            <p:nvSpPr>
              <p:cNvPr id="966" name="Google Shape;966;p8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8"/>
            <p:cNvGrpSpPr/>
            <p:nvPr/>
          </p:nvGrpSpPr>
          <p:grpSpPr>
            <a:xfrm>
              <a:off x="7864997" y="2951584"/>
              <a:ext cx="1739413" cy="1739140"/>
              <a:chOff x="2083597" y="-4"/>
              <a:chExt cx="1739413" cy="1739140"/>
            </a:xfrm>
          </p:grpSpPr>
          <p:sp>
            <p:nvSpPr>
              <p:cNvPr id="971" name="Google Shape;971;p8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5" name="Google Shape;975;p8"/>
            <p:cNvGrpSpPr/>
            <p:nvPr/>
          </p:nvGrpSpPr>
          <p:grpSpPr>
            <a:xfrm>
              <a:off x="-160710" y="3398075"/>
              <a:ext cx="921715" cy="921570"/>
              <a:chOff x="2083597" y="-4"/>
              <a:chExt cx="1739413" cy="1739140"/>
            </a:xfrm>
          </p:grpSpPr>
          <p:sp>
            <p:nvSpPr>
              <p:cNvPr id="976" name="Google Shape;976;p8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9" name="Google Shape;979;p8"/>
            <p:cNvGrpSpPr/>
            <p:nvPr/>
          </p:nvGrpSpPr>
          <p:grpSpPr>
            <a:xfrm>
              <a:off x="6843101" y="-261790"/>
              <a:ext cx="1021905" cy="1021745"/>
              <a:chOff x="5617076" y="4159523"/>
              <a:chExt cx="1021905" cy="1021745"/>
            </a:xfrm>
          </p:grpSpPr>
          <p:grpSp>
            <p:nvGrpSpPr>
              <p:cNvPr id="980" name="Google Shape;980;p8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981" name="Google Shape;981;p8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8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8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8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85" name="Google Shape;985;p8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6" name="Google Shape;986;p8"/>
            <p:cNvGrpSpPr/>
            <p:nvPr/>
          </p:nvGrpSpPr>
          <p:grpSpPr>
            <a:xfrm>
              <a:off x="2872352" y="-440275"/>
              <a:ext cx="921715" cy="921570"/>
              <a:chOff x="2083597" y="-4"/>
              <a:chExt cx="1739413" cy="1739140"/>
            </a:xfrm>
          </p:grpSpPr>
          <p:sp>
            <p:nvSpPr>
              <p:cNvPr id="987" name="Google Shape;987;p8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0" name="Google Shape;990;p8"/>
            <p:cNvGrpSpPr/>
            <p:nvPr/>
          </p:nvGrpSpPr>
          <p:grpSpPr>
            <a:xfrm>
              <a:off x="3758151" y="4499860"/>
              <a:ext cx="1021905" cy="1021745"/>
              <a:chOff x="5617076" y="4159523"/>
              <a:chExt cx="1021905" cy="1021745"/>
            </a:xfrm>
          </p:grpSpPr>
          <p:grpSp>
            <p:nvGrpSpPr>
              <p:cNvPr id="991" name="Google Shape;991;p8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992" name="Google Shape;992;p8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8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8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8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96" name="Google Shape;996;p8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00" name="Google Shape;1000;p9"/>
          <p:cNvGrpSpPr/>
          <p:nvPr/>
        </p:nvGrpSpPr>
        <p:grpSpPr>
          <a:xfrm rot="10800000" flipH="1">
            <a:off x="-457710" y="-1136040"/>
            <a:ext cx="9206092" cy="6591863"/>
            <a:chOff x="-457710" y="-450240"/>
            <a:chExt cx="9206092" cy="6591863"/>
          </a:xfrm>
        </p:grpSpPr>
        <p:grpSp>
          <p:nvGrpSpPr>
            <p:cNvPr id="1001" name="Google Shape;1001;p9"/>
            <p:cNvGrpSpPr/>
            <p:nvPr/>
          </p:nvGrpSpPr>
          <p:grpSpPr>
            <a:xfrm>
              <a:off x="7726476" y="-450240"/>
              <a:ext cx="1021905" cy="1021745"/>
              <a:chOff x="5617076" y="4159523"/>
              <a:chExt cx="1021905" cy="1021745"/>
            </a:xfrm>
          </p:grpSpPr>
          <p:grpSp>
            <p:nvGrpSpPr>
              <p:cNvPr id="1002" name="Google Shape;1002;p9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1003" name="Google Shape;1003;p9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07" name="Google Shape;1007;p9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9"/>
            <p:cNvGrpSpPr/>
            <p:nvPr/>
          </p:nvGrpSpPr>
          <p:grpSpPr>
            <a:xfrm>
              <a:off x="4738147" y="4402484"/>
              <a:ext cx="1739413" cy="1739140"/>
              <a:chOff x="2083597" y="-4"/>
              <a:chExt cx="1739413" cy="1739140"/>
            </a:xfrm>
          </p:grpSpPr>
          <p:sp>
            <p:nvSpPr>
              <p:cNvPr id="1009" name="Google Shape;1009;p9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9"/>
              <p:cNvSpPr/>
              <p:nvPr/>
            </p:nvSpPr>
            <p:spPr>
              <a:xfrm>
                <a:off x="2623341" y="540041"/>
                <a:ext cx="659923" cy="659073"/>
              </a:xfrm>
              <a:custGeom>
                <a:avLst/>
                <a:gdLst/>
                <a:ahLst/>
                <a:cxnLst/>
                <a:rect l="l" t="t" r="r" b="b"/>
                <a:pathLst>
                  <a:path w="659923" h="659073" extrusionOk="0">
                    <a:moveTo>
                      <a:pt x="346364" y="659074"/>
                    </a:moveTo>
                    <a:cubicBezTo>
                      <a:pt x="341476" y="659074"/>
                      <a:pt x="337417" y="655231"/>
                      <a:pt x="337171" y="650312"/>
                    </a:cubicBezTo>
                    <a:cubicBezTo>
                      <a:pt x="336925" y="645239"/>
                      <a:pt x="340830" y="640904"/>
                      <a:pt x="345933" y="640627"/>
                    </a:cubicBezTo>
                    <a:cubicBezTo>
                      <a:pt x="511675" y="632265"/>
                      <a:pt x="641477" y="495607"/>
                      <a:pt x="641477" y="329527"/>
                    </a:cubicBezTo>
                    <a:lnTo>
                      <a:pt x="641477" y="328820"/>
                    </a:lnTo>
                    <a:cubicBezTo>
                      <a:pt x="641477" y="323716"/>
                      <a:pt x="645597" y="319597"/>
                      <a:pt x="650700" y="319597"/>
                    </a:cubicBezTo>
                    <a:cubicBezTo>
                      <a:pt x="655804" y="319597"/>
                      <a:pt x="659924" y="323716"/>
                      <a:pt x="659924" y="328820"/>
                    </a:cubicBezTo>
                    <a:lnTo>
                      <a:pt x="659924" y="329527"/>
                    </a:lnTo>
                    <a:cubicBezTo>
                      <a:pt x="659924" y="505445"/>
                      <a:pt x="522405" y="650189"/>
                      <a:pt x="346856" y="659043"/>
                    </a:cubicBezTo>
                    <a:cubicBezTo>
                      <a:pt x="346702" y="659043"/>
                      <a:pt x="346548" y="659043"/>
                      <a:pt x="346395" y="659043"/>
                    </a:cubicBezTo>
                    <a:close/>
                    <a:moveTo>
                      <a:pt x="249766" y="649389"/>
                    </a:moveTo>
                    <a:cubicBezTo>
                      <a:pt x="248997" y="649389"/>
                      <a:pt x="248228" y="649297"/>
                      <a:pt x="247460" y="649082"/>
                    </a:cubicBezTo>
                    <a:cubicBezTo>
                      <a:pt x="138072" y="620920"/>
                      <a:pt x="49068" y="536466"/>
                      <a:pt x="15157" y="428646"/>
                    </a:cubicBezTo>
                    <a:cubicBezTo>
                      <a:pt x="13620" y="423789"/>
                      <a:pt x="16325" y="418624"/>
                      <a:pt x="21183" y="417086"/>
                    </a:cubicBezTo>
                    <a:cubicBezTo>
                      <a:pt x="26040" y="415549"/>
                      <a:pt x="31236" y="418255"/>
                      <a:pt x="32743" y="423112"/>
                    </a:cubicBezTo>
                    <a:cubicBezTo>
                      <a:pt x="64747" y="524906"/>
                      <a:pt x="148802" y="604657"/>
                      <a:pt x="252041" y="631220"/>
                    </a:cubicBezTo>
                    <a:cubicBezTo>
                      <a:pt x="256960" y="632480"/>
                      <a:pt x="259942" y="637522"/>
                      <a:pt x="258682" y="642441"/>
                    </a:cubicBezTo>
                    <a:cubicBezTo>
                      <a:pt x="257606" y="646592"/>
                      <a:pt x="253855" y="649359"/>
                      <a:pt x="249766" y="649359"/>
                    </a:cubicBezTo>
                    <a:close/>
                    <a:moveTo>
                      <a:pt x="9223" y="339119"/>
                    </a:moveTo>
                    <a:cubicBezTo>
                      <a:pt x="4120" y="339119"/>
                      <a:pt x="0" y="334999"/>
                      <a:pt x="0" y="329896"/>
                    </a:cubicBezTo>
                    <a:lnTo>
                      <a:pt x="0" y="329527"/>
                    </a:lnTo>
                    <a:cubicBezTo>
                      <a:pt x="0" y="153793"/>
                      <a:pt x="137365" y="9050"/>
                      <a:pt x="312699" y="11"/>
                    </a:cubicBezTo>
                    <a:cubicBezTo>
                      <a:pt x="317772" y="-235"/>
                      <a:pt x="322107" y="3670"/>
                      <a:pt x="322384" y="8742"/>
                    </a:cubicBezTo>
                    <a:cubicBezTo>
                      <a:pt x="322629" y="13815"/>
                      <a:pt x="318725" y="18150"/>
                      <a:pt x="313652" y="18427"/>
                    </a:cubicBezTo>
                    <a:cubicBezTo>
                      <a:pt x="148125" y="26943"/>
                      <a:pt x="18447" y="163601"/>
                      <a:pt x="18447" y="329527"/>
                    </a:cubicBezTo>
                    <a:lnTo>
                      <a:pt x="18447" y="329896"/>
                    </a:lnTo>
                    <a:cubicBezTo>
                      <a:pt x="18447" y="334999"/>
                      <a:pt x="14327" y="339119"/>
                      <a:pt x="9223" y="339119"/>
                    </a:cubicBezTo>
                    <a:close/>
                    <a:moveTo>
                      <a:pt x="635851" y="242091"/>
                    </a:moveTo>
                    <a:cubicBezTo>
                      <a:pt x="631946" y="242091"/>
                      <a:pt x="628288" y="239570"/>
                      <a:pt x="627058" y="235634"/>
                    </a:cubicBezTo>
                    <a:cubicBezTo>
                      <a:pt x="594931" y="133871"/>
                      <a:pt x="510814" y="54244"/>
                      <a:pt x="407514" y="27773"/>
                    </a:cubicBezTo>
                    <a:cubicBezTo>
                      <a:pt x="402595" y="26512"/>
                      <a:pt x="399613" y="21470"/>
                      <a:pt x="400873" y="16551"/>
                    </a:cubicBezTo>
                    <a:cubicBezTo>
                      <a:pt x="402134" y="11632"/>
                      <a:pt x="407145" y="8650"/>
                      <a:pt x="412095" y="9911"/>
                    </a:cubicBezTo>
                    <a:cubicBezTo>
                      <a:pt x="521513" y="37949"/>
                      <a:pt x="610610" y="122311"/>
                      <a:pt x="644644" y="230100"/>
                    </a:cubicBezTo>
                    <a:cubicBezTo>
                      <a:pt x="646181" y="234958"/>
                      <a:pt x="643475" y="240154"/>
                      <a:pt x="638618" y="241660"/>
                    </a:cubicBezTo>
                    <a:cubicBezTo>
                      <a:pt x="637696" y="241937"/>
                      <a:pt x="636773" y="242091"/>
                      <a:pt x="635851" y="2420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9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9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3" name="Google Shape;1013;p9"/>
            <p:cNvGrpSpPr/>
            <p:nvPr/>
          </p:nvGrpSpPr>
          <p:grpSpPr>
            <a:xfrm>
              <a:off x="-457710" y="539538"/>
              <a:ext cx="921715" cy="921570"/>
              <a:chOff x="2083597" y="-4"/>
              <a:chExt cx="1739413" cy="1739140"/>
            </a:xfrm>
          </p:grpSpPr>
          <p:sp>
            <p:nvSpPr>
              <p:cNvPr id="1014" name="Google Shape;1014;p9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9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9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9"/>
          <p:cNvGrpSpPr/>
          <p:nvPr/>
        </p:nvGrpSpPr>
        <p:grpSpPr>
          <a:xfrm rot="10800000" flipH="1">
            <a:off x="557716" y="296911"/>
            <a:ext cx="8190667" cy="4350919"/>
            <a:chOff x="557716" y="357754"/>
            <a:chExt cx="8190667" cy="4350919"/>
          </a:xfrm>
        </p:grpSpPr>
        <p:grpSp>
          <p:nvGrpSpPr>
            <p:cNvPr id="1018" name="Google Shape;1018;p9"/>
            <p:cNvGrpSpPr/>
            <p:nvPr/>
          </p:nvGrpSpPr>
          <p:grpSpPr>
            <a:xfrm>
              <a:off x="8716594" y="2847286"/>
              <a:ext cx="31789" cy="212503"/>
              <a:chOff x="5594919" y="3659786"/>
              <a:chExt cx="31789" cy="212503"/>
            </a:xfrm>
          </p:grpSpPr>
          <p:sp>
            <p:nvSpPr>
              <p:cNvPr id="1019" name="Google Shape;1019;p9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9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9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9"/>
            <p:cNvGrpSpPr/>
            <p:nvPr/>
          </p:nvGrpSpPr>
          <p:grpSpPr>
            <a:xfrm>
              <a:off x="5100466" y="357754"/>
              <a:ext cx="20906" cy="139794"/>
              <a:chOff x="7294979" y="2146004"/>
              <a:chExt cx="20906" cy="139794"/>
            </a:xfrm>
          </p:grpSpPr>
          <p:sp>
            <p:nvSpPr>
              <p:cNvPr id="1024" name="Google Shape;1024;p9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9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9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9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9"/>
            <p:cNvGrpSpPr/>
            <p:nvPr/>
          </p:nvGrpSpPr>
          <p:grpSpPr>
            <a:xfrm>
              <a:off x="557716" y="4568879"/>
              <a:ext cx="20906" cy="139794"/>
              <a:chOff x="7294979" y="2146004"/>
              <a:chExt cx="20906" cy="139794"/>
            </a:xfrm>
          </p:grpSpPr>
          <p:sp>
            <p:nvSpPr>
              <p:cNvPr id="1029" name="Google Shape;1029;p9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9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9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9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3" name="Google Shape;1033;p9"/>
          <p:cNvGrpSpPr/>
          <p:nvPr/>
        </p:nvGrpSpPr>
        <p:grpSpPr>
          <a:xfrm rot="10800000" flipH="1">
            <a:off x="-207004" y="474867"/>
            <a:ext cx="9058078" cy="2254558"/>
            <a:chOff x="-207004" y="2276159"/>
            <a:chExt cx="9058078" cy="2254558"/>
          </a:xfrm>
        </p:grpSpPr>
        <p:grpSp>
          <p:nvGrpSpPr>
            <p:cNvPr id="1034" name="Google Shape;1034;p9"/>
            <p:cNvGrpSpPr/>
            <p:nvPr/>
          </p:nvGrpSpPr>
          <p:grpSpPr>
            <a:xfrm>
              <a:off x="8430771" y="4139159"/>
              <a:ext cx="420303" cy="391558"/>
              <a:chOff x="1829496" y="2465559"/>
              <a:chExt cx="420303" cy="391558"/>
            </a:xfrm>
          </p:grpSpPr>
          <p:sp>
            <p:nvSpPr>
              <p:cNvPr id="1035" name="Google Shape;1035;p9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9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9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9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1" name="Google Shape;1071;p9"/>
            <p:cNvGrpSpPr/>
            <p:nvPr/>
          </p:nvGrpSpPr>
          <p:grpSpPr>
            <a:xfrm>
              <a:off x="-207004" y="2276159"/>
              <a:ext cx="420303" cy="391558"/>
              <a:chOff x="1829496" y="2465559"/>
              <a:chExt cx="420303" cy="391558"/>
            </a:xfrm>
          </p:grpSpPr>
          <p:sp>
            <p:nvSpPr>
              <p:cNvPr id="1072" name="Google Shape;1072;p9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9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9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9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9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9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9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9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9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9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9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9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9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9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9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9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9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9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9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9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9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9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9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9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9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9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9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9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9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9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9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9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_1_1"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5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9" name="Google Shape;1429;p15"/>
          <p:cNvGrpSpPr/>
          <p:nvPr/>
        </p:nvGrpSpPr>
        <p:grpSpPr>
          <a:xfrm>
            <a:off x="-502224" y="-400437"/>
            <a:ext cx="8740942" cy="4534117"/>
            <a:chOff x="-502224" y="-400437"/>
            <a:chExt cx="8740942" cy="4534117"/>
          </a:xfrm>
        </p:grpSpPr>
        <p:grpSp>
          <p:nvGrpSpPr>
            <p:cNvPr id="1430" name="Google Shape;1430;p15"/>
            <p:cNvGrpSpPr/>
            <p:nvPr/>
          </p:nvGrpSpPr>
          <p:grpSpPr>
            <a:xfrm flipH="1">
              <a:off x="7317002" y="-400437"/>
              <a:ext cx="921715" cy="921570"/>
              <a:chOff x="2083597" y="-4"/>
              <a:chExt cx="1739413" cy="1739140"/>
            </a:xfrm>
          </p:grpSpPr>
          <p:sp>
            <p:nvSpPr>
              <p:cNvPr id="1431" name="Google Shape;1431;p15"/>
              <p:cNvSpPr/>
              <p:nvPr/>
            </p:nvSpPr>
            <p:spPr>
              <a:xfrm>
                <a:off x="2083597" y="-4"/>
                <a:ext cx="1739413" cy="1739140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15"/>
              <p:cNvSpPr/>
              <p:nvPr/>
            </p:nvSpPr>
            <p:spPr>
              <a:xfrm>
                <a:off x="2443728" y="359706"/>
                <a:ext cx="1019421" cy="1019753"/>
              </a:xfrm>
              <a:custGeom>
                <a:avLst/>
                <a:gdLst/>
                <a:ahLst/>
                <a:cxnLst/>
                <a:rect l="l" t="t" r="r" b="b"/>
                <a:pathLst>
                  <a:path w="1019421" h="1019753" extrusionOk="0">
                    <a:moveTo>
                      <a:pt x="509591" y="1019723"/>
                    </a:moveTo>
                    <a:lnTo>
                      <a:pt x="509591" y="1019723"/>
                    </a:lnTo>
                    <a:cubicBezTo>
                      <a:pt x="454682" y="1019723"/>
                      <a:pt x="400664" y="1011053"/>
                      <a:pt x="349045" y="993928"/>
                    </a:cubicBezTo>
                    <a:cubicBezTo>
                      <a:pt x="344218" y="992330"/>
                      <a:pt x="341574" y="987103"/>
                      <a:pt x="343203" y="982276"/>
                    </a:cubicBezTo>
                    <a:cubicBezTo>
                      <a:pt x="344802" y="977449"/>
                      <a:pt x="350028" y="974836"/>
                      <a:pt x="354855" y="976435"/>
                    </a:cubicBezTo>
                    <a:cubicBezTo>
                      <a:pt x="404599" y="992914"/>
                      <a:pt x="456680" y="1001276"/>
                      <a:pt x="509591" y="1001276"/>
                    </a:cubicBezTo>
                    <a:lnTo>
                      <a:pt x="509591" y="1001276"/>
                    </a:lnTo>
                    <a:cubicBezTo>
                      <a:pt x="568374" y="1001276"/>
                      <a:pt x="625896" y="991008"/>
                      <a:pt x="680498" y="970747"/>
                    </a:cubicBezTo>
                    <a:cubicBezTo>
                      <a:pt x="685263" y="968964"/>
                      <a:pt x="690582" y="971424"/>
                      <a:pt x="692365" y="976189"/>
                    </a:cubicBezTo>
                    <a:cubicBezTo>
                      <a:pt x="694148" y="980954"/>
                      <a:pt x="691688" y="986273"/>
                      <a:pt x="686923" y="988056"/>
                    </a:cubicBezTo>
                    <a:cubicBezTo>
                      <a:pt x="630262" y="1009085"/>
                      <a:pt x="570587" y="1019753"/>
                      <a:pt x="509591" y="1019753"/>
                    </a:cubicBezTo>
                    <a:close/>
                    <a:moveTo>
                      <a:pt x="259518" y="952916"/>
                    </a:moveTo>
                    <a:cubicBezTo>
                      <a:pt x="257950" y="952916"/>
                      <a:pt x="256382" y="952516"/>
                      <a:pt x="254906" y="951686"/>
                    </a:cubicBezTo>
                    <a:cubicBezTo>
                      <a:pt x="181243" y="909136"/>
                      <a:pt x="118802" y="848262"/>
                      <a:pt x="74376" y="775675"/>
                    </a:cubicBezTo>
                    <a:cubicBezTo>
                      <a:pt x="28721" y="701090"/>
                      <a:pt x="2988" y="615283"/>
                      <a:pt x="6" y="527601"/>
                    </a:cubicBezTo>
                    <a:cubicBezTo>
                      <a:pt x="-178" y="522497"/>
                      <a:pt x="3818" y="518255"/>
                      <a:pt x="8922" y="518070"/>
                    </a:cubicBezTo>
                    <a:cubicBezTo>
                      <a:pt x="13995" y="517855"/>
                      <a:pt x="18268" y="521882"/>
                      <a:pt x="18453" y="526986"/>
                    </a:cubicBezTo>
                    <a:cubicBezTo>
                      <a:pt x="24294" y="697432"/>
                      <a:pt x="116127" y="850230"/>
                      <a:pt x="264160" y="935699"/>
                    </a:cubicBezTo>
                    <a:cubicBezTo>
                      <a:pt x="268556" y="938251"/>
                      <a:pt x="270094" y="943877"/>
                      <a:pt x="267542" y="948304"/>
                    </a:cubicBezTo>
                    <a:cubicBezTo>
                      <a:pt x="265820" y="951255"/>
                      <a:pt x="262746" y="952916"/>
                      <a:pt x="259548" y="952916"/>
                    </a:cubicBezTo>
                    <a:close/>
                    <a:moveTo>
                      <a:pt x="774606" y="943908"/>
                    </a:moveTo>
                    <a:cubicBezTo>
                      <a:pt x="771531" y="943908"/>
                      <a:pt x="768518" y="942370"/>
                      <a:pt x="766766" y="939573"/>
                    </a:cubicBezTo>
                    <a:cubicBezTo>
                      <a:pt x="764060" y="935268"/>
                      <a:pt x="765382" y="929550"/>
                      <a:pt x="769686" y="926875"/>
                    </a:cubicBezTo>
                    <a:cubicBezTo>
                      <a:pt x="914522" y="836334"/>
                      <a:pt x="1000975" y="680461"/>
                      <a:pt x="1000975" y="509861"/>
                    </a:cubicBezTo>
                    <a:lnTo>
                      <a:pt x="1000975" y="508816"/>
                    </a:lnTo>
                    <a:cubicBezTo>
                      <a:pt x="1000975" y="503713"/>
                      <a:pt x="1005064" y="499562"/>
                      <a:pt x="1010167" y="499562"/>
                    </a:cubicBezTo>
                    <a:lnTo>
                      <a:pt x="1010198" y="499562"/>
                    </a:lnTo>
                    <a:cubicBezTo>
                      <a:pt x="1015271" y="499562"/>
                      <a:pt x="1019391" y="503651"/>
                      <a:pt x="1019421" y="508755"/>
                    </a:cubicBezTo>
                    <a:lnTo>
                      <a:pt x="1019421" y="509892"/>
                    </a:lnTo>
                    <a:cubicBezTo>
                      <a:pt x="1019421" y="686886"/>
                      <a:pt x="929710" y="848601"/>
                      <a:pt x="779463" y="942555"/>
                    </a:cubicBezTo>
                    <a:cubicBezTo>
                      <a:pt x="777957" y="943508"/>
                      <a:pt x="776266" y="943969"/>
                      <a:pt x="774575" y="943969"/>
                    </a:cubicBezTo>
                    <a:close/>
                    <a:moveTo>
                      <a:pt x="15901" y="435461"/>
                    </a:moveTo>
                    <a:cubicBezTo>
                      <a:pt x="15378" y="435461"/>
                      <a:pt x="14886" y="435430"/>
                      <a:pt x="14364" y="435338"/>
                    </a:cubicBezTo>
                    <a:cubicBezTo>
                      <a:pt x="9352" y="434507"/>
                      <a:pt x="5940" y="429742"/>
                      <a:pt x="6801" y="424700"/>
                    </a:cubicBezTo>
                    <a:cubicBezTo>
                      <a:pt x="25893" y="311131"/>
                      <a:pt x="84030" y="206140"/>
                      <a:pt x="170483" y="129095"/>
                    </a:cubicBezTo>
                    <a:cubicBezTo>
                      <a:pt x="174295" y="125713"/>
                      <a:pt x="180106" y="126051"/>
                      <a:pt x="183518" y="129833"/>
                    </a:cubicBezTo>
                    <a:cubicBezTo>
                      <a:pt x="186900" y="133645"/>
                      <a:pt x="186562" y="139456"/>
                      <a:pt x="182780" y="142868"/>
                    </a:cubicBezTo>
                    <a:cubicBezTo>
                      <a:pt x="99463" y="217146"/>
                      <a:pt x="43417" y="318325"/>
                      <a:pt x="25032" y="427774"/>
                    </a:cubicBezTo>
                    <a:cubicBezTo>
                      <a:pt x="24263" y="432294"/>
                      <a:pt x="20359" y="435461"/>
                      <a:pt x="15932" y="435461"/>
                    </a:cubicBezTo>
                    <a:close/>
                    <a:moveTo>
                      <a:pt x="999868" y="417260"/>
                    </a:moveTo>
                    <a:cubicBezTo>
                      <a:pt x="995595" y="417260"/>
                      <a:pt x="991752" y="414247"/>
                      <a:pt x="990829" y="409912"/>
                    </a:cubicBezTo>
                    <a:cubicBezTo>
                      <a:pt x="968386" y="301231"/>
                      <a:pt x="908650" y="202204"/>
                      <a:pt x="822628" y="131032"/>
                    </a:cubicBezTo>
                    <a:cubicBezTo>
                      <a:pt x="818693" y="127773"/>
                      <a:pt x="818139" y="121962"/>
                      <a:pt x="821398" y="118058"/>
                    </a:cubicBezTo>
                    <a:cubicBezTo>
                      <a:pt x="824657" y="114122"/>
                      <a:pt x="830468" y="113569"/>
                      <a:pt x="834372" y="116828"/>
                    </a:cubicBezTo>
                    <a:cubicBezTo>
                      <a:pt x="923592" y="190645"/>
                      <a:pt x="985572" y="293422"/>
                      <a:pt x="1008876" y="406192"/>
                    </a:cubicBezTo>
                    <a:cubicBezTo>
                      <a:pt x="1009891" y="411173"/>
                      <a:pt x="1006693" y="416061"/>
                      <a:pt x="1001713" y="417075"/>
                    </a:cubicBezTo>
                    <a:cubicBezTo>
                      <a:pt x="1001098" y="417198"/>
                      <a:pt x="1000452" y="417260"/>
                      <a:pt x="999837" y="417260"/>
                    </a:cubicBezTo>
                    <a:close/>
                    <a:moveTo>
                      <a:pt x="258626" y="85776"/>
                    </a:moveTo>
                    <a:cubicBezTo>
                      <a:pt x="255460" y="85776"/>
                      <a:pt x="252354" y="84116"/>
                      <a:pt x="250633" y="81195"/>
                    </a:cubicBezTo>
                    <a:cubicBezTo>
                      <a:pt x="248081" y="76799"/>
                      <a:pt x="249587" y="71142"/>
                      <a:pt x="253984" y="68590"/>
                    </a:cubicBezTo>
                    <a:cubicBezTo>
                      <a:pt x="331305" y="23704"/>
                      <a:pt x="419695" y="0"/>
                      <a:pt x="509591" y="0"/>
                    </a:cubicBezTo>
                    <a:cubicBezTo>
                      <a:pt x="592907" y="0"/>
                      <a:pt x="675609" y="20537"/>
                      <a:pt x="748688" y="59428"/>
                    </a:cubicBezTo>
                    <a:cubicBezTo>
                      <a:pt x="753177" y="61827"/>
                      <a:pt x="754898" y="67391"/>
                      <a:pt x="752501" y="71911"/>
                    </a:cubicBezTo>
                    <a:cubicBezTo>
                      <a:pt x="750102" y="76399"/>
                      <a:pt x="744507" y="78121"/>
                      <a:pt x="740018" y="75723"/>
                    </a:cubicBezTo>
                    <a:cubicBezTo>
                      <a:pt x="669583" y="38246"/>
                      <a:pt x="589895" y="18447"/>
                      <a:pt x="509591" y="18447"/>
                    </a:cubicBezTo>
                    <a:cubicBezTo>
                      <a:pt x="422923" y="18447"/>
                      <a:pt x="337762" y="41320"/>
                      <a:pt x="263238" y="84546"/>
                    </a:cubicBezTo>
                    <a:cubicBezTo>
                      <a:pt x="261793" y="85377"/>
                      <a:pt x="260194" y="85807"/>
                      <a:pt x="258626" y="858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15"/>
              <p:cNvSpPr/>
              <p:nvPr/>
            </p:nvSpPr>
            <p:spPr>
              <a:xfrm>
                <a:off x="2261050" y="177176"/>
                <a:ext cx="1384626" cy="1384811"/>
              </a:xfrm>
              <a:custGeom>
                <a:avLst/>
                <a:gdLst/>
                <a:ahLst/>
                <a:cxnLst/>
                <a:rect l="l" t="t" r="r" b="b"/>
                <a:pathLst>
                  <a:path w="1384626" h="1384811" extrusionOk="0">
                    <a:moveTo>
                      <a:pt x="692237" y="1384781"/>
                    </a:moveTo>
                    <a:cubicBezTo>
                      <a:pt x="624077" y="1384781"/>
                      <a:pt x="556748" y="1374912"/>
                      <a:pt x="492093" y="1355420"/>
                    </a:cubicBezTo>
                    <a:cubicBezTo>
                      <a:pt x="487204" y="1353944"/>
                      <a:pt x="484468" y="1348810"/>
                      <a:pt x="485913" y="1343922"/>
                    </a:cubicBezTo>
                    <a:cubicBezTo>
                      <a:pt x="487389" y="1339034"/>
                      <a:pt x="492523" y="1336297"/>
                      <a:pt x="497411" y="1337742"/>
                    </a:cubicBezTo>
                    <a:cubicBezTo>
                      <a:pt x="560314" y="1356712"/>
                      <a:pt x="625861" y="1366334"/>
                      <a:pt x="692206" y="1366334"/>
                    </a:cubicBezTo>
                    <a:cubicBezTo>
                      <a:pt x="763502" y="1366334"/>
                      <a:pt x="833691" y="1355267"/>
                      <a:pt x="900806" y="1333438"/>
                    </a:cubicBezTo>
                    <a:cubicBezTo>
                      <a:pt x="905663" y="1331870"/>
                      <a:pt x="910859" y="1334514"/>
                      <a:pt x="912427" y="1339372"/>
                    </a:cubicBezTo>
                    <a:cubicBezTo>
                      <a:pt x="913995" y="1344229"/>
                      <a:pt x="911351" y="1349425"/>
                      <a:pt x="906493" y="1350993"/>
                    </a:cubicBezTo>
                    <a:cubicBezTo>
                      <a:pt x="837503" y="1373436"/>
                      <a:pt x="765408" y="1384812"/>
                      <a:pt x="692176" y="1384812"/>
                    </a:cubicBezTo>
                    <a:close/>
                    <a:moveTo>
                      <a:pt x="416862" y="1327013"/>
                    </a:moveTo>
                    <a:cubicBezTo>
                      <a:pt x="415632" y="1327013"/>
                      <a:pt x="414341" y="1326767"/>
                      <a:pt x="413142" y="1326213"/>
                    </a:cubicBezTo>
                    <a:cubicBezTo>
                      <a:pt x="326966" y="1288213"/>
                      <a:pt x="250536" y="1233889"/>
                      <a:pt x="185973" y="1164714"/>
                    </a:cubicBezTo>
                    <a:cubicBezTo>
                      <a:pt x="182499" y="1160994"/>
                      <a:pt x="182683" y="1155153"/>
                      <a:pt x="186434" y="1151679"/>
                    </a:cubicBezTo>
                    <a:cubicBezTo>
                      <a:pt x="190154" y="1148205"/>
                      <a:pt x="195996" y="1148389"/>
                      <a:pt x="199470" y="1152140"/>
                    </a:cubicBezTo>
                    <a:cubicBezTo>
                      <a:pt x="262311" y="1219469"/>
                      <a:pt x="336712" y="1272349"/>
                      <a:pt x="420582" y="1309335"/>
                    </a:cubicBezTo>
                    <a:cubicBezTo>
                      <a:pt x="425255" y="1311395"/>
                      <a:pt x="427346" y="1316836"/>
                      <a:pt x="425286" y="1321509"/>
                    </a:cubicBezTo>
                    <a:cubicBezTo>
                      <a:pt x="423748" y="1324953"/>
                      <a:pt x="420397" y="1327013"/>
                      <a:pt x="416831" y="1327013"/>
                    </a:cubicBezTo>
                    <a:close/>
                    <a:moveTo>
                      <a:pt x="980956" y="1320956"/>
                    </a:moveTo>
                    <a:cubicBezTo>
                      <a:pt x="977482" y="1320956"/>
                      <a:pt x="974161" y="1318988"/>
                      <a:pt x="972593" y="1315637"/>
                    </a:cubicBezTo>
                    <a:cubicBezTo>
                      <a:pt x="970441" y="1311026"/>
                      <a:pt x="972440" y="1305522"/>
                      <a:pt x="977051" y="1303370"/>
                    </a:cubicBezTo>
                    <a:cubicBezTo>
                      <a:pt x="1060122" y="1264571"/>
                      <a:pt x="1133385" y="1210123"/>
                      <a:pt x="1194751" y="1141502"/>
                    </a:cubicBezTo>
                    <a:cubicBezTo>
                      <a:pt x="1198133" y="1137690"/>
                      <a:pt x="1203974" y="1137383"/>
                      <a:pt x="1207786" y="1140764"/>
                    </a:cubicBezTo>
                    <a:cubicBezTo>
                      <a:pt x="1211568" y="1144146"/>
                      <a:pt x="1211906" y="1149988"/>
                      <a:pt x="1208524" y="1153800"/>
                    </a:cubicBezTo>
                    <a:cubicBezTo>
                      <a:pt x="1145468" y="1224296"/>
                      <a:pt x="1070237" y="1280220"/>
                      <a:pt x="984891" y="1320064"/>
                    </a:cubicBezTo>
                    <a:cubicBezTo>
                      <a:pt x="983631" y="1320649"/>
                      <a:pt x="982309" y="1320925"/>
                      <a:pt x="980986" y="1320925"/>
                    </a:cubicBezTo>
                    <a:close/>
                    <a:moveTo>
                      <a:pt x="139888" y="1103656"/>
                    </a:moveTo>
                    <a:cubicBezTo>
                      <a:pt x="137028" y="1103656"/>
                      <a:pt x="134231" y="1102334"/>
                      <a:pt x="132417" y="1099875"/>
                    </a:cubicBezTo>
                    <a:cubicBezTo>
                      <a:pt x="48793" y="985168"/>
                      <a:pt x="3014" y="849402"/>
                      <a:pt x="2" y="707210"/>
                    </a:cubicBezTo>
                    <a:cubicBezTo>
                      <a:pt x="-91" y="702107"/>
                      <a:pt x="3937" y="697895"/>
                      <a:pt x="9040" y="697802"/>
                    </a:cubicBezTo>
                    <a:cubicBezTo>
                      <a:pt x="14267" y="697679"/>
                      <a:pt x="18356" y="701738"/>
                      <a:pt x="18448" y="706841"/>
                    </a:cubicBezTo>
                    <a:cubicBezTo>
                      <a:pt x="21369" y="845251"/>
                      <a:pt x="65917" y="977390"/>
                      <a:pt x="147328" y="1089022"/>
                    </a:cubicBezTo>
                    <a:cubicBezTo>
                      <a:pt x="150340" y="1093142"/>
                      <a:pt x="149418" y="1098922"/>
                      <a:pt x="145299" y="1101904"/>
                    </a:cubicBezTo>
                    <a:cubicBezTo>
                      <a:pt x="143669" y="1103103"/>
                      <a:pt x="141763" y="1103687"/>
                      <a:pt x="139857" y="1103687"/>
                    </a:cubicBezTo>
                    <a:close/>
                    <a:moveTo>
                      <a:pt x="1253134" y="1091758"/>
                    </a:moveTo>
                    <a:cubicBezTo>
                      <a:pt x="1251320" y="1091758"/>
                      <a:pt x="1249475" y="1091236"/>
                      <a:pt x="1247877" y="1090098"/>
                    </a:cubicBezTo>
                    <a:cubicBezTo>
                      <a:pt x="1243695" y="1087177"/>
                      <a:pt x="1242681" y="1081428"/>
                      <a:pt x="1245571" y="1077247"/>
                    </a:cubicBezTo>
                    <a:cubicBezTo>
                      <a:pt x="1324491" y="963985"/>
                      <a:pt x="1366211" y="830894"/>
                      <a:pt x="1366211" y="692361"/>
                    </a:cubicBezTo>
                    <a:lnTo>
                      <a:pt x="1366211" y="690823"/>
                    </a:lnTo>
                    <a:cubicBezTo>
                      <a:pt x="1366211" y="685720"/>
                      <a:pt x="1370300" y="681600"/>
                      <a:pt x="1375403" y="681569"/>
                    </a:cubicBezTo>
                    <a:lnTo>
                      <a:pt x="1375403" y="681569"/>
                    </a:lnTo>
                    <a:cubicBezTo>
                      <a:pt x="1380476" y="681569"/>
                      <a:pt x="1384627" y="685689"/>
                      <a:pt x="1384627" y="690762"/>
                    </a:cubicBezTo>
                    <a:lnTo>
                      <a:pt x="1384627" y="692361"/>
                    </a:lnTo>
                    <a:cubicBezTo>
                      <a:pt x="1384627" y="834706"/>
                      <a:pt x="1341769" y="971456"/>
                      <a:pt x="1260666" y="1087823"/>
                    </a:cubicBezTo>
                    <a:cubicBezTo>
                      <a:pt x="1258883" y="1090405"/>
                      <a:pt x="1255993" y="1091789"/>
                      <a:pt x="1253103" y="1091789"/>
                    </a:cubicBezTo>
                    <a:close/>
                    <a:moveTo>
                      <a:pt x="12484" y="633270"/>
                    </a:moveTo>
                    <a:cubicBezTo>
                      <a:pt x="12176" y="633270"/>
                      <a:pt x="11869" y="633270"/>
                      <a:pt x="11561" y="633240"/>
                    </a:cubicBezTo>
                    <a:cubicBezTo>
                      <a:pt x="6489" y="632748"/>
                      <a:pt x="2799" y="628228"/>
                      <a:pt x="3291" y="623156"/>
                    </a:cubicBezTo>
                    <a:cubicBezTo>
                      <a:pt x="12637" y="529140"/>
                      <a:pt x="40553" y="439644"/>
                      <a:pt x="86300" y="357095"/>
                    </a:cubicBezTo>
                    <a:cubicBezTo>
                      <a:pt x="88760" y="352638"/>
                      <a:pt x="94386" y="351039"/>
                      <a:pt x="98844" y="353498"/>
                    </a:cubicBezTo>
                    <a:cubicBezTo>
                      <a:pt x="103302" y="355958"/>
                      <a:pt x="104901" y="361584"/>
                      <a:pt x="102441" y="366042"/>
                    </a:cubicBezTo>
                    <a:cubicBezTo>
                      <a:pt x="57923" y="446346"/>
                      <a:pt x="30715" y="533475"/>
                      <a:pt x="21645" y="624969"/>
                    </a:cubicBezTo>
                    <a:cubicBezTo>
                      <a:pt x="21184" y="629735"/>
                      <a:pt x="17157" y="633270"/>
                      <a:pt x="12484" y="633270"/>
                    </a:cubicBezTo>
                    <a:close/>
                    <a:moveTo>
                      <a:pt x="1370269" y="617160"/>
                    </a:moveTo>
                    <a:cubicBezTo>
                      <a:pt x="1365688" y="617160"/>
                      <a:pt x="1361692" y="613748"/>
                      <a:pt x="1361138" y="609075"/>
                    </a:cubicBezTo>
                    <a:cubicBezTo>
                      <a:pt x="1349917" y="517887"/>
                      <a:pt x="1320648" y="431435"/>
                      <a:pt x="1274194" y="352176"/>
                    </a:cubicBezTo>
                    <a:cubicBezTo>
                      <a:pt x="1271611" y="347780"/>
                      <a:pt x="1273087" y="342123"/>
                      <a:pt x="1277483" y="339571"/>
                    </a:cubicBezTo>
                    <a:cubicBezTo>
                      <a:pt x="1281880" y="336989"/>
                      <a:pt x="1287537" y="338464"/>
                      <a:pt x="1290088" y="342861"/>
                    </a:cubicBezTo>
                    <a:cubicBezTo>
                      <a:pt x="1337834" y="424333"/>
                      <a:pt x="1367871" y="513153"/>
                      <a:pt x="1379431" y="606830"/>
                    </a:cubicBezTo>
                    <a:cubicBezTo>
                      <a:pt x="1380046" y="611872"/>
                      <a:pt x="1376449" y="616484"/>
                      <a:pt x="1371407" y="617099"/>
                    </a:cubicBezTo>
                    <a:cubicBezTo>
                      <a:pt x="1371038" y="617160"/>
                      <a:pt x="1370638" y="617160"/>
                      <a:pt x="1370269" y="617160"/>
                    </a:cubicBezTo>
                    <a:close/>
                    <a:moveTo>
                      <a:pt x="138965" y="300741"/>
                    </a:moveTo>
                    <a:cubicBezTo>
                      <a:pt x="137090" y="300741"/>
                      <a:pt x="135184" y="300157"/>
                      <a:pt x="133554" y="298989"/>
                    </a:cubicBezTo>
                    <a:cubicBezTo>
                      <a:pt x="129434" y="296007"/>
                      <a:pt x="128512" y="290227"/>
                      <a:pt x="131494" y="286107"/>
                    </a:cubicBezTo>
                    <a:cubicBezTo>
                      <a:pt x="215149" y="170847"/>
                      <a:pt x="330102" y="85225"/>
                      <a:pt x="463931" y="38494"/>
                    </a:cubicBezTo>
                    <a:cubicBezTo>
                      <a:pt x="468727" y="36803"/>
                      <a:pt x="473984" y="39354"/>
                      <a:pt x="475675" y="44150"/>
                    </a:cubicBezTo>
                    <a:cubicBezTo>
                      <a:pt x="477366" y="48947"/>
                      <a:pt x="474815" y="54204"/>
                      <a:pt x="470018" y="55895"/>
                    </a:cubicBezTo>
                    <a:cubicBezTo>
                      <a:pt x="339755" y="101365"/>
                      <a:pt x="227877" y="184713"/>
                      <a:pt x="146436" y="296929"/>
                    </a:cubicBezTo>
                    <a:cubicBezTo>
                      <a:pt x="144622" y="299419"/>
                      <a:pt x="141824" y="300741"/>
                      <a:pt x="138965" y="300741"/>
                    </a:cubicBezTo>
                    <a:close/>
                    <a:moveTo>
                      <a:pt x="1235917" y="287798"/>
                    </a:moveTo>
                    <a:cubicBezTo>
                      <a:pt x="1233150" y="287798"/>
                      <a:pt x="1230383" y="286538"/>
                      <a:pt x="1228569" y="284170"/>
                    </a:cubicBezTo>
                    <a:cubicBezTo>
                      <a:pt x="1144515" y="173891"/>
                      <a:pt x="1030669" y="93218"/>
                      <a:pt x="899422" y="50853"/>
                    </a:cubicBezTo>
                    <a:cubicBezTo>
                      <a:pt x="894565" y="49285"/>
                      <a:pt x="891921" y="44089"/>
                      <a:pt x="893489" y="39231"/>
                    </a:cubicBezTo>
                    <a:cubicBezTo>
                      <a:pt x="895057" y="34374"/>
                      <a:pt x="900252" y="31730"/>
                      <a:pt x="905110" y="33298"/>
                    </a:cubicBezTo>
                    <a:cubicBezTo>
                      <a:pt x="1039985" y="76801"/>
                      <a:pt x="1156905" y="159687"/>
                      <a:pt x="1243265" y="272979"/>
                    </a:cubicBezTo>
                    <a:cubicBezTo>
                      <a:pt x="1246339" y="277038"/>
                      <a:pt x="1245571" y="282817"/>
                      <a:pt x="1241513" y="285892"/>
                    </a:cubicBezTo>
                    <a:cubicBezTo>
                      <a:pt x="1239852" y="287152"/>
                      <a:pt x="1237885" y="287767"/>
                      <a:pt x="1235917" y="287767"/>
                    </a:cubicBezTo>
                    <a:close/>
                    <a:moveTo>
                      <a:pt x="546879" y="33913"/>
                    </a:moveTo>
                    <a:cubicBezTo>
                      <a:pt x="542636" y="33913"/>
                      <a:pt x="538824" y="30961"/>
                      <a:pt x="537871" y="26626"/>
                    </a:cubicBezTo>
                    <a:cubicBezTo>
                      <a:pt x="536795" y="21646"/>
                      <a:pt x="539961" y="16727"/>
                      <a:pt x="544942" y="15651"/>
                    </a:cubicBezTo>
                    <a:cubicBezTo>
                      <a:pt x="635791" y="-4056"/>
                      <a:pt x="732266" y="-5163"/>
                      <a:pt x="823607" y="12392"/>
                    </a:cubicBezTo>
                    <a:cubicBezTo>
                      <a:pt x="828618" y="13345"/>
                      <a:pt x="831877" y="18172"/>
                      <a:pt x="830924" y="23183"/>
                    </a:cubicBezTo>
                    <a:cubicBezTo>
                      <a:pt x="829971" y="28194"/>
                      <a:pt x="825144" y="31453"/>
                      <a:pt x="820133" y="30500"/>
                    </a:cubicBezTo>
                    <a:cubicBezTo>
                      <a:pt x="731252" y="13437"/>
                      <a:pt x="637297" y="14513"/>
                      <a:pt x="548877" y="33697"/>
                    </a:cubicBezTo>
                    <a:cubicBezTo>
                      <a:pt x="548232" y="33851"/>
                      <a:pt x="547555" y="33913"/>
                      <a:pt x="546909" y="339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4" name="Google Shape;1434;p15"/>
            <p:cNvGrpSpPr/>
            <p:nvPr/>
          </p:nvGrpSpPr>
          <p:grpSpPr>
            <a:xfrm flipH="1">
              <a:off x="-502224" y="3111935"/>
              <a:ext cx="1021905" cy="1021745"/>
              <a:chOff x="5617076" y="4159523"/>
              <a:chExt cx="1021905" cy="1021745"/>
            </a:xfrm>
          </p:grpSpPr>
          <p:grpSp>
            <p:nvGrpSpPr>
              <p:cNvPr id="1435" name="Google Shape;1435;p15"/>
              <p:cNvGrpSpPr/>
              <p:nvPr/>
            </p:nvGrpSpPr>
            <p:grpSpPr>
              <a:xfrm>
                <a:off x="5719645" y="4262099"/>
                <a:ext cx="817350" cy="817222"/>
                <a:chOff x="2083597" y="-4"/>
                <a:chExt cx="1739413" cy="1739140"/>
              </a:xfrm>
            </p:grpSpPr>
            <p:sp>
              <p:nvSpPr>
                <p:cNvPr id="1436" name="Google Shape;1436;p15"/>
                <p:cNvSpPr/>
                <p:nvPr/>
              </p:nvSpPr>
              <p:spPr>
                <a:xfrm>
                  <a:off x="2083597" y="-4"/>
                  <a:ext cx="1739413" cy="173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413" h="1739140" extrusionOk="0">
                      <a:moveTo>
                        <a:pt x="884725" y="1739141"/>
                      </a:moveTo>
                      <a:cubicBezTo>
                        <a:pt x="879714" y="1739141"/>
                        <a:pt x="875594" y="1735113"/>
                        <a:pt x="875502" y="1730071"/>
                      </a:cubicBezTo>
                      <a:cubicBezTo>
                        <a:pt x="875410" y="1724968"/>
                        <a:pt x="879468" y="1720786"/>
                        <a:pt x="884571" y="1720694"/>
                      </a:cubicBezTo>
                      <a:cubicBezTo>
                        <a:pt x="1029038" y="1718204"/>
                        <a:pt x="1171199" y="1678820"/>
                        <a:pt x="1295621" y="1606756"/>
                      </a:cubicBezTo>
                      <a:cubicBezTo>
                        <a:pt x="1300017" y="1604204"/>
                        <a:pt x="1305674" y="1605711"/>
                        <a:pt x="1308226" y="1610107"/>
                      </a:cubicBezTo>
                      <a:cubicBezTo>
                        <a:pt x="1310778" y="1614504"/>
                        <a:pt x="1309271" y="1620161"/>
                        <a:pt x="1304875" y="1622712"/>
                      </a:cubicBezTo>
                      <a:cubicBezTo>
                        <a:pt x="1177717" y="1696345"/>
                        <a:pt x="1032482" y="1736589"/>
                        <a:pt x="884879" y="1739141"/>
                      </a:cubicBezTo>
                      <a:cubicBezTo>
                        <a:pt x="884817" y="1739141"/>
                        <a:pt x="884787" y="1739141"/>
                        <a:pt x="884725" y="1739141"/>
                      </a:cubicBezTo>
                      <a:close/>
                      <a:moveTo>
                        <a:pt x="797658" y="1736281"/>
                      </a:moveTo>
                      <a:cubicBezTo>
                        <a:pt x="797412" y="1736281"/>
                        <a:pt x="797135" y="1736281"/>
                        <a:pt x="796889" y="1736251"/>
                      </a:cubicBezTo>
                      <a:cubicBezTo>
                        <a:pt x="698631" y="1728103"/>
                        <a:pt x="603385" y="1703570"/>
                        <a:pt x="513735" y="1663295"/>
                      </a:cubicBezTo>
                      <a:cubicBezTo>
                        <a:pt x="509093" y="1661204"/>
                        <a:pt x="507002" y="1655762"/>
                        <a:pt x="509093" y="1651089"/>
                      </a:cubicBezTo>
                      <a:cubicBezTo>
                        <a:pt x="511183" y="1646447"/>
                        <a:pt x="516625" y="1644356"/>
                        <a:pt x="521298" y="1646447"/>
                      </a:cubicBezTo>
                      <a:cubicBezTo>
                        <a:pt x="609011" y="1685830"/>
                        <a:pt x="702259" y="1709872"/>
                        <a:pt x="798426" y="1717835"/>
                      </a:cubicBezTo>
                      <a:cubicBezTo>
                        <a:pt x="803499" y="1718265"/>
                        <a:pt x="807281" y="1722723"/>
                        <a:pt x="806850" y="1727796"/>
                      </a:cubicBezTo>
                      <a:cubicBezTo>
                        <a:pt x="806450" y="1732623"/>
                        <a:pt x="802423" y="1736251"/>
                        <a:pt x="797658" y="1736251"/>
                      </a:cubicBezTo>
                      <a:close/>
                      <a:moveTo>
                        <a:pt x="439918" y="1624403"/>
                      </a:moveTo>
                      <a:cubicBezTo>
                        <a:pt x="438350" y="1624403"/>
                        <a:pt x="436782" y="1624004"/>
                        <a:pt x="435307" y="1623174"/>
                      </a:cubicBezTo>
                      <a:cubicBezTo>
                        <a:pt x="307811" y="1549541"/>
                        <a:pt x="200237" y="1443935"/>
                        <a:pt x="124237" y="1317792"/>
                      </a:cubicBezTo>
                      <a:cubicBezTo>
                        <a:pt x="121593" y="1313426"/>
                        <a:pt x="123007" y="1307769"/>
                        <a:pt x="127373" y="1305125"/>
                      </a:cubicBezTo>
                      <a:cubicBezTo>
                        <a:pt x="131739" y="1302481"/>
                        <a:pt x="137396" y="1303895"/>
                        <a:pt x="140040" y="1308261"/>
                      </a:cubicBezTo>
                      <a:cubicBezTo>
                        <a:pt x="214441" y="1431730"/>
                        <a:pt x="319739" y="1535122"/>
                        <a:pt x="444530" y="1607187"/>
                      </a:cubicBezTo>
                      <a:cubicBezTo>
                        <a:pt x="448926" y="1609738"/>
                        <a:pt x="450464" y="1615364"/>
                        <a:pt x="447912" y="1619792"/>
                      </a:cubicBezTo>
                      <a:cubicBezTo>
                        <a:pt x="446190" y="1622743"/>
                        <a:pt x="443116" y="1624403"/>
                        <a:pt x="439918" y="1624403"/>
                      </a:cubicBezTo>
                      <a:close/>
                      <a:moveTo>
                        <a:pt x="1373373" y="1576504"/>
                      </a:moveTo>
                      <a:cubicBezTo>
                        <a:pt x="1370514" y="1576504"/>
                        <a:pt x="1367685" y="1575182"/>
                        <a:pt x="1365902" y="1572692"/>
                      </a:cubicBezTo>
                      <a:cubicBezTo>
                        <a:pt x="1362920" y="1568572"/>
                        <a:pt x="1363842" y="1562792"/>
                        <a:pt x="1367962" y="1559810"/>
                      </a:cubicBezTo>
                      <a:cubicBezTo>
                        <a:pt x="1445991" y="1503363"/>
                        <a:pt x="1513505" y="1434712"/>
                        <a:pt x="1568537" y="1355699"/>
                      </a:cubicBezTo>
                      <a:cubicBezTo>
                        <a:pt x="1571458" y="1351518"/>
                        <a:pt x="1577207" y="1350503"/>
                        <a:pt x="1581388" y="1353393"/>
                      </a:cubicBezTo>
                      <a:cubicBezTo>
                        <a:pt x="1585569" y="1356314"/>
                        <a:pt x="1586584" y="1362063"/>
                        <a:pt x="1583694" y="1366245"/>
                      </a:cubicBezTo>
                      <a:cubicBezTo>
                        <a:pt x="1527463" y="1446948"/>
                        <a:pt x="1458504" y="1517106"/>
                        <a:pt x="1378784" y="1574752"/>
                      </a:cubicBezTo>
                      <a:cubicBezTo>
                        <a:pt x="1377154" y="1575920"/>
                        <a:pt x="1375248" y="1576504"/>
                        <a:pt x="1373373" y="1576504"/>
                      </a:cubicBezTo>
                      <a:close/>
                      <a:moveTo>
                        <a:pt x="1622278" y="1296271"/>
                      </a:moveTo>
                      <a:cubicBezTo>
                        <a:pt x="1620771" y="1296271"/>
                        <a:pt x="1619234" y="1295902"/>
                        <a:pt x="1617820" y="1295102"/>
                      </a:cubicBezTo>
                      <a:cubicBezTo>
                        <a:pt x="1613362" y="1292612"/>
                        <a:pt x="1611763" y="1287017"/>
                        <a:pt x="1614254" y="1282559"/>
                      </a:cubicBezTo>
                      <a:cubicBezTo>
                        <a:pt x="1684074" y="1156969"/>
                        <a:pt x="1720997" y="1014131"/>
                        <a:pt x="1720997" y="869511"/>
                      </a:cubicBezTo>
                      <a:lnTo>
                        <a:pt x="1720997" y="867574"/>
                      </a:lnTo>
                      <a:cubicBezTo>
                        <a:pt x="1720997" y="862470"/>
                        <a:pt x="1725117" y="858351"/>
                        <a:pt x="1730190" y="858320"/>
                      </a:cubicBezTo>
                      <a:lnTo>
                        <a:pt x="1730190" y="858320"/>
                      </a:lnTo>
                      <a:cubicBezTo>
                        <a:pt x="1735263" y="858320"/>
                        <a:pt x="1739413" y="862440"/>
                        <a:pt x="1739413" y="867513"/>
                      </a:cubicBezTo>
                      <a:lnTo>
                        <a:pt x="1739413" y="869480"/>
                      </a:lnTo>
                      <a:cubicBezTo>
                        <a:pt x="1739413" y="1017206"/>
                        <a:pt x="1701690" y="1163148"/>
                        <a:pt x="1630364" y="1291475"/>
                      </a:cubicBezTo>
                      <a:cubicBezTo>
                        <a:pt x="1628673" y="1294518"/>
                        <a:pt x="1625537" y="1296209"/>
                        <a:pt x="1622309" y="1296209"/>
                      </a:cubicBezTo>
                      <a:close/>
                      <a:moveTo>
                        <a:pt x="91033" y="1245420"/>
                      </a:moveTo>
                      <a:cubicBezTo>
                        <a:pt x="87590" y="1245420"/>
                        <a:pt x="84270" y="1243452"/>
                        <a:pt x="82671" y="1240132"/>
                      </a:cubicBezTo>
                      <a:cubicBezTo>
                        <a:pt x="40736" y="1151250"/>
                        <a:pt x="14419" y="1056466"/>
                        <a:pt x="4489" y="958454"/>
                      </a:cubicBezTo>
                      <a:cubicBezTo>
                        <a:pt x="3966" y="953381"/>
                        <a:pt x="7655" y="948862"/>
                        <a:pt x="12728" y="948339"/>
                      </a:cubicBezTo>
                      <a:cubicBezTo>
                        <a:pt x="17801" y="947847"/>
                        <a:pt x="22320" y="951506"/>
                        <a:pt x="22843" y="956578"/>
                      </a:cubicBezTo>
                      <a:cubicBezTo>
                        <a:pt x="32589" y="1052500"/>
                        <a:pt x="58322" y="1145255"/>
                        <a:pt x="99365" y="1232231"/>
                      </a:cubicBezTo>
                      <a:cubicBezTo>
                        <a:pt x="101548" y="1236842"/>
                        <a:pt x="99550" y="1242345"/>
                        <a:pt x="94969" y="1244498"/>
                      </a:cubicBezTo>
                      <a:cubicBezTo>
                        <a:pt x="93708" y="1245082"/>
                        <a:pt x="92356" y="1245389"/>
                        <a:pt x="91033" y="1245389"/>
                      </a:cubicBezTo>
                      <a:close/>
                      <a:moveTo>
                        <a:pt x="9223" y="879749"/>
                      </a:moveTo>
                      <a:cubicBezTo>
                        <a:pt x="4120" y="879749"/>
                        <a:pt x="0" y="875629"/>
                        <a:pt x="0" y="870525"/>
                      </a:cubicBezTo>
                      <a:lnTo>
                        <a:pt x="0" y="869542"/>
                      </a:lnTo>
                      <a:cubicBezTo>
                        <a:pt x="0" y="722154"/>
                        <a:pt x="37539" y="576519"/>
                        <a:pt x="108588" y="448408"/>
                      </a:cubicBezTo>
                      <a:cubicBezTo>
                        <a:pt x="111048" y="443950"/>
                        <a:pt x="116674" y="442351"/>
                        <a:pt x="121132" y="444811"/>
                      </a:cubicBezTo>
                      <a:cubicBezTo>
                        <a:pt x="125590" y="447270"/>
                        <a:pt x="127189" y="452897"/>
                        <a:pt x="124729" y="457354"/>
                      </a:cubicBezTo>
                      <a:cubicBezTo>
                        <a:pt x="55217" y="582729"/>
                        <a:pt x="18447" y="725259"/>
                        <a:pt x="18447" y="869542"/>
                      </a:cubicBezTo>
                      <a:lnTo>
                        <a:pt x="18447" y="870525"/>
                      </a:lnTo>
                      <a:cubicBezTo>
                        <a:pt x="18447" y="875629"/>
                        <a:pt x="14327" y="879749"/>
                        <a:pt x="9223" y="879749"/>
                      </a:cubicBezTo>
                      <a:close/>
                      <a:moveTo>
                        <a:pt x="1725640" y="789822"/>
                      </a:moveTo>
                      <a:cubicBezTo>
                        <a:pt x="1720967" y="789822"/>
                        <a:pt x="1716970" y="786286"/>
                        <a:pt x="1716478" y="781552"/>
                      </a:cubicBezTo>
                      <a:cubicBezTo>
                        <a:pt x="1706640" y="685630"/>
                        <a:pt x="1680784" y="592936"/>
                        <a:pt x="1639648" y="505961"/>
                      </a:cubicBezTo>
                      <a:cubicBezTo>
                        <a:pt x="1637465" y="501349"/>
                        <a:pt x="1639433" y="495846"/>
                        <a:pt x="1644045" y="493663"/>
                      </a:cubicBezTo>
                      <a:cubicBezTo>
                        <a:pt x="1648656" y="491481"/>
                        <a:pt x="1654160" y="493448"/>
                        <a:pt x="1656342" y="498060"/>
                      </a:cubicBezTo>
                      <a:cubicBezTo>
                        <a:pt x="1698370" y="586910"/>
                        <a:pt x="1724779" y="681633"/>
                        <a:pt x="1734863" y="779646"/>
                      </a:cubicBezTo>
                      <a:cubicBezTo>
                        <a:pt x="1735385" y="784718"/>
                        <a:pt x="1731696" y="789238"/>
                        <a:pt x="1726623" y="789761"/>
                      </a:cubicBezTo>
                      <a:cubicBezTo>
                        <a:pt x="1726316" y="789791"/>
                        <a:pt x="1725978" y="789822"/>
                        <a:pt x="1725671" y="789822"/>
                      </a:cubicBezTo>
                      <a:close/>
                      <a:moveTo>
                        <a:pt x="1606752" y="434481"/>
                      </a:moveTo>
                      <a:cubicBezTo>
                        <a:pt x="1603616" y="434481"/>
                        <a:pt x="1600572" y="432882"/>
                        <a:pt x="1598851" y="430023"/>
                      </a:cubicBezTo>
                      <a:cubicBezTo>
                        <a:pt x="1524296" y="306616"/>
                        <a:pt x="1418874" y="203377"/>
                        <a:pt x="1294022" y="131436"/>
                      </a:cubicBezTo>
                      <a:cubicBezTo>
                        <a:pt x="1289595" y="128884"/>
                        <a:pt x="1288089" y="123258"/>
                        <a:pt x="1290640" y="118830"/>
                      </a:cubicBezTo>
                      <a:cubicBezTo>
                        <a:pt x="1293192" y="114403"/>
                        <a:pt x="1298818" y="112897"/>
                        <a:pt x="1303246" y="115449"/>
                      </a:cubicBezTo>
                      <a:cubicBezTo>
                        <a:pt x="1430834" y="188958"/>
                        <a:pt x="1538500" y="294410"/>
                        <a:pt x="1614653" y="420492"/>
                      </a:cubicBezTo>
                      <a:cubicBezTo>
                        <a:pt x="1617297" y="424858"/>
                        <a:pt x="1615883" y="430515"/>
                        <a:pt x="1611517" y="433159"/>
                      </a:cubicBezTo>
                      <a:cubicBezTo>
                        <a:pt x="1610042" y="434050"/>
                        <a:pt x="1608381" y="434481"/>
                        <a:pt x="1606752" y="434481"/>
                      </a:cubicBezTo>
                      <a:close/>
                      <a:moveTo>
                        <a:pt x="162698" y="388149"/>
                      </a:moveTo>
                      <a:cubicBezTo>
                        <a:pt x="160884" y="388149"/>
                        <a:pt x="159040" y="387627"/>
                        <a:pt x="157441" y="386489"/>
                      </a:cubicBezTo>
                      <a:cubicBezTo>
                        <a:pt x="153260" y="383568"/>
                        <a:pt x="152214" y="377819"/>
                        <a:pt x="155135" y="373638"/>
                      </a:cubicBezTo>
                      <a:cubicBezTo>
                        <a:pt x="211274" y="292873"/>
                        <a:pt x="280141" y="222653"/>
                        <a:pt x="359799" y="164916"/>
                      </a:cubicBezTo>
                      <a:cubicBezTo>
                        <a:pt x="363919" y="161934"/>
                        <a:pt x="369699" y="162856"/>
                        <a:pt x="372681" y="166976"/>
                      </a:cubicBezTo>
                      <a:cubicBezTo>
                        <a:pt x="375663" y="171095"/>
                        <a:pt x="374741" y="176875"/>
                        <a:pt x="370621" y="179858"/>
                      </a:cubicBezTo>
                      <a:cubicBezTo>
                        <a:pt x="292654" y="236396"/>
                        <a:pt x="225232" y="305140"/>
                        <a:pt x="170261" y="384183"/>
                      </a:cubicBezTo>
                      <a:cubicBezTo>
                        <a:pt x="168478" y="386766"/>
                        <a:pt x="165588" y="388149"/>
                        <a:pt x="162668" y="388149"/>
                      </a:cubicBezTo>
                      <a:close/>
                      <a:moveTo>
                        <a:pt x="438289" y="134110"/>
                      </a:moveTo>
                      <a:cubicBezTo>
                        <a:pt x="435122" y="134110"/>
                        <a:pt x="432017" y="132450"/>
                        <a:pt x="430295" y="129529"/>
                      </a:cubicBezTo>
                      <a:cubicBezTo>
                        <a:pt x="427744" y="125133"/>
                        <a:pt x="429250" y="119476"/>
                        <a:pt x="433647" y="116924"/>
                      </a:cubicBezTo>
                      <a:cubicBezTo>
                        <a:pt x="560712" y="43138"/>
                        <a:pt x="705917" y="2710"/>
                        <a:pt x="853489" y="4"/>
                      </a:cubicBezTo>
                      <a:cubicBezTo>
                        <a:pt x="858531" y="-150"/>
                        <a:pt x="862774" y="3970"/>
                        <a:pt x="862866" y="9043"/>
                      </a:cubicBezTo>
                      <a:cubicBezTo>
                        <a:pt x="862958" y="14146"/>
                        <a:pt x="858900" y="18328"/>
                        <a:pt x="853827" y="18420"/>
                      </a:cubicBezTo>
                      <a:cubicBezTo>
                        <a:pt x="709360" y="21064"/>
                        <a:pt x="567261" y="60632"/>
                        <a:pt x="442901" y="132819"/>
                      </a:cubicBezTo>
                      <a:cubicBezTo>
                        <a:pt x="441456" y="133680"/>
                        <a:pt x="439857" y="134080"/>
                        <a:pt x="438289" y="134080"/>
                      </a:cubicBezTo>
                      <a:close/>
                      <a:moveTo>
                        <a:pt x="1220974" y="93036"/>
                      </a:moveTo>
                      <a:cubicBezTo>
                        <a:pt x="1219714" y="93036"/>
                        <a:pt x="1218422" y="92790"/>
                        <a:pt x="1217223" y="92237"/>
                      </a:cubicBezTo>
                      <a:cubicBezTo>
                        <a:pt x="1129449" y="52946"/>
                        <a:pt x="1036202" y="29027"/>
                        <a:pt x="940034" y="21156"/>
                      </a:cubicBezTo>
                      <a:cubicBezTo>
                        <a:pt x="934961" y="20726"/>
                        <a:pt x="931179" y="16299"/>
                        <a:pt x="931579" y="11226"/>
                      </a:cubicBezTo>
                      <a:cubicBezTo>
                        <a:pt x="932010" y="6153"/>
                        <a:pt x="936437" y="2371"/>
                        <a:pt x="941509" y="2771"/>
                      </a:cubicBezTo>
                      <a:cubicBezTo>
                        <a:pt x="1039768" y="10795"/>
                        <a:pt x="1135075" y="35237"/>
                        <a:pt x="1224725" y="75389"/>
                      </a:cubicBezTo>
                      <a:cubicBezTo>
                        <a:pt x="1229367" y="77479"/>
                        <a:pt x="1231458" y="82921"/>
                        <a:pt x="1229367" y="87564"/>
                      </a:cubicBezTo>
                      <a:cubicBezTo>
                        <a:pt x="1227830" y="90976"/>
                        <a:pt x="1224479" y="93005"/>
                        <a:pt x="1220943" y="9300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15"/>
                <p:cNvSpPr/>
                <p:nvPr/>
              </p:nvSpPr>
              <p:spPr>
                <a:xfrm>
                  <a:off x="2623341" y="540041"/>
                  <a:ext cx="659923" cy="65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23" h="659073" extrusionOk="0">
                      <a:moveTo>
                        <a:pt x="346364" y="659074"/>
                      </a:moveTo>
                      <a:cubicBezTo>
                        <a:pt x="341476" y="659074"/>
                        <a:pt x="337417" y="655231"/>
                        <a:pt x="337171" y="650312"/>
                      </a:cubicBezTo>
                      <a:cubicBezTo>
                        <a:pt x="336925" y="645239"/>
                        <a:pt x="340830" y="640904"/>
                        <a:pt x="345933" y="640627"/>
                      </a:cubicBezTo>
                      <a:cubicBezTo>
                        <a:pt x="511675" y="632265"/>
                        <a:pt x="641477" y="495607"/>
                        <a:pt x="641477" y="329527"/>
                      </a:cubicBezTo>
                      <a:lnTo>
                        <a:pt x="641477" y="328820"/>
                      </a:lnTo>
                      <a:cubicBezTo>
                        <a:pt x="641477" y="323716"/>
                        <a:pt x="645597" y="319597"/>
                        <a:pt x="650700" y="319597"/>
                      </a:cubicBezTo>
                      <a:cubicBezTo>
                        <a:pt x="655804" y="319597"/>
                        <a:pt x="659924" y="323716"/>
                        <a:pt x="659924" y="328820"/>
                      </a:cubicBezTo>
                      <a:lnTo>
                        <a:pt x="659924" y="329527"/>
                      </a:lnTo>
                      <a:cubicBezTo>
                        <a:pt x="659924" y="505445"/>
                        <a:pt x="522405" y="650189"/>
                        <a:pt x="346856" y="659043"/>
                      </a:cubicBezTo>
                      <a:cubicBezTo>
                        <a:pt x="346702" y="659043"/>
                        <a:pt x="346548" y="659043"/>
                        <a:pt x="346395" y="659043"/>
                      </a:cubicBezTo>
                      <a:close/>
                      <a:moveTo>
                        <a:pt x="249766" y="649389"/>
                      </a:moveTo>
                      <a:cubicBezTo>
                        <a:pt x="248997" y="649389"/>
                        <a:pt x="248228" y="649297"/>
                        <a:pt x="247460" y="649082"/>
                      </a:cubicBezTo>
                      <a:cubicBezTo>
                        <a:pt x="138072" y="620920"/>
                        <a:pt x="49068" y="536466"/>
                        <a:pt x="15157" y="428646"/>
                      </a:cubicBezTo>
                      <a:cubicBezTo>
                        <a:pt x="13620" y="423789"/>
                        <a:pt x="16325" y="418624"/>
                        <a:pt x="21183" y="417086"/>
                      </a:cubicBezTo>
                      <a:cubicBezTo>
                        <a:pt x="26040" y="415549"/>
                        <a:pt x="31236" y="418255"/>
                        <a:pt x="32743" y="423112"/>
                      </a:cubicBezTo>
                      <a:cubicBezTo>
                        <a:pt x="64747" y="524906"/>
                        <a:pt x="148802" y="604657"/>
                        <a:pt x="252041" y="631220"/>
                      </a:cubicBezTo>
                      <a:cubicBezTo>
                        <a:pt x="256960" y="632480"/>
                        <a:pt x="259942" y="637522"/>
                        <a:pt x="258682" y="642441"/>
                      </a:cubicBezTo>
                      <a:cubicBezTo>
                        <a:pt x="257606" y="646592"/>
                        <a:pt x="253855" y="649359"/>
                        <a:pt x="249766" y="649359"/>
                      </a:cubicBezTo>
                      <a:close/>
                      <a:moveTo>
                        <a:pt x="9223" y="339119"/>
                      </a:moveTo>
                      <a:cubicBezTo>
                        <a:pt x="4120" y="339119"/>
                        <a:pt x="0" y="334999"/>
                        <a:pt x="0" y="329896"/>
                      </a:cubicBezTo>
                      <a:lnTo>
                        <a:pt x="0" y="329527"/>
                      </a:lnTo>
                      <a:cubicBezTo>
                        <a:pt x="0" y="153793"/>
                        <a:pt x="137365" y="9050"/>
                        <a:pt x="312699" y="11"/>
                      </a:cubicBezTo>
                      <a:cubicBezTo>
                        <a:pt x="317772" y="-235"/>
                        <a:pt x="322107" y="3670"/>
                        <a:pt x="322384" y="8742"/>
                      </a:cubicBezTo>
                      <a:cubicBezTo>
                        <a:pt x="322629" y="13815"/>
                        <a:pt x="318725" y="18150"/>
                        <a:pt x="313652" y="18427"/>
                      </a:cubicBezTo>
                      <a:cubicBezTo>
                        <a:pt x="148125" y="26943"/>
                        <a:pt x="18447" y="163601"/>
                        <a:pt x="18447" y="329527"/>
                      </a:cubicBezTo>
                      <a:lnTo>
                        <a:pt x="18447" y="329896"/>
                      </a:lnTo>
                      <a:cubicBezTo>
                        <a:pt x="18447" y="334999"/>
                        <a:pt x="14327" y="339119"/>
                        <a:pt x="9223" y="339119"/>
                      </a:cubicBezTo>
                      <a:close/>
                      <a:moveTo>
                        <a:pt x="635851" y="242091"/>
                      </a:moveTo>
                      <a:cubicBezTo>
                        <a:pt x="631946" y="242091"/>
                        <a:pt x="628288" y="239570"/>
                        <a:pt x="627058" y="235634"/>
                      </a:cubicBezTo>
                      <a:cubicBezTo>
                        <a:pt x="594931" y="133871"/>
                        <a:pt x="510814" y="54244"/>
                        <a:pt x="407514" y="27773"/>
                      </a:cubicBezTo>
                      <a:cubicBezTo>
                        <a:pt x="402595" y="26512"/>
                        <a:pt x="399613" y="21470"/>
                        <a:pt x="400873" y="16551"/>
                      </a:cubicBezTo>
                      <a:cubicBezTo>
                        <a:pt x="402134" y="11632"/>
                        <a:pt x="407145" y="8650"/>
                        <a:pt x="412095" y="9911"/>
                      </a:cubicBezTo>
                      <a:cubicBezTo>
                        <a:pt x="521513" y="37949"/>
                        <a:pt x="610610" y="122311"/>
                        <a:pt x="644644" y="230100"/>
                      </a:cubicBezTo>
                      <a:cubicBezTo>
                        <a:pt x="646181" y="234958"/>
                        <a:pt x="643475" y="240154"/>
                        <a:pt x="638618" y="241660"/>
                      </a:cubicBezTo>
                      <a:cubicBezTo>
                        <a:pt x="637696" y="241937"/>
                        <a:pt x="636773" y="242091"/>
                        <a:pt x="635851" y="2420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15"/>
                <p:cNvSpPr/>
                <p:nvPr/>
              </p:nvSpPr>
              <p:spPr>
                <a:xfrm>
                  <a:off x="2443728" y="359706"/>
                  <a:ext cx="1019421" cy="10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421" h="1019753" extrusionOk="0">
                      <a:moveTo>
                        <a:pt x="509591" y="1019723"/>
                      </a:moveTo>
                      <a:lnTo>
                        <a:pt x="509591" y="1019723"/>
                      </a:lnTo>
                      <a:cubicBezTo>
                        <a:pt x="454682" y="1019723"/>
                        <a:pt x="400664" y="1011053"/>
                        <a:pt x="349045" y="993928"/>
                      </a:cubicBezTo>
                      <a:cubicBezTo>
                        <a:pt x="344218" y="992330"/>
                        <a:pt x="341574" y="987103"/>
                        <a:pt x="343203" y="982276"/>
                      </a:cubicBezTo>
                      <a:cubicBezTo>
                        <a:pt x="344802" y="977449"/>
                        <a:pt x="350028" y="974836"/>
                        <a:pt x="354855" y="976435"/>
                      </a:cubicBezTo>
                      <a:cubicBezTo>
                        <a:pt x="404599" y="992914"/>
                        <a:pt x="456680" y="1001276"/>
                        <a:pt x="509591" y="1001276"/>
                      </a:cubicBezTo>
                      <a:lnTo>
                        <a:pt x="509591" y="1001276"/>
                      </a:lnTo>
                      <a:cubicBezTo>
                        <a:pt x="568374" y="1001276"/>
                        <a:pt x="625896" y="991008"/>
                        <a:pt x="680498" y="970747"/>
                      </a:cubicBezTo>
                      <a:cubicBezTo>
                        <a:pt x="685263" y="968964"/>
                        <a:pt x="690582" y="971424"/>
                        <a:pt x="692365" y="976189"/>
                      </a:cubicBezTo>
                      <a:cubicBezTo>
                        <a:pt x="694148" y="980954"/>
                        <a:pt x="691688" y="986273"/>
                        <a:pt x="686923" y="988056"/>
                      </a:cubicBezTo>
                      <a:cubicBezTo>
                        <a:pt x="630262" y="1009085"/>
                        <a:pt x="570587" y="1019753"/>
                        <a:pt x="509591" y="1019753"/>
                      </a:cubicBezTo>
                      <a:close/>
                      <a:moveTo>
                        <a:pt x="259518" y="952916"/>
                      </a:moveTo>
                      <a:cubicBezTo>
                        <a:pt x="257950" y="952916"/>
                        <a:pt x="256382" y="952516"/>
                        <a:pt x="254906" y="951686"/>
                      </a:cubicBezTo>
                      <a:cubicBezTo>
                        <a:pt x="181243" y="909136"/>
                        <a:pt x="118802" y="848262"/>
                        <a:pt x="74376" y="775675"/>
                      </a:cubicBezTo>
                      <a:cubicBezTo>
                        <a:pt x="28721" y="701090"/>
                        <a:pt x="2988" y="615283"/>
                        <a:pt x="6" y="527601"/>
                      </a:cubicBezTo>
                      <a:cubicBezTo>
                        <a:pt x="-178" y="522497"/>
                        <a:pt x="3818" y="518255"/>
                        <a:pt x="8922" y="518070"/>
                      </a:cubicBezTo>
                      <a:cubicBezTo>
                        <a:pt x="13995" y="517855"/>
                        <a:pt x="18268" y="521882"/>
                        <a:pt x="18453" y="526986"/>
                      </a:cubicBezTo>
                      <a:cubicBezTo>
                        <a:pt x="24294" y="697432"/>
                        <a:pt x="116127" y="850230"/>
                        <a:pt x="264160" y="935699"/>
                      </a:cubicBezTo>
                      <a:cubicBezTo>
                        <a:pt x="268556" y="938251"/>
                        <a:pt x="270094" y="943877"/>
                        <a:pt x="267542" y="948304"/>
                      </a:cubicBezTo>
                      <a:cubicBezTo>
                        <a:pt x="265820" y="951255"/>
                        <a:pt x="262746" y="952916"/>
                        <a:pt x="259548" y="952916"/>
                      </a:cubicBezTo>
                      <a:close/>
                      <a:moveTo>
                        <a:pt x="774606" y="943908"/>
                      </a:moveTo>
                      <a:cubicBezTo>
                        <a:pt x="771531" y="943908"/>
                        <a:pt x="768518" y="942370"/>
                        <a:pt x="766766" y="939573"/>
                      </a:cubicBezTo>
                      <a:cubicBezTo>
                        <a:pt x="764060" y="935268"/>
                        <a:pt x="765382" y="929550"/>
                        <a:pt x="769686" y="926875"/>
                      </a:cubicBezTo>
                      <a:cubicBezTo>
                        <a:pt x="914522" y="836334"/>
                        <a:pt x="1000975" y="680461"/>
                        <a:pt x="1000975" y="509861"/>
                      </a:cubicBezTo>
                      <a:lnTo>
                        <a:pt x="1000975" y="508816"/>
                      </a:lnTo>
                      <a:cubicBezTo>
                        <a:pt x="1000975" y="503713"/>
                        <a:pt x="1005064" y="499562"/>
                        <a:pt x="1010167" y="499562"/>
                      </a:cubicBezTo>
                      <a:lnTo>
                        <a:pt x="1010198" y="499562"/>
                      </a:lnTo>
                      <a:cubicBezTo>
                        <a:pt x="1015271" y="499562"/>
                        <a:pt x="1019391" y="503651"/>
                        <a:pt x="1019421" y="508755"/>
                      </a:cubicBezTo>
                      <a:lnTo>
                        <a:pt x="1019421" y="509892"/>
                      </a:lnTo>
                      <a:cubicBezTo>
                        <a:pt x="1019421" y="686886"/>
                        <a:pt x="929710" y="848601"/>
                        <a:pt x="779463" y="942555"/>
                      </a:cubicBezTo>
                      <a:cubicBezTo>
                        <a:pt x="777957" y="943508"/>
                        <a:pt x="776266" y="943969"/>
                        <a:pt x="774575" y="943969"/>
                      </a:cubicBezTo>
                      <a:close/>
                      <a:moveTo>
                        <a:pt x="15901" y="435461"/>
                      </a:moveTo>
                      <a:cubicBezTo>
                        <a:pt x="15378" y="435461"/>
                        <a:pt x="14886" y="435430"/>
                        <a:pt x="14364" y="435338"/>
                      </a:cubicBezTo>
                      <a:cubicBezTo>
                        <a:pt x="9352" y="434507"/>
                        <a:pt x="5940" y="429742"/>
                        <a:pt x="6801" y="424700"/>
                      </a:cubicBezTo>
                      <a:cubicBezTo>
                        <a:pt x="25893" y="311131"/>
                        <a:pt x="84030" y="206140"/>
                        <a:pt x="170483" y="129095"/>
                      </a:cubicBezTo>
                      <a:cubicBezTo>
                        <a:pt x="174295" y="125713"/>
                        <a:pt x="180106" y="126051"/>
                        <a:pt x="183518" y="129833"/>
                      </a:cubicBezTo>
                      <a:cubicBezTo>
                        <a:pt x="186900" y="133645"/>
                        <a:pt x="186562" y="139456"/>
                        <a:pt x="182780" y="142868"/>
                      </a:cubicBezTo>
                      <a:cubicBezTo>
                        <a:pt x="99463" y="217146"/>
                        <a:pt x="43417" y="318325"/>
                        <a:pt x="25032" y="427774"/>
                      </a:cubicBezTo>
                      <a:cubicBezTo>
                        <a:pt x="24263" y="432294"/>
                        <a:pt x="20359" y="435461"/>
                        <a:pt x="15932" y="435461"/>
                      </a:cubicBezTo>
                      <a:close/>
                      <a:moveTo>
                        <a:pt x="999868" y="417260"/>
                      </a:moveTo>
                      <a:cubicBezTo>
                        <a:pt x="995595" y="417260"/>
                        <a:pt x="991752" y="414247"/>
                        <a:pt x="990829" y="409912"/>
                      </a:cubicBezTo>
                      <a:cubicBezTo>
                        <a:pt x="968386" y="301231"/>
                        <a:pt x="908650" y="202204"/>
                        <a:pt x="822628" y="131032"/>
                      </a:cubicBezTo>
                      <a:cubicBezTo>
                        <a:pt x="818693" y="127773"/>
                        <a:pt x="818139" y="121962"/>
                        <a:pt x="821398" y="118058"/>
                      </a:cubicBezTo>
                      <a:cubicBezTo>
                        <a:pt x="824657" y="114122"/>
                        <a:pt x="830468" y="113569"/>
                        <a:pt x="834372" y="116828"/>
                      </a:cubicBezTo>
                      <a:cubicBezTo>
                        <a:pt x="923592" y="190645"/>
                        <a:pt x="985572" y="293422"/>
                        <a:pt x="1008876" y="406192"/>
                      </a:cubicBezTo>
                      <a:cubicBezTo>
                        <a:pt x="1009891" y="411173"/>
                        <a:pt x="1006693" y="416061"/>
                        <a:pt x="1001713" y="417075"/>
                      </a:cubicBezTo>
                      <a:cubicBezTo>
                        <a:pt x="1001098" y="417198"/>
                        <a:pt x="1000452" y="417260"/>
                        <a:pt x="999837" y="417260"/>
                      </a:cubicBezTo>
                      <a:close/>
                      <a:moveTo>
                        <a:pt x="258626" y="85776"/>
                      </a:moveTo>
                      <a:cubicBezTo>
                        <a:pt x="255460" y="85776"/>
                        <a:pt x="252354" y="84116"/>
                        <a:pt x="250633" y="81195"/>
                      </a:cubicBezTo>
                      <a:cubicBezTo>
                        <a:pt x="248081" y="76799"/>
                        <a:pt x="249587" y="71142"/>
                        <a:pt x="253984" y="68590"/>
                      </a:cubicBezTo>
                      <a:cubicBezTo>
                        <a:pt x="331305" y="23704"/>
                        <a:pt x="419695" y="0"/>
                        <a:pt x="509591" y="0"/>
                      </a:cubicBezTo>
                      <a:cubicBezTo>
                        <a:pt x="592907" y="0"/>
                        <a:pt x="675609" y="20537"/>
                        <a:pt x="748688" y="59428"/>
                      </a:cubicBezTo>
                      <a:cubicBezTo>
                        <a:pt x="753177" y="61827"/>
                        <a:pt x="754898" y="67391"/>
                        <a:pt x="752501" y="71911"/>
                      </a:cubicBezTo>
                      <a:cubicBezTo>
                        <a:pt x="750102" y="76399"/>
                        <a:pt x="744507" y="78121"/>
                        <a:pt x="740018" y="75723"/>
                      </a:cubicBezTo>
                      <a:cubicBezTo>
                        <a:pt x="669583" y="38246"/>
                        <a:pt x="589895" y="18447"/>
                        <a:pt x="509591" y="18447"/>
                      </a:cubicBezTo>
                      <a:cubicBezTo>
                        <a:pt x="422923" y="18447"/>
                        <a:pt x="337762" y="41320"/>
                        <a:pt x="263238" y="84546"/>
                      </a:cubicBezTo>
                      <a:cubicBezTo>
                        <a:pt x="261793" y="85377"/>
                        <a:pt x="260194" y="85807"/>
                        <a:pt x="258626" y="858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9" name="Google Shape;1439;p15"/>
                <p:cNvSpPr/>
                <p:nvPr/>
              </p:nvSpPr>
              <p:spPr>
                <a:xfrm>
                  <a:off x="2261050" y="177176"/>
                  <a:ext cx="1384626" cy="13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626" h="1384811" extrusionOk="0">
                      <a:moveTo>
                        <a:pt x="692237" y="1384781"/>
                      </a:moveTo>
                      <a:cubicBezTo>
                        <a:pt x="624077" y="1384781"/>
                        <a:pt x="556748" y="1374912"/>
                        <a:pt x="492093" y="1355420"/>
                      </a:cubicBezTo>
                      <a:cubicBezTo>
                        <a:pt x="487204" y="1353944"/>
                        <a:pt x="484468" y="1348810"/>
                        <a:pt x="485913" y="1343922"/>
                      </a:cubicBezTo>
                      <a:cubicBezTo>
                        <a:pt x="487389" y="1339034"/>
                        <a:pt x="492523" y="1336297"/>
                        <a:pt x="497411" y="1337742"/>
                      </a:cubicBezTo>
                      <a:cubicBezTo>
                        <a:pt x="560314" y="1356712"/>
                        <a:pt x="625861" y="1366334"/>
                        <a:pt x="692206" y="1366334"/>
                      </a:cubicBezTo>
                      <a:cubicBezTo>
                        <a:pt x="763502" y="1366334"/>
                        <a:pt x="833691" y="1355267"/>
                        <a:pt x="900806" y="1333438"/>
                      </a:cubicBezTo>
                      <a:cubicBezTo>
                        <a:pt x="905663" y="1331870"/>
                        <a:pt x="910859" y="1334514"/>
                        <a:pt x="912427" y="1339372"/>
                      </a:cubicBezTo>
                      <a:cubicBezTo>
                        <a:pt x="913995" y="1344229"/>
                        <a:pt x="911351" y="1349425"/>
                        <a:pt x="906493" y="1350993"/>
                      </a:cubicBezTo>
                      <a:cubicBezTo>
                        <a:pt x="837503" y="1373436"/>
                        <a:pt x="765408" y="1384812"/>
                        <a:pt x="692176" y="1384812"/>
                      </a:cubicBezTo>
                      <a:close/>
                      <a:moveTo>
                        <a:pt x="416862" y="1327013"/>
                      </a:moveTo>
                      <a:cubicBezTo>
                        <a:pt x="415632" y="1327013"/>
                        <a:pt x="414341" y="1326767"/>
                        <a:pt x="413142" y="1326213"/>
                      </a:cubicBezTo>
                      <a:cubicBezTo>
                        <a:pt x="326966" y="1288213"/>
                        <a:pt x="250536" y="1233889"/>
                        <a:pt x="185973" y="1164714"/>
                      </a:cubicBezTo>
                      <a:cubicBezTo>
                        <a:pt x="182499" y="1160994"/>
                        <a:pt x="182683" y="1155153"/>
                        <a:pt x="186434" y="1151679"/>
                      </a:cubicBezTo>
                      <a:cubicBezTo>
                        <a:pt x="190154" y="1148205"/>
                        <a:pt x="195996" y="1148389"/>
                        <a:pt x="199470" y="1152140"/>
                      </a:cubicBezTo>
                      <a:cubicBezTo>
                        <a:pt x="262311" y="1219469"/>
                        <a:pt x="336712" y="1272349"/>
                        <a:pt x="420582" y="1309335"/>
                      </a:cubicBezTo>
                      <a:cubicBezTo>
                        <a:pt x="425255" y="1311395"/>
                        <a:pt x="427346" y="1316836"/>
                        <a:pt x="425286" y="1321509"/>
                      </a:cubicBezTo>
                      <a:cubicBezTo>
                        <a:pt x="423748" y="1324953"/>
                        <a:pt x="420397" y="1327013"/>
                        <a:pt x="416831" y="1327013"/>
                      </a:cubicBezTo>
                      <a:close/>
                      <a:moveTo>
                        <a:pt x="980956" y="1320956"/>
                      </a:moveTo>
                      <a:cubicBezTo>
                        <a:pt x="977482" y="1320956"/>
                        <a:pt x="974161" y="1318988"/>
                        <a:pt x="972593" y="1315637"/>
                      </a:cubicBezTo>
                      <a:cubicBezTo>
                        <a:pt x="970441" y="1311026"/>
                        <a:pt x="972440" y="1305522"/>
                        <a:pt x="977051" y="1303370"/>
                      </a:cubicBezTo>
                      <a:cubicBezTo>
                        <a:pt x="1060122" y="1264571"/>
                        <a:pt x="1133385" y="1210123"/>
                        <a:pt x="1194751" y="1141502"/>
                      </a:cubicBezTo>
                      <a:cubicBezTo>
                        <a:pt x="1198133" y="1137690"/>
                        <a:pt x="1203974" y="1137383"/>
                        <a:pt x="1207786" y="1140764"/>
                      </a:cubicBezTo>
                      <a:cubicBezTo>
                        <a:pt x="1211568" y="1144146"/>
                        <a:pt x="1211906" y="1149988"/>
                        <a:pt x="1208524" y="1153800"/>
                      </a:cubicBezTo>
                      <a:cubicBezTo>
                        <a:pt x="1145468" y="1224296"/>
                        <a:pt x="1070237" y="1280220"/>
                        <a:pt x="984891" y="1320064"/>
                      </a:cubicBezTo>
                      <a:cubicBezTo>
                        <a:pt x="983631" y="1320649"/>
                        <a:pt x="982309" y="1320925"/>
                        <a:pt x="980986" y="1320925"/>
                      </a:cubicBezTo>
                      <a:close/>
                      <a:moveTo>
                        <a:pt x="139888" y="1103656"/>
                      </a:moveTo>
                      <a:cubicBezTo>
                        <a:pt x="137028" y="1103656"/>
                        <a:pt x="134231" y="1102334"/>
                        <a:pt x="132417" y="1099875"/>
                      </a:cubicBezTo>
                      <a:cubicBezTo>
                        <a:pt x="48793" y="985168"/>
                        <a:pt x="3014" y="849402"/>
                        <a:pt x="2" y="707210"/>
                      </a:cubicBezTo>
                      <a:cubicBezTo>
                        <a:pt x="-91" y="702107"/>
                        <a:pt x="3937" y="697895"/>
                        <a:pt x="9040" y="697802"/>
                      </a:cubicBezTo>
                      <a:cubicBezTo>
                        <a:pt x="14267" y="697679"/>
                        <a:pt x="18356" y="701738"/>
                        <a:pt x="18448" y="706841"/>
                      </a:cubicBezTo>
                      <a:cubicBezTo>
                        <a:pt x="21369" y="845251"/>
                        <a:pt x="65917" y="977390"/>
                        <a:pt x="147328" y="1089022"/>
                      </a:cubicBezTo>
                      <a:cubicBezTo>
                        <a:pt x="150340" y="1093142"/>
                        <a:pt x="149418" y="1098922"/>
                        <a:pt x="145299" y="1101904"/>
                      </a:cubicBezTo>
                      <a:cubicBezTo>
                        <a:pt x="143669" y="1103103"/>
                        <a:pt x="141763" y="1103687"/>
                        <a:pt x="139857" y="1103687"/>
                      </a:cubicBezTo>
                      <a:close/>
                      <a:moveTo>
                        <a:pt x="1253134" y="1091758"/>
                      </a:moveTo>
                      <a:cubicBezTo>
                        <a:pt x="1251320" y="1091758"/>
                        <a:pt x="1249475" y="1091236"/>
                        <a:pt x="1247877" y="1090098"/>
                      </a:cubicBezTo>
                      <a:cubicBezTo>
                        <a:pt x="1243695" y="1087177"/>
                        <a:pt x="1242681" y="1081428"/>
                        <a:pt x="1245571" y="1077247"/>
                      </a:cubicBezTo>
                      <a:cubicBezTo>
                        <a:pt x="1324491" y="963985"/>
                        <a:pt x="1366211" y="830894"/>
                        <a:pt x="1366211" y="692361"/>
                      </a:cubicBezTo>
                      <a:lnTo>
                        <a:pt x="1366211" y="690823"/>
                      </a:lnTo>
                      <a:cubicBezTo>
                        <a:pt x="1366211" y="685720"/>
                        <a:pt x="1370300" y="681600"/>
                        <a:pt x="1375403" y="681569"/>
                      </a:cubicBezTo>
                      <a:lnTo>
                        <a:pt x="1375403" y="681569"/>
                      </a:lnTo>
                      <a:cubicBezTo>
                        <a:pt x="1380476" y="681569"/>
                        <a:pt x="1384627" y="685689"/>
                        <a:pt x="1384627" y="690762"/>
                      </a:cubicBezTo>
                      <a:lnTo>
                        <a:pt x="1384627" y="692361"/>
                      </a:lnTo>
                      <a:cubicBezTo>
                        <a:pt x="1384627" y="834706"/>
                        <a:pt x="1341769" y="971456"/>
                        <a:pt x="1260666" y="1087823"/>
                      </a:cubicBezTo>
                      <a:cubicBezTo>
                        <a:pt x="1258883" y="1090405"/>
                        <a:pt x="1255993" y="1091789"/>
                        <a:pt x="1253103" y="1091789"/>
                      </a:cubicBezTo>
                      <a:close/>
                      <a:moveTo>
                        <a:pt x="12484" y="633270"/>
                      </a:moveTo>
                      <a:cubicBezTo>
                        <a:pt x="12176" y="633270"/>
                        <a:pt x="11869" y="633270"/>
                        <a:pt x="11561" y="633240"/>
                      </a:cubicBezTo>
                      <a:cubicBezTo>
                        <a:pt x="6489" y="632748"/>
                        <a:pt x="2799" y="628228"/>
                        <a:pt x="3291" y="623156"/>
                      </a:cubicBezTo>
                      <a:cubicBezTo>
                        <a:pt x="12637" y="529140"/>
                        <a:pt x="40553" y="439644"/>
                        <a:pt x="86300" y="357095"/>
                      </a:cubicBezTo>
                      <a:cubicBezTo>
                        <a:pt x="88760" y="352638"/>
                        <a:pt x="94386" y="351039"/>
                        <a:pt x="98844" y="353498"/>
                      </a:cubicBezTo>
                      <a:cubicBezTo>
                        <a:pt x="103302" y="355958"/>
                        <a:pt x="104901" y="361584"/>
                        <a:pt x="102441" y="366042"/>
                      </a:cubicBezTo>
                      <a:cubicBezTo>
                        <a:pt x="57923" y="446346"/>
                        <a:pt x="30715" y="533475"/>
                        <a:pt x="21645" y="624969"/>
                      </a:cubicBezTo>
                      <a:cubicBezTo>
                        <a:pt x="21184" y="629735"/>
                        <a:pt x="17157" y="633270"/>
                        <a:pt x="12484" y="633270"/>
                      </a:cubicBezTo>
                      <a:close/>
                      <a:moveTo>
                        <a:pt x="1370269" y="617160"/>
                      </a:moveTo>
                      <a:cubicBezTo>
                        <a:pt x="1365688" y="617160"/>
                        <a:pt x="1361692" y="613748"/>
                        <a:pt x="1361138" y="609075"/>
                      </a:cubicBezTo>
                      <a:cubicBezTo>
                        <a:pt x="1349917" y="517887"/>
                        <a:pt x="1320648" y="431435"/>
                        <a:pt x="1274194" y="352176"/>
                      </a:cubicBezTo>
                      <a:cubicBezTo>
                        <a:pt x="1271611" y="347780"/>
                        <a:pt x="1273087" y="342123"/>
                        <a:pt x="1277483" y="339571"/>
                      </a:cubicBezTo>
                      <a:cubicBezTo>
                        <a:pt x="1281880" y="336989"/>
                        <a:pt x="1287537" y="338464"/>
                        <a:pt x="1290088" y="342861"/>
                      </a:cubicBezTo>
                      <a:cubicBezTo>
                        <a:pt x="1337834" y="424333"/>
                        <a:pt x="1367871" y="513153"/>
                        <a:pt x="1379431" y="606830"/>
                      </a:cubicBezTo>
                      <a:cubicBezTo>
                        <a:pt x="1380046" y="611872"/>
                        <a:pt x="1376449" y="616484"/>
                        <a:pt x="1371407" y="617099"/>
                      </a:cubicBezTo>
                      <a:cubicBezTo>
                        <a:pt x="1371038" y="617160"/>
                        <a:pt x="1370638" y="617160"/>
                        <a:pt x="1370269" y="617160"/>
                      </a:cubicBezTo>
                      <a:close/>
                      <a:moveTo>
                        <a:pt x="138965" y="300741"/>
                      </a:moveTo>
                      <a:cubicBezTo>
                        <a:pt x="137090" y="300741"/>
                        <a:pt x="135184" y="300157"/>
                        <a:pt x="133554" y="298989"/>
                      </a:cubicBezTo>
                      <a:cubicBezTo>
                        <a:pt x="129434" y="296007"/>
                        <a:pt x="128512" y="290227"/>
                        <a:pt x="131494" y="286107"/>
                      </a:cubicBezTo>
                      <a:cubicBezTo>
                        <a:pt x="215149" y="170847"/>
                        <a:pt x="330102" y="85225"/>
                        <a:pt x="463931" y="38494"/>
                      </a:cubicBezTo>
                      <a:cubicBezTo>
                        <a:pt x="468727" y="36803"/>
                        <a:pt x="473984" y="39354"/>
                        <a:pt x="475675" y="44150"/>
                      </a:cubicBezTo>
                      <a:cubicBezTo>
                        <a:pt x="477366" y="48947"/>
                        <a:pt x="474815" y="54204"/>
                        <a:pt x="470018" y="55895"/>
                      </a:cubicBezTo>
                      <a:cubicBezTo>
                        <a:pt x="339755" y="101365"/>
                        <a:pt x="227877" y="184713"/>
                        <a:pt x="146436" y="296929"/>
                      </a:cubicBezTo>
                      <a:cubicBezTo>
                        <a:pt x="144622" y="299419"/>
                        <a:pt x="141824" y="300741"/>
                        <a:pt x="138965" y="300741"/>
                      </a:cubicBezTo>
                      <a:close/>
                      <a:moveTo>
                        <a:pt x="1235917" y="287798"/>
                      </a:moveTo>
                      <a:cubicBezTo>
                        <a:pt x="1233150" y="287798"/>
                        <a:pt x="1230383" y="286538"/>
                        <a:pt x="1228569" y="284170"/>
                      </a:cubicBezTo>
                      <a:cubicBezTo>
                        <a:pt x="1144515" y="173891"/>
                        <a:pt x="1030669" y="93218"/>
                        <a:pt x="899422" y="50853"/>
                      </a:cubicBezTo>
                      <a:cubicBezTo>
                        <a:pt x="894565" y="49285"/>
                        <a:pt x="891921" y="44089"/>
                        <a:pt x="893489" y="39231"/>
                      </a:cubicBezTo>
                      <a:cubicBezTo>
                        <a:pt x="895057" y="34374"/>
                        <a:pt x="900252" y="31730"/>
                        <a:pt x="905110" y="33298"/>
                      </a:cubicBezTo>
                      <a:cubicBezTo>
                        <a:pt x="1039985" y="76801"/>
                        <a:pt x="1156905" y="159687"/>
                        <a:pt x="1243265" y="272979"/>
                      </a:cubicBezTo>
                      <a:cubicBezTo>
                        <a:pt x="1246339" y="277038"/>
                        <a:pt x="1245571" y="282817"/>
                        <a:pt x="1241513" y="285892"/>
                      </a:cubicBezTo>
                      <a:cubicBezTo>
                        <a:pt x="1239852" y="287152"/>
                        <a:pt x="1237885" y="287767"/>
                        <a:pt x="1235917" y="287767"/>
                      </a:cubicBezTo>
                      <a:close/>
                      <a:moveTo>
                        <a:pt x="546879" y="33913"/>
                      </a:moveTo>
                      <a:cubicBezTo>
                        <a:pt x="542636" y="33913"/>
                        <a:pt x="538824" y="30961"/>
                        <a:pt x="537871" y="26626"/>
                      </a:cubicBezTo>
                      <a:cubicBezTo>
                        <a:pt x="536795" y="21646"/>
                        <a:pt x="539961" y="16727"/>
                        <a:pt x="544942" y="15651"/>
                      </a:cubicBezTo>
                      <a:cubicBezTo>
                        <a:pt x="635791" y="-4056"/>
                        <a:pt x="732266" y="-5163"/>
                        <a:pt x="823607" y="12392"/>
                      </a:cubicBezTo>
                      <a:cubicBezTo>
                        <a:pt x="828618" y="13345"/>
                        <a:pt x="831877" y="18172"/>
                        <a:pt x="830924" y="23183"/>
                      </a:cubicBezTo>
                      <a:cubicBezTo>
                        <a:pt x="829971" y="28194"/>
                        <a:pt x="825144" y="31453"/>
                        <a:pt x="820133" y="30500"/>
                      </a:cubicBezTo>
                      <a:cubicBezTo>
                        <a:pt x="731252" y="13437"/>
                        <a:pt x="637297" y="14513"/>
                        <a:pt x="548877" y="33697"/>
                      </a:cubicBezTo>
                      <a:cubicBezTo>
                        <a:pt x="548232" y="33851"/>
                        <a:pt x="547555" y="33913"/>
                        <a:pt x="546909" y="339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40" name="Google Shape;1440;p15"/>
              <p:cNvSpPr/>
              <p:nvPr/>
            </p:nvSpPr>
            <p:spPr>
              <a:xfrm>
                <a:off x="5617076" y="4159523"/>
                <a:ext cx="1021905" cy="1021745"/>
              </a:xfrm>
              <a:custGeom>
                <a:avLst/>
                <a:gdLst/>
                <a:ahLst/>
                <a:cxnLst/>
                <a:rect l="l" t="t" r="r" b="b"/>
                <a:pathLst>
                  <a:path w="1739413" h="1739140" extrusionOk="0">
                    <a:moveTo>
                      <a:pt x="884725" y="1739141"/>
                    </a:moveTo>
                    <a:cubicBezTo>
                      <a:pt x="879714" y="1739141"/>
                      <a:pt x="875594" y="1735113"/>
                      <a:pt x="875502" y="1730071"/>
                    </a:cubicBezTo>
                    <a:cubicBezTo>
                      <a:pt x="875410" y="1724968"/>
                      <a:pt x="879468" y="1720786"/>
                      <a:pt x="884571" y="1720694"/>
                    </a:cubicBezTo>
                    <a:cubicBezTo>
                      <a:pt x="1029038" y="1718204"/>
                      <a:pt x="1171199" y="1678820"/>
                      <a:pt x="1295621" y="1606756"/>
                    </a:cubicBezTo>
                    <a:cubicBezTo>
                      <a:pt x="1300017" y="1604204"/>
                      <a:pt x="1305674" y="1605711"/>
                      <a:pt x="1308226" y="1610107"/>
                    </a:cubicBezTo>
                    <a:cubicBezTo>
                      <a:pt x="1310778" y="1614504"/>
                      <a:pt x="1309271" y="1620161"/>
                      <a:pt x="1304875" y="1622712"/>
                    </a:cubicBezTo>
                    <a:cubicBezTo>
                      <a:pt x="1177717" y="1696345"/>
                      <a:pt x="1032482" y="1736589"/>
                      <a:pt x="884879" y="1739141"/>
                    </a:cubicBezTo>
                    <a:cubicBezTo>
                      <a:pt x="884817" y="1739141"/>
                      <a:pt x="884787" y="1739141"/>
                      <a:pt x="884725" y="1739141"/>
                    </a:cubicBezTo>
                    <a:close/>
                    <a:moveTo>
                      <a:pt x="797658" y="1736281"/>
                    </a:moveTo>
                    <a:cubicBezTo>
                      <a:pt x="797412" y="1736281"/>
                      <a:pt x="797135" y="1736281"/>
                      <a:pt x="796889" y="1736251"/>
                    </a:cubicBezTo>
                    <a:cubicBezTo>
                      <a:pt x="698631" y="1728103"/>
                      <a:pt x="603385" y="1703570"/>
                      <a:pt x="513735" y="1663295"/>
                    </a:cubicBezTo>
                    <a:cubicBezTo>
                      <a:pt x="509093" y="1661204"/>
                      <a:pt x="507002" y="1655762"/>
                      <a:pt x="509093" y="1651089"/>
                    </a:cubicBezTo>
                    <a:cubicBezTo>
                      <a:pt x="511183" y="1646447"/>
                      <a:pt x="516625" y="1644356"/>
                      <a:pt x="521298" y="1646447"/>
                    </a:cubicBezTo>
                    <a:cubicBezTo>
                      <a:pt x="609011" y="1685830"/>
                      <a:pt x="702259" y="1709872"/>
                      <a:pt x="798426" y="1717835"/>
                    </a:cubicBezTo>
                    <a:cubicBezTo>
                      <a:pt x="803499" y="1718265"/>
                      <a:pt x="807281" y="1722723"/>
                      <a:pt x="806850" y="1727796"/>
                    </a:cubicBezTo>
                    <a:cubicBezTo>
                      <a:pt x="806450" y="1732623"/>
                      <a:pt x="802423" y="1736251"/>
                      <a:pt x="797658" y="1736251"/>
                    </a:cubicBezTo>
                    <a:close/>
                    <a:moveTo>
                      <a:pt x="439918" y="1624403"/>
                    </a:moveTo>
                    <a:cubicBezTo>
                      <a:pt x="438350" y="1624403"/>
                      <a:pt x="436782" y="1624004"/>
                      <a:pt x="435307" y="1623174"/>
                    </a:cubicBezTo>
                    <a:cubicBezTo>
                      <a:pt x="307811" y="1549541"/>
                      <a:pt x="200237" y="1443935"/>
                      <a:pt x="124237" y="1317792"/>
                    </a:cubicBezTo>
                    <a:cubicBezTo>
                      <a:pt x="121593" y="1313426"/>
                      <a:pt x="123007" y="1307769"/>
                      <a:pt x="127373" y="1305125"/>
                    </a:cubicBezTo>
                    <a:cubicBezTo>
                      <a:pt x="131739" y="1302481"/>
                      <a:pt x="137396" y="1303895"/>
                      <a:pt x="140040" y="1308261"/>
                    </a:cubicBezTo>
                    <a:cubicBezTo>
                      <a:pt x="214441" y="1431730"/>
                      <a:pt x="319739" y="1535122"/>
                      <a:pt x="444530" y="1607187"/>
                    </a:cubicBezTo>
                    <a:cubicBezTo>
                      <a:pt x="448926" y="1609738"/>
                      <a:pt x="450464" y="1615364"/>
                      <a:pt x="447912" y="1619792"/>
                    </a:cubicBezTo>
                    <a:cubicBezTo>
                      <a:pt x="446190" y="1622743"/>
                      <a:pt x="443116" y="1624403"/>
                      <a:pt x="439918" y="1624403"/>
                    </a:cubicBezTo>
                    <a:close/>
                    <a:moveTo>
                      <a:pt x="1373373" y="1576504"/>
                    </a:moveTo>
                    <a:cubicBezTo>
                      <a:pt x="1370514" y="1576504"/>
                      <a:pt x="1367685" y="1575182"/>
                      <a:pt x="1365902" y="1572692"/>
                    </a:cubicBezTo>
                    <a:cubicBezTo>
                      <a:pt x="1362920" y="1568572"/>
                      <a:pt x="1363842" y="1562792"/>
                      <a:pt x="1367962" y="1559810"/>
                    </a:cubicBezTo>
                    <a:cubicBezTo>
                      <a:pt x="1445991" y="1503363"/>
                      <a:pt x="1513505" y="1434712"/>
                      <a:pt x="1568537" y="1355699"/>
                    </a:cubicBezTo>
                    <a:cubicBezTo>
                      <a:pt x="1571458" y="1351518"/>
                      <a:pt x="1577207" y="1350503"/>
                      <a:pt x="1581388" y="1353393"/>
                    </a:cubicBezTo>
                    <a:cubicBezTo>
                      <a:pt x="1585569" y="1356314"/>
                      <a:pt x="1586584" y="1362063"/>
                      <a:pt x="1583694" y="1366245"/>
                    </a:cubicBezTo>
                    <a:cubicBezTo>
                      <a:pt x="1527463" y="1446948"/>
                      <a:pt x="1458504" y="1517106"/>
                      <a:pt x="1378784" y="1574752"/>
                    </a:cubicBezTo>
                    <a:cubicBezTo>
                      <a:pt x="1377154" y="1575920"/>
                      <a:pt x="1375248" y="1576504"/>
                      <a:pt x="1373373" y="1576504"/>
                    </a:cubicBezTo>
                    <a:close/>
                    <a:moveTo>
                      <a:pt x="1622278" y="1296271"/>
                    </a:moveTo>
                    <a:cubicBezTo>
                      <a:pt x="1620771" y="1296271"/>
                      <a:pt x="1619234" y="1295902"/>
                      <a:pt x="1617820" y="1295102"/>
                    </a:cubicBezTo>
                    <a:cubicBezTo>
                      <a:pt x="1613362" y="1292612"/>
                      <a:pt x="1611763" y="1287017"/>
                      <a:pt x="1614254" y="1282559"/>
                    </a:cubicBezTo>
                    <a:cubicBezTo>
                      <a:pt x="1684074" y="1156969"/>
                      <a:pt x="1720997" y="1014131"/>
                      <a:pt x="1720997" y="869511"/>
                    </a:cubicBezTo>
                    <a:lnTo>
                      <a:pt x="1720997" y="867574"/>
                    </a:lnTo>
                    <a:cubicBezTo>
                      <a:pt x="1720997" y="862470"/>
                      <a:pt x="1725117" y="858351"/>
                      <a:pt x="1730190" y="858320"/>
                    </a:cubicBezTo>
                    <a:lnTo>
                      <a:pt x="1730190" y="858320"/>
                    </a:lnTo>
                    <a:cubicBezTo>
                      <a:pt x="1735263" y="858320"/>
                      <a:pt x="1739413" y="862440"/>
                      <a:pt x="1739413" y="867513"/>
                    </a:cubicBezTo>
                    <a:lnTo>
                      <a:pt x="1739413" y="869480"/>
                    </a:lnTo>
                    <a:cubicBezTo>
                      <a:pt x="1739413" y="1017206"/>
                      <a:pt x="1701690" y="1163148"/>
                      <a:pt x="1630364" y="1291475"/>
                    </a:cubicBezTo>
                    <a:cubicBezTo>
                      <a:pt x="1628673" y="1294518"/>
                      <a:pt x="1625537" y="1296209"/>
                      <a:pt x="1622309" y="1296209"/>
                    </a:cubicBezTo>
                    <a:close/>
                    <a:moveTo>
                      <a:pt x="91033" y="1245420"/>
                    </a:moveTo>
                    <a:cubicBezTo>
                      <a:pt x="87590" y="1245420"/>
                      <a:pt x="84270" y="1243452"/>
                      <a:pt x="82671" y="1240132"/>
                    </a:cubicBezTo>
                    <a:cubicBezTo>
                      <a:pt x="40736" y="1151250"/>
                      <a:pt x="14419" y="1056466"/>
                      <a:pt x="4489" y="958454"/>
                    </a:cubicBezTo>
                    <a:cubicBezTo>
                      <a:pt x="3966" y="953381"/>
                      <a:pt x="7655" y="948862"/>
                      <a:pt x="12728" y="948339"/>
                    </a:cubicBezTo>
                    <a:cubicBezTo>
                      <a:pt x="17801" y="947847"/>
                      <a:pt x="22320" y="951506"/>
                      <a:pt x="22843" y="956578"/>
                    </a:cubicBezTo>
                    <a:cubicBezTo>
                      <a:pt x="32589" y="1052500"/>
                      <a:pt x="58322" y="1145255"/>
                      <a:pt x="99365" y="1232231"/>
                    </a:cubicBezTo>
                    <a:cubicBezTo>
                      <a:pt x="101548" y="1236842"/>
                      <a:pt x="99550" y="1242345"/>
                      <a:pt x="94969" y="1244498"/>
                    </a:cubicBezTo>
                    <a:cubicBezTo>
                      <a:pt x="93708" y="1245082"/>
                      <a:pt x="92356" y="1245389"/>
                      <a:pt x="91033" y="1245389"/>
                    </a:cubicBezTo>
                    <a:close/>
                    <a:moveTo>
                      <a:pt x="9223" y="879749"/>
                    </a:moveTo>
                    <a:cubicBezTo>
                      <a:pt x="4120" y="879749"/>
                      <a:pt x="0" y="875629"/>
                      <a:pt x="0" y="870525"/>
                    </a:cubicBezTo>
                    <a:lnTo>
                      <a:pt x="0" y="869542"/>
                    </a:lnTo>
                    <a:cubicBezTo>
                      <a:pt x="0" y="722154"/>
                      <a:pt x="37539" y="576519"/>
                      <a:pt x="108588" y="448408"/>
                    </a:cubicBezTo>
                    <a:cubicBezTo>
                      <a:pt x="111048" y="443950"/>
                      <a:pt x="116674" y="442351"/>
                      <a:pt x="121132" y="444811"/>
                    </a:cubicBezTo>
                    <a:cubicBezTo>
                      <a:pt x="125590" y="447270"/>
                      <a:pt x="127189" y="452897"/>
                      <a:pt x="124729" y="457354"/>
                    </a:cubicBezTo>
                    <a:cubicBezTo>
                      <a:pt x="55217" y="582729"/>
                      <a:pt x="18447" y="725259"/>
                      <a:pt x="18447" y="869542"/>
                    </a:cubicBezTo>
                    <a:lnTo>
                      <a:pt x="18447" y="870525"/>
                    </a:lnTo>
                    <a:cubicBezTo>
                      <a:pt x="18447" y="875629"/>
                      <a:pt x="14327" y="879749"/>
                      <a:pt x="9223" y="879749"/>
                    </a:cubicBezTo>
                    <a:close/>
                    <a:moveTo>
                      <a:pt x="1725640" y="789822"/>
                    </a:moveTo>
                    <a:cubicBezTo>
                      <a:pt x="1720967" y="789822"/>
                      <a:pt x="1716970" y="786286"/>
                      <a:pt x="1716478" y="781552"/>
                    </a:cubicBezTo>
                    <a:cubicBezTo>
                      <a:pt x="1706640" y="685630"/>
                      <a:pt x="1680784" y="592936"/>
                      <a:pt x="1639648" y="505961"/>
                    </a:cubicBezTo>
                    <a:cubicBezTo>
                      <a:pt x="1637465" y="501349"/>
                      <a:pt x="1639433" y="495846"/>
                      <a:pt x="1644045" y="493663"/>
                    </a:cubicBezTo>
                    <a:cubicBezTo>
                      <a:pt x="1648656" y="491481"/>
                      <a:pt x="1654160" y="493448"/>
                      <a:pt x="1656342" y="498060"/>
                    </a:cubicBezTo>
                    <a:cubicBezTo>
                      <a:pt x="1698370" y="586910"/>
                      <a:pt x="1724779" y="681633"/>
                      <a:pt x="1734863" y="779646"/>
                    </a:cubicBezTo>
                    <a:cubicBezTo>
                      <a:pt x="1735385" y="784718"/>
                      <a:pt x="1731696" y="789238"/>
                      <a:pt x="1726623" y="789761"/>
                    </a:cubicBezTo>
                    <a:cubicBezTo>
                      <a:pt x="1726316" y="789791"/>
                      <a:pt x="1725978" y="789822"/>
                      <a:pt x="1725671" y="789822"/>
                    </a:cubicBezTo>
                    <a:close/>
                    <a:moveTo>
                      <a:pt x="1606752" y="434481"/>
                    </a:moveTo>
                    <a:cubicBezTo>
                      <a:pt x="1603616" y="434481"/>
                      <a:pt x="1600572" y="432882"/>
                      <a:pt x="1598851" y="430023"/>
                    </a:cubicBezTo>
                    <a:cubicBezTo>
                      <a:pt x="1524296" y="306616"/>
                      <a:pt x="1418874" y="203377"/>
                      <a:pt x="1294022" y="131436"/>
                    </a:cubicBezTo>
                    <a:cubicBezTo>
                      <a:pt x="1289595" y="128884"/>
                      <a:pt x="1288089" y="123258"/>
                      <a:pt x="1290640" y="118830"/>
                    </a:cubicBezTo>
                    <a:cubicBezTo>
                      <a:pt x="1293192" y="114403"/>
                      <a:pt x="1298818" y="112897"/>
                      <a:pt x="1303246" y="115449"/>
                    </a:cubicBezTo>
                    <a:cubicBezTo>
                      <a:pt x="1430834" y="188958"/>
                      <a:pt x="1538500" y="294410"/>
                      <a:pt x="1614653" y="420492"/>
                    </a:cubicBezTo>
                    <a:cubicBezTo>
                      <a:pt x="1617297" y="424858"/>
                      <a:pt x="1615883" y="430515"/>
                      <a:pt x="1611517" y="433159"/>
                    </a:cubicBezTo>
                    <a:cubicBezTo>
                      <a:pt x="1610042" y="434050"/>
                      <a:pt x="1608381" y="434481"/>
                      <a:pt x="1606752" y="434481"/>
                    </a:cubicBezTo>
                    <a:close/>
                    <a:moveTo>
                      <a:pt x="162698" y="388149"/>
                    </a:moveTo>
                    <a:cubicBezTo>
                      <a:pt x="160884" y="388149"/>
                      <a:pt x="159040" y="387627"/>
                      <a:pt x="157441" y="386489"/>
                    </a:cubicBezTo>
                    <a:cubicBezTo>
                      <a:pt x="153260" y="383568"/>
                      <a:pt x="152214" y="377819"/>
                      <a:pt x="155135" y="373638"/>
                    </a:cubicBezTo>
                    <a:cubicBezTo>
                      <a:pt x="211274" y="292873"/>
                      <a:pt x="280141" y="222653"/>
                      <a:pt x="359799" y="164916"/>
                    </a:cubicBezTo>
                    <a:cubicBezTo>
                      <a:pt x="363919" y="161934"/>
                      <a:pt x="369699" y="162856"/>
                      <a:pt x="372681" y="166976"/>
                    </a:cubicBezTo>
                    <a:cubicBezTo>
                      <a:pt x="375663" y="171095"/>
                      <a:pt x="374741" y="176875"/>
                      <a:pt x="370621" y="179858"/>
                    </a:cubicBezTo>
                    <a:cubicBezTo>
                      <a:pt x="292654" y="236396"/>
                      <a:pt x="225232" y="305140"/>
                      <a:pt x="170261" y="384183"/>
                    </a:cubicBezTo>
                    <a:cubicBezTo>
                      <a:pt x="168478" y="386766"/>
                      <a:pt x="165588" y="388149"/>
                      <a:pt x="162668" y="388149"/>
                    </a:cubicBezTo>
                    <a:close/>
                    <a:moveTo>
                      <a:pt x="438289" y="134110"/>
                    </a:moveTo>
                    <a:cubicBezTo>
                      <a:pt x="435122" y="134110"/>
                      <a:pt x="432017" y="132450"/>
                      <a:pt x="430295" y="129529"/>
                    </a:cubicBezTo>
                    <a:cubicBezTo>
                      <a:pt x="427744" y="125133"/>
                      <a:pt x="429250" y="119476"/>
                      <a:pt x="433647" y="116924"/>
                    </a:cubicBezTo>
                    <a:cubicBezTo>
                      <a:pt x="560712" y="43138"/>
                      <a:pt x="705917" y="2710"/>
                      <a:pt x="853489" y="4"/>
                    </a:cubicBezTo>
                    <a:cubicBezTo>
                      <a:pt x="858531" y="-150"/>
                      <a:pt x="862774" y="3970"/>
                      <a:pt x="862866" y="9043"/>
                    </a:cubicBezTo>
                    <a:cubicBezTo>
                      <a:pt x="862958" y="14146"/>
                      <a:pt x="858900" y="18328"/>
                      <a:pt x="853827" y="18420"/>
                    </a:cubicBezTo>
                    <a:cubicBezTo>
                      <a:pt x="709360" y="21064"/>
                      <a:pt x="567261" y="60632"/>
                      <a:pt x="442901" y="132819"/>
                    </a:cubicBezTo>
                    <a:cubicBezTo>
                      <a:pt x="441456" y="133680"/>
                      <a:pt x="439857" y="134080"/>
                      <a:pt x="438289" y="134080"/>
                    </a:cubicBezTo>
                    <a:close/>
                    <a:moveTo>
                      <a:pt x="1220974" y="93036"/>
                    </a:moveTo>
                    <a:cubicBezTo>
                      <a:pt x="1219714" y="93036"/>
                      <a:pt x="1218422" y="92790"/>
                      <a:pt x="1217223" y="92237"/>
                    </a:cubicBezTo>
                    <a:cubicBezTo>
                      <a:pt x="1129449" y="52946"/>
                      <a:pt x="1036202" y="29027"/>
                      <a:pt x="940034" y="21156"/>
                    </a:cubicBezTo>
                    <a:cubicBezTo>
                      <a:pt x="934961" y="20726"/>
                      <a:pt x="931179" y="16299"/>
                      <a:pt x="931579" y="11226"/>
                    </a:cubicBezTo>
                    <a:cubicBezTo>
                      <a:pt x="932010" y="6153"/>
                      <a:pt x="936437" y="2371"/>
                      <a:pt x="941509" y="2771"/>
                    </a:cubicBezTo>
                    <a:cubicBezTo>
                      <a:pt x="1039768" y="10795"/>
                      <a:pt x="1135075" y="35237"/>
                      <a:pt x="1224725" y="75389"/>
                    </a:cubicBezTo>
                    <a:cubicBezTo>
                      <a:pt x="1229367" y="77479"/>
                      <a:pt x="1231458" y="82921"/>
                      <a:pt x="1229367" y="87564"/>
                    </a:cubicBezTo>
                    <a:cubicBezTo>
                      <a:pt x="1227830" y="90976"/>
                      <a:pt x="1224479" y="93005"/>
                      <a:pt x="1220943" y="930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1" name="Google Shape;1441;p15"/>
          <p:cNvGrpSpPr/>
          <p:nvPr/>
        </p:nvGrpSpPr>
        <p:grpSpPr>
          <a:xfrm>
            <a:off x="720008" y="705131"/>
            <a:ext cx="8521859" cy="4281811"/>
            <a:chOff x="720008" y="705132"/>
            <a:chExt cx="8521859" cy="4281811"/>
          </a:xfrm>
        </p:grpSpPr>
        <p:grpSp>
          <p:nvGrpSpPr>
            <p:cNvPr id="1442" name="Google Shape;1442;p15"/>
            <p:cNvGrpSpPr/>
            <p:nvPr/>
          </p:nvGrpSpPr>
          <p:grpSpPr>
            <a:xfrm flipH="1">
              <a:off x="720008" y="4595384"/>
              <a:ext cx="420303" cy="391558"/>
              <a:chOff x="1829496" y="2465559"/>
              <a:chExt cx="420303" cy="391558"/>
            </a:xfrm>
          </p:grpSpPr>
          <p:sp>
            <p:nvSpPr>
              <p:cNvPr id="1443" name="Google Shape;1443;p15"/>
              <p:cNvSpPr/>
              <p:nvPr/>
            </p:nvSpPr>
            <p:spPr>
              <a:xfrm>
                <a:off x="1829496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15"/>
              <p:cNvSpPr/>
              <p:nvPr/>
            </p:nvSpPr>
            <p:spPr>
              <a:xfrm>
                <a:off x="1829496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15"/>
              <p:cNvSpPr/>
              <p:nvPr/>
            </p:nvSpPr>
            <p:spPr>
              <a:xfrm>
                <a:off x="1829496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15"/>
              <p:cNvSpPr/>
              <p:nvPr/>
            </p:nvSpPr>
            <p:spPr>
              <a:xfrm>
                <a:off x="1829496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15"/>
              <p:cNvSpPr/>
              <p:nvPr/>
            </p:nvSpPr>
            <p:spPr>
              <a:xfrm>
                <a:off x="1829496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15"/>
              <p:cNvSpPr/>
              <p:nvPr/>
            </p:nvSpPr>
            <p:spPr>
              <a:xfrm>
                <a:off x="1829496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15"/>
              <p:cNvSpPr/>
              <p:nvPr/>
            </p:nvSpPr>
            <p:spPr>
              <a:xfrm>
                <a:off x="1910015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15"/>
              <p:cNvSpPr/>
              <p:nvPr/>
            </p:nvSpPr>
            <p:spPr>
              <a:xfrm>
                <a:off x="1910015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15"/>
              <p:cNvSpPr/>
              <p:nvPr/>
            </p:nvSpPr>
            <p:spPr>
              <a:xfrm>
                <a:off x="1910015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15"/>
              <p:cNvSpPr/>
              <p:nvPr/>
            </p:nvSpPr>
            <p:spPr>
              <a:xfrm>
                <a:off x="1910015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15"/>
              <p:cNvSpPr/>
              <p:nvPr/>
            </p:nvSpPr>
            <p:spPr>
              <a:xfrm>
                <a:off x="1910015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15"/>
              <p:cNvSpPr/>
              <p:nvPr/>
            </p:nvSpPr>
            <p:spPr>
              <a:xfrm>
                <a:off x="1910015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15"/>
              <p:cNvSpPr/>
              <p:nvPr/>
            </p:nvSpPr>
            <p:spPr>
              <a:xfrm>
                <a:off x="1990503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15"/>
              <p:cNvSpPr/>
              <p:nvPr/>
            </p:nvSpPr>
            <p:spPr>
              <a:xfrm>
                <a:off x="1990503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15"/>
              <p:cNvSpPr/>
              <p:nvPr/>
            </p:nvSpPr>
            <p:spPr>
              <a:xfrm>
                <a:off x="1990503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15"/>
              <p:cNvSpPr/>
              <p:nvPr/>
            </p:nvSpPr>
            <p:spPr>
              <a:xfrm>
                <a:off x="1990503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15"/>
              <p:cNvSpPr/>
              <p:nvPr/>
            </p:nvSpPr>
            <p:spPr>
              <a:xfrm>
                <a:off x="1990503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15"/>
              <p:cNvSpPr/>
              <p:nvPr/>
            </p:nvSpPr>
            <p:spPr>
              <a:xfrm>
                <a:off x="1990503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15"/>
              <p:cNvSpPr/>
              <p:nvPr/>
            </p:nvSpPr>
            <p:spPr>
              <a:xfrm>
                <a:off x="2071022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15"/>
              <p:cNvSpPr/>
              <p:nvPr/>
            </p:nvSpPr>
            <p:spPr>
              <a:xfrm>
                <a:off x="2071022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15"/>
              <p:cNvSpPr/>
              <p:nvPr/>
            </p:nvSpPr>
            <p:spPr>
              <a:xfrm>
                <a:off x="2071022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15"/>
              <p:cNvSpPr/>
              <p:nvPr/>
            </p:nvSpPr>
            <p:spPr>
              <a:xfrm>
                <a:off x="2071022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15"/>
              <p:cNvSpPr/>
              <p:nvPr/>
            </p:nvSpPr>
            <p:spPr>
              <a:xfrm>
                <a:off x="2071022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15"/>
              <p:cNvSpPr/>
              <p:nvPr/>
            </p:nvSpPr>
            <p:spPr>
              <a:xfrm>
                <a:off x="2071022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15"/>
              <p:cNvSpPr/>
              <p:nvPr/>
            </p:nvSpPr>
            <p:spPr>
              <a:xfrm>
                <a:off x="2151510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15"/>
              <p:cNvSpPr/>
              <p:nvPr/>
            </p:nvSpPr>
            <p:spPr>
              <a:xfrm>
                <a:off x="2151510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15"/>
              <p:cNvSpPr/>
              <p:nvPr/>
            </p:nvSpPr>
            <p:spPr>
              <a:xfrm>
                <a:off x="2151510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15"/>
              <p:cNvSpPr/>
              <p:nvPr/>
            </p:nvSpPr>
            <p:spPr>
              <a:xfrm>
                <a:off x="2151510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15"/>
              <p:cNvSpPr/>
              <p:nvPr/>
            </p:nvSpPr>
            <p:spPr>
              <a:xfrm>
                <a:off x="2151510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15"/>
              <p:cNvSpPr/>
              <p:nvPr/>
            </p:nvSpPr>
            <p:spPr>
              <a:xfrm>
                <a:off x="2151510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15"/>
              <p:cNvSpPr/>
              <p:nvPr/>
            </p:nvSpPr>
            <p:spPr>
              <a:xfrm>
                <a:off x="2232029" y="246555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15"/>
              <p:cNvSpPr/>
              <p:nvPr/>
            </p:nvSpPr>
            <p:spPr>
              <a:xfrm>
                <a:off x="2232029" y="254032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15"/>
              <p:cNvSpPr/>
              <p:nvPr/>
            </p:nvSpPr>
            <p:spPr>
              <a:xfrm>
                <a:off x="2232029" y="261506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15"/>
              <p:cNvSpPr/>
              <p:nvPr/>
            </p:nvSpPr>
            <p:spPr>
              <a:xfrm>
                <a:off x="2232029" y="2689838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15"/>
              <p:cNvSpPr/>
              <p:nvPr/>
            </p:nvSpPr>
            <p:spPr>
              <a:xfrm>
                <a:off x="2232029" y="276457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15"/>
              <p:cNvSpPr/>
              <p:nvPr/>
            </p:nvSpPr>
            <p:spPr>
              <a:xfrm>
                <a:off x="2232029" y="2839347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9" name="Google Shape;1479;p15"/>
            <p:cNvGrpSpPr/>
            <p:nvPr/>
          </p:nvGrpSpPr>
          <p:grpSpPr>
            <a:xfrm flipH="1">
              <a:off x="8552245" y="705131"/>
              <a:ext cx="689622" cy="608765"/>
              <a:chOff x="4376528" y="655619"/>
              <a:chExt cx="689622" cy="608765"/>
            </a:xfrm>
          </p:grpSpPr>
          <p:grpSp>
            <p:nvGrpSpPr>
              <p:cNvPr id="1480" name="Google Shape;1480;p15"/>
              <p:cNvGrpSpPr/>
              <p:nvPr/>
            </p:nvGrpSpPr>
            <p:grpSpPr>
              <a:xfrm>
                <a:off x="5048380" y="655619"/>
                <a:ext cx="17770" cy="608765"/>
                <a:chOff x="5048380" y="655619"/>
                <a:chExt cx="17770" cy="608765"/>
              </a:xfrm>
            </p:grpSpPr>
            <p:sp>
              <p:nvSpPr>
                <p:cNvPr id="1481" name="Google Shape;1481;p15"/>
                <p:cNvSpPr/>
                <p:nvPr/>
              </p:nvSpPr>
              <p:spPr>
                <a:xfrm>
                  <a:off x="50483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15"/>
                <p:cNvSpPr/>
                <p:nvPr/>
              </p:nvSpPr>
              <p:spPr>
                <a:xfrm>
                  <a:off x="50483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15"/>
                <p:cNvSpPr/>
                <p:nvPr/>
              </p:nvSpPr>
              <p:spPr>
                <a:xfrm>
                  <a:off x="50483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15"/>
                <p:cNvSpPr/>
                <p:nvPr/>
              </p:nvSpPr>
              <p:spPr>
                <a:xfrm>
                  <a:off x="50483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5" name="Google Shape;1485;p15"/>
                <p:cNvSpPr/>
                <p:nvPr/>
              </p:nvSpPr>
              <p:spPr>
                <a:xfrm>
                  <a:off x="50483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6" name="Google Shape;1486;p15"/>
                <p:cNvSpPr/>
                <p:nvPr/>
              </p:nvSpPr>
              <p:spPr>
                <a:xfrm>
                  <a:off x="50483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7" name="Google Shape;1487;p15"/>
              <p:cNvGrpSpPr/>
              <p:nvPr/>
            </p:nvGrpSpPr>
            <p:grpSpPr>
              <a:xfrm>
                <a:off x="4913997" y="655619"/>
                <a:ext cx="17770" cy="608765"/>
                <a:chOff x="4913997" y="655619"/>
                <a:chExt cx="17770" cy="608765"/>
              </a:xfrm>
            </p:grpSpPr>
            <p:sp>
              <p:nvSpPr>
                <p:cNvPr id="1488" name="Google Shape;1488;p15"/>
                <p:cNvSpPr/>
                <p:nvPr/>
              </p:nvSpPr>
              <p:spPr>
                <a:xfrm>
                  <a:off x="4913997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15"/>
                <p:cNvSpPr/>
                <p:nvPr/>
              </p:nvSpPr>
              <p:spPr>
                <a:xfrm>
                  <a:off x="4913997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15"/>
                <p:cNvSpPr/>
                <p:nvPr/>
              </p:nvSpPr>
              <p:spPr>
                <a:xfrm>
                  <a:off x="4913997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15"/>
                <p:cNvSpPr/>
                <p:nvPr/>
              </p:nvSpPr>
              <p:spPr>
                <a:xfrm>
                  <a:off x="4913997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15"/>
                <p:cNvSpPr/>
                <p:nvPr/>
              </p:nvSpPr>
              <p:spPr>
                <a:xfrm>
                  <a:off x="4913997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15"/>
                <p:cNvSpPr/>
                <p:nvPr/>
              </p:nvSpPr>
              <p:spPr>
                <a:xfrm>
                  <a:off x="4913997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4" name="Google Shape;1494;p15"/>
              <p:cNvGrpSpPr/>
              <p:nvPr/>
            </p:nvGrpSpPr>
            <p:grpSpPr>
              <a:xfrm>
                <a:off x="4779645" y="655619"/>
                <a:ext cx="17770" cy="608765"/>
                <a:chOff x="4779645" y="655619"/>
                <a:chExt cx="17770" cy="608765"/>
              </a:xfrm>
            </p:grpSpPr>
            <p:sp>
              <p:nvSpPr>
                <p:cNvPr id="1495" name="Google Shape;1495;p15"/>
                <p:cNvSpPr/>
                <p:nvPr/>
              </p:nvSpPr>
              <p:spPr>
                <a:xfrm>
                  <a:off x="4779645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15"/>
                <p:cNvSpPr/>
                <p:nvPr/>
              </p:nvSpPr>
              <p:spPr>
                <a:xfrm>
                  <a:off x="4779645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15"/>
                <p:cNvSpPr/>
                <p:nvPr/>
              </p:nvSpPr>
              <p:spPr>
                <a:xfrm>
                  <a:off x="4779645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" name="Google Shape;1498;p15"/>
                <p:cNvSpPr/>
                <p:nvPr/>
              </p:nvSpPr>
              <p:spPr>
                <a:xfrm>
                  <a:off x="4779645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15"/>
                <p:cNvSpPr/>
                <p:nvPr/>
              </p:nvSpPr>
              <p:spPr>
                <a:xfrm>
                  <a:off x="4779645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0" name="Google Shape;1500;p15"/>
                <p:cNvSpPr/>
                <p:nvPr/>
              </p:nvSpPr>
              <p:spPr>
                <a:xfrm>
                  <a:off x="4779645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" name="Google Shape;1501;p15"/>
              <p:cNvGrpSpPr/>
              <p:nvPr/>
            </p:nvGrpSpPr>
            <p:grpSpPr>
              <a:xfrm>
                <a:off x="4645262" y="655619"/>
                <a:ext cx="17770" cy="608765"/>
                <a:chOff x="4645262" y="655619"/>
                <a:chExt cx="17770" cy="608765"/>
              </a:xfrm>
            </p:grpSpPr>
            <p:sp>
              <p:nvSpPr>
                <p:cNvPr id="1502" name="Google Shape;1502;p15"/>
                <p:cNvSpPr/>
                <p:nvPr/>
              </p:nvSpPr>
              <p:spPr>
                <a:xfrm>
                  <a:off x="4645262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15"/>
                <p:cNvSpPr/>
                <p:nvPr/>
              </p:nvSpPr>
              <p:spPr>
                <a:xfrm>
                  <a:off x="4645262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4" name="Google Shape;1504;p15"/>
                <p:cNvSpPr/>
                <p:nvPr/>
              </p:nvSpPr>
              <p:spPr>
                <a:xfrm>
                  <a:off x="4645262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5"/>
                <p:cNvSpPr/>
                <p:nvPr/>
              </p:nvSpPr>
              <p:spPr>
                <a:xfrm>
                  <a:off x="4645262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5"/>
                <p:cNvSpPr/>
                <p:nvPr/>
              </p:nvSpPr>
              <p:spPr>
                <a:xfrm>
                  <a:off x="4645262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7" name="Google Shape;1507;p15"/>
                <p:cNvSpPr/>
                <p:nvPr/>
              </p:nvSpPr>
              <p:spPr>
                <a:xfrm>
                  <a:off x="4645262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8" name="Google Shape;1508;p15"/>
              <p:cNvGrpSpPr/>
              <p:nvPr/>
            </p:nvGrpSpPr>
            <p:grpSpPr>
              <a:xfrm>
                <a:off x="4510880" y="655619"/>
                <a:ext cx="17770" cy="608765"/>
                <a:chOff x="4510880" y="655619"/>
                <a:chExt cx="17770" cy="608765"/>
              </a:xfrm>
            </p:grpSpPr>
            <p:sp>
              <p:nvSpPr>
                <p:cNvPr id="1509" name="Google Shape;1509;p15"/>
                <p:cNvSpPr/>
                <p:nvPr/>
              </p:nvSpPr>
              <p:spPr>
                <a:xfrm>
                  <a:off x="4510880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" name="Google Shape;1510;p15"/>
                <p:cNvSpPr/>
                <p:nvPr/>
              </p:nvSpPr>
              <p:spPr>
                <a:xfrm>
                  <a:off x="4510880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" name="Google Shape;1511;p15"/>
                <p:cNvSpPr/>
                <p:nvPr/>
              </p:nvSpPr>
              <p:spPr>
                <a:xfrm>
                  <a:off x="4510880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" name="Google Shape;1512;p15"/>
                <p:cNvSpPr/>
                <p:nvPr/>
              </p:nvSpPr>
              <p:spPr>
                <a:xfrm>
                  <a:off x="4510880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" name="Google Shape;1513;p15"/>
                <p:cNvSpPr/>
                <p:nvPr/>
              </p:nvSpPr>
              <p:spPr>
                <a:xfrm>
                  <a:off x="4510880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15"/>
                <p:cNvSpPr/>
                <p:nvPr/>
              </p:nvSpPr>
              <p:spPr>
                <a:xfrm>
                  <a:off x="4510880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5" name="Google Shape;1515;p15"/>
              <p:cNvGrpSpPr/>
              <p:nvPr/>
            </p:nvGrpSpPr>
            <p:grpSpPr>
              <a:xfrm>
                <a:off x="4376528" y="655619"/>
                <a:ext cx="17770" cy="608765"/>
                <a:chOff x="4376528" y="655619"/>
                <a:chExt cx="17770" cy="608765"/>
              </a:xfrm>
            </p:grpSpPr>
            <p:sp>
              <p:nvSpPr>
                <p:cNvPr id="1516" name="Google Shape;1516;p15"/>
                <p:cNvSpPr/>
                <p:nvPr/>
              </p:nvSpPr>
              <p:spPr>
                <a:xfrm>
                  <a:off x="4376528" y="1246614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15"/>
                <p:cNvSpPr/>
                <p:nvPr/>
              </p:nvSpPr>
              <p:spPr>
                <a:xfrm>
                  <a:off x="4376528" y="1128403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8" name="Google Shape;1518;p15"/>
                <p:cNvSpPr/>
                <p:nvPr/>
              </p:nvSpPr>
              <p:spPr>
                <a:xfrm>
                  <a:off x="4376528" y="1010222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9" name="Google Shape;1519;p15"/>
                <p:cNvSpPr/>
                <p:nvPr/>
              </p:nvSpPr>
              <p:spPr>
                <a:xfrm>
                  <a:off x="4376528" y="892011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0" name="Google Shape;1520;p15"/>
                <p:cNvSpPr/>
                <p:nvPr/>
              </p:nvSpPr>
              <p:spPr>
                <a:xfrm>
                  <a:off x="4376528" y="773830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1" name="Google Shape;1521;p15"/>
                <p:cNvSpPr/>
                <p:nvPr/>
              </p:nvSpPr>
              <p:spPr>
                <a:xfrm>
                  <a:off x="4376528" y="655619"/>
                  <a:ext cx="17770" cy="17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" h="17770" extrusionOk="0">
                      <a:moveTo>
                        <a:pt x="17770" y="8885"/>
                      </a:moveTo>
                      <a:cubicBezTo>
                        <a:pt x="17770" y="13792"/>
                        <a:pt x="13792" y="17770"/>
                        <a:pt x="8885" y="17770"/>
                      </a:cubicBezTo>
                      <a:cubicBezTo>
                        <a:pt x="3978" y="17770"/>
                        <a:pt x="0" y="13792"/>
                        <a:pt x="0" y="8885"/>
                      </a:cubicBezTo>
                      <a:cubicBezTo>
                        <a:pt x="0" y="3978"/>
                        <a:pt x="3978" y="0"/>
                        <a:pt x="8885" y="0"/>
                      </a:cubicBezTo>
                      <a:cubicBezTo>
                        <a:pt x="13792" y="0"/>
                        <a:pt x="17770" y="3978"/>
                        <a:pt x="17770" y="88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22" name="Google Shape;1522;p15"/>
          <p:cNvGrpSpPr/>
          <p:nvPr/>
        </p:nvGrpSpPr>
        <p:grpSpPr>
          <a:xfrm>
            <a:off x="632224" y="1194574"/>
            <a:ext cx="8129479" cy="3666487"/>
            <a:chOff x="632224" y="1194574"/>
            <a:chExt cx="8129479" cy="3666487"/>
          </a:xfrm>
        </p:grpSpPr>
        <p:grpSp>
          <p:nvGrpSpPr>
            <p:cNvPr id="1523" name="Google Shape;1523;p15"/>
            <p:cNvGrpSpPr/>
            <p:nvPr/>
          </p:nvGrpSpPr>
          <p:grpSpPr>
            <a:xfrm flipH="1">
              <a:off x="632224" y="1194574"/>
              <a:ext cx="31789" cy="212503"/>
              <a:chOff x="5594919" y="3659786"/>
              <a:chExt cx="31789" cy="212503"/>
            </a:xfrm>
          </p:grpSpPr>
          <p:sp>
            <p:nvSpPr>
              <p:cNvPr id="1524" name="Google Shape;1524;p15"/>
              <p:cNvSpPr/>
              <p:nvPr/>
            </p:nvSpPr>
            <p:spPr>
              <a:xfrm>
                <a:off x="5594919" y="3659786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89"/>
                      <a:pt x="15895" y="31789"/>
                    </a:cubicBezTo>
                    <a:cubicBezTo>
                      <a:pt x="7116" y="31789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15"/>
              <p:cNvSpPr/>
              <p:nvPr/>
            </p:nvSpPr>
            <p:spPr>
              <a:xfrm>
                <a:off x="5594919" y="3720014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15"/>
              <p:cNvSpPr/>
              <p:nvPr/>
            </p:nvSpPr>
            <p:spPr>
              <a:xfrm>
                <a:off x="5594919" y="3780241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15"/>
              <p:cNvSpPr/>
              <p:nvPr/>
            </p:nvSpPr>
            <p:spPr>
              <a:xfrm>
                <a:off x="5594919" y="3840500"/>
                <a:ext cx="31789" cy="31789"/>
              </a:xfrm>
              <a:custGeom>
                <a:avLst/>
                <a:gdLst/>
                <a:ahLst/>
                <a:cxnLst/>
                <a:rect l="l" t="t" r="r" b="b"/>
                <a:pathLst>
                  <a:path w="31789" h="31789" extrusionOk="0">
                    <a:moveTo>
                      <a:pt x="31790" y="15895"/>
                    </a:moveTo>
                    <a:cubicBezTo>
                      <a:pt x="31790" y="24673"/>
                      <a:pt x="24673" y="31790"/>
                      <a:pt x="15895" y="31790"/>
                    </a:cubicBezTo>
                    <a:cubicBezTo>
                      <a:pt x="7116" y="31790"/>
                      <a:pt x="0" y="24673"/>
                      <a:pt x="0" y="15895"/>
                    </a:cubicBezTo>
                    <a:cubicBezTo>
                      <a:pt x="0" y="7116"/>
                      <a:pt x="7116" y="0"/>
                      <a:pt x="15895" y="0"/>
                    </a:cubicBezTo>
                    <a:cubicBezTo>
                      <a:pt x="24673" y="0"/>
                      <a:pt x="31790" y="7116"/>
                      <a:pt x="31790" y="158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8" name="Google Shape;1528;p15"/>
            <p:cNvGrpSpPr/>
            <p:nvPr/>
          </p:nvGrpSpPr>
          <p:grpSpPr>
            <a:xfrm flipH="1">
              <a:off x="8740797" y="2624092"/>
              <a:ext cx="20906" cy="139794"/>
              <a:chOff x="7294979" y="2146004"/>
              <a:chExt cx="20906" cy="139794"/>
            </a:xfrm>
          </p:grpSpPr>
          <p:sp>
            <p:nvSpPr>
              <p:cNvPr id="1529" name="Google Shape;1529;p15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15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15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15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15"/>
            <p:cNvGrpSpPr/>
            <p:nvPr/>
          </p:nvGrpSpPr>
          <p:grpSpPr>
            <a:xfrm flipH="1">
              <a:off x="4150797" y="4721267"/>
              <a:ext cx="20906" cy="139794"/>
              <a:chOff x="7294979" y="2146004"/>
              <a:chExt cx="20906" cy="139794"/>
            </a:xfrm>
          </p:grpSpPr>
          <p:sp>
            <p:nvSpPr>
              <p:cNvPr id="1534" name="Google Shape;1534;p15"/>
              <p:cNvSpPr/>
              <p:nvPr/>
            </p:nvSpPr>
            <p:spPr>
              <a:xfrm>
                <a:off x="7294979" y="2146004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15"/>
              <p:cNvSpPr/>
              <p:nvPr/>
            </p:nvSpPr>
            <p:spPr>
              <a:xfrm>
                <a:off x="7294979" y="218563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15"/>
              <p:cNvSpPr/>
              <p:nvPr/>
            </p:nvSpPr>
            <p:spPr>
              <a:xfrm>
                <a:off x="7294979" y="2225263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15"/>
              <p:cNvSpPr/>
              <p:nvPr/>
            </p:nvSpPr>
            <p:spPr>
              <a:xfrm>
                <a:off x="7294979" y="2264892"/>
                <a:ext cx="20906" cy="20906"/>
              </a:xfrm>
              <a:custGeom>
                <a:avLst/>
                <a:gdLst/>
                <a:ahLst/>
                <a:cxnLst/>
                <a:rect l="l" t="t" r="r" b="b"/>
                <a:pathLst>
                  <a:path w="20906" h="20906" extrusionOk="0">
                    <a:moveTo>
                      <a:pt x="20906" y="10453"/>
                    </a:moveTo>
                    <a:cubicBezTo>
                      <a:pt x="20906" y="16226"/>
                      <a:pt x="16226" y="20906"/>
                      <a:pt x="10453" y="20906"/>
                    </a:cubicBezTo>
                    <a:cubicBezTo>
                      <a:pt x="4681" y="20906"/>
                      <a:pt x="1" y="16226"/>
                      <a:pt x="1" y="10453"/>
                    </a:cubicBezTo>
                    <a:cubicBezTo>
                      <a:pt x="1" y="4680"/>
                      <a:pt x="4681" y="0"/>
                      <a:pt x="10453" y="0"/>
                    </a:cubicBezTo>
                    <a:cubicBezTo>
                      <a:pt x="16226" y="0"/>
                      <a:pt x="20906" y="4680"/>
                      <a:pt x="20906" y="104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71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"/>
              <a:buNone/>
              <a:defRPr sz="28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lerta"/>
              <a:buNone/>
              <a:defRPr sz="30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lerta"/>
              <a:buNone/>
              <a:defRPr sz="30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lerta"/>
              <a:buNone/>
              <a:defRPr sz="30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lerta"/>
              <a:buNone/>
              <a:defRPr sz="30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lerta"/>
              <a:buNone/>
              <a:defRPr sz="30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lerta"/>
              <a:buNone/>
              <a:defRPr sz="30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lerta"/>
              <a:buNone/>
              <a:defRPr sz="30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lerta"/>
              <a:buNone/>
              <a:defRPr sz="3000" b="1">
                <a:solidFill>
                  <a:schemeClr val="dk1"/>
                </a:solidFill>
                <a:latin typeface="Allerta"/>
                <a:ea typeface="Allerta"/>
                <a:cs typeface="Allerta"/>
                <a:sym typeface="Aller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●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○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■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●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○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■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●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○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Malayalam"/>
              <a:buChar char="■"/>
              <a:defRPr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6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26"/>
          <p:cNvSpPr txBox="1">
            <a:spLocks noGrp="1"/>
          </p:cNvSpPr>
          <p:nvPr>
            <p:ph type="ctrTitle"/>
          </p:nvPr>
        </p:nvSpPr>
        <p:spPr>
          <a:xfrm>
            <a:off x="1159150" y="1181850"/>
            <a:ext cx="6825600" cy="20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Игра на </a:t>
            </a:r>
            <a:r>
              <a:rPr lang="en-US" dirty="0" smtClean="0"/>
              <a:t>Python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>
                <a:solidFill>
                  <a:schemeClr val="dk2"/>
                </a:solidFill>
              </a:rPr>
              <a:t>Dino-Chrome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606" name="Google Shape;2606;p26"/>
          <p:cNvSpPr txBox="1">
            <a:spLocks noGrp="1"/>
          </p:cNvSpPr>
          <p:nvPr>
            <p:ph type="subTitle" idx="1"/>
          </p:nvPr>
        </p:nvSpPr>
        <p:spPr>
          <a:xfrm>
            <a:off x="1773700" y="3360600"/>
            <a:ext cx="5606612" cy="65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Итоговый проект по дисциплине</a:t>
            </a:r>
            <a:r>
              <a:rPr lang="en-US" dirty="0" smtClean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«Основы алгоритмизации и программирования»</a:t>
            </a:r>
            <a:endParaRPr dirty="0"/>
          </a:p>
        </p:txBody>
      </p:sp>
      <p:grpSp>
        <p:nvGrpSpPr>
          <p:cNvPr id="2607" name="Google Shape;2607;p26"/>
          <p:cNvGrpSpPr/>
          <p:nvPr/>
        </p:nvGrpSpPr>
        <p:grpSpPr>
          <a:xfrm>
            <a:off x="1657771" y="4108284"/>
            <a:ext cx="420303" cy="391558"/>
            <a:chOff x="1829496" y="2465559"/>
            <a:chExt cx="420303" cy="391558"/>
          </a:xfrm>
        </p:grpSpPr>
        <p:sp>
          <p:nvSpPr>
            <p:cNvPr id="2608" name="Google Shape;2608;p26"/>
            <p:cNvSpPr/>
            <p:nvPr/>
          </p:nvSpPr>
          <p:spPr>
            <a:xfrm>
              <a:off x="1829496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1829496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1829496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1829496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1829496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1829496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1910015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1910015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1910015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1910015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1910015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1910015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1990503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1990503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1990503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1990503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1990503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1990503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2071022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2071022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2071022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2071022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2071022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2071022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2151510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2151510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2151510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2151510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2151510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2151510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2232029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2232029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2232029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2232029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2232029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2232029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4" name="Google Shape;2644;p26"/>
          <p:cNvGrpSpPr/>
          <p:nvPr/>
        </p:nvGrpSpPr>
        <p:grpSpPr>
          <a:xfrm>
            <a:off x="5678846" y="481309"/>
            <a:ext cx="420303" cy="391558"/>
            <a:chOff x="1829496" y="2465559"/>
            <a:chExt cx="420303" cy="391558"/>
          </a:xfrm>
        </p:grpSpPr>
        <p:sp>
          <p:nvSpPr>
            <p:cNvPr id="2645" name="Google Shape;2645;p26"/>
            <p:cNvSpPr/>
            <p:nvPr/>
          </p:nvSpPr>
          <p:spPr>
            <a:xfrm>
              <a:off x="1829496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1829496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1829496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1829496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1829496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1829496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1910015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910015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1910015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1910015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1910015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1910015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1990503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1990503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1990503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1990503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1990503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1990503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2071022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2071022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2071022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2071022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2071022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2071022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2151510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2151510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2151510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2151510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2151510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2151510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2232029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2232029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2232029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2232029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2232029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2232029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1" name="Google Shape;2681;p26"/>
          <p:cNvGrpSpPr/>
          <p:nvPr/>
        </p:nvGrpSpPr>
        <p:grpSpPr>
          <a:xfrm>
            <a:off x="1087319" y="3035586"/>
            <a:ext cx="31789" cy="212503"/>
            <a:chOff x="5594919" y="3659786"/>
            <a:chExt cx="31789" cy="212503"/>
          </a:xfrm>
        </p:grpSpPr>
        <p:sp>
          <p:nvSpPr>
            <p:cNvPr id="2682" name="Google Shape;2682;p26"/>
            <p:cNvSpPr/>
            <p:nvPr/>
          </p:nvSpPr>
          <p:spPr>
            <a:xfrm>
              <a:off x="5594919" y="3659786"/>
              <a:ext cx="31789" cy="31789"/>
            </a:xfrm>
            <a:custGeom>
              <a:avLst/>
              <a:gdLst/>
              <a:ahLst/>
              <a:cxnLst/>
              <a:rect l="l" t="t" r="r" b="b"/>
              <a:pathLst>
                <a:path w="31789" h="31789" extrusionOk="0">
                  <a:moveTo>
                    <a:pt x="31790" y="15895"/>
                  </a:moveTo>
                  <a:cubicBezTo>
                    <a:pt x="31790" y="24673"/>
                    <a:pt x="24673" y="31789"/>
                    <a:pt x="15895" y="31789"/>
                  </a:cubicBezTo>
                  <a:cubicBezTo>
                    <a:pt x="7116" y="31789"/>
                    <a:pt x="0" y="24673"/>
                    <a:pt x="0" y="15895"/>
                  </a:cubicBezTo>
                  <a:cubicBezTo>
                    <a:pt x="0" y="7116"/>
                    <a:pt x="7116" y="0"/>
                    <a:pt x="15895" y="0"/>
                  </a:cubicBezTo>
                  <a:cubicBezTo>
                    <a:pt x="24673" y="0"/>
                    <a:pt x="31790" y="7116"/>
                    <a:pt x="31790" y="158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5594919" y="3720014"/>
              <a:ext cx="31789" cy="31789"/>
            </a:xfrm>
            <a:custGeom>
              <a:avLst/>
              <a:gdLst/>
              <a:ahLst/>
              <a:cxnLst/>
              <a:rect l="l" t="t" r="r" b="b"/>
              <a:pathLst>
                <a:path w="31789" h="31789" extrusionOk="0">
                  <a:moveTo>
                    <a:pt x="31790" y="15895"/>
                  </a:moveTo>
                  <a:cubicBezTo>
                    <a:pt x="31790" y="24673"/>
                    <a:pt x="24673" y="31790"/>
                    <a:pt x="15895" y="31790"/>
                  </a:cubicBezTo>
                  <a:cubicBezTo>
                    <a:pt x="7116" y="31790"/>
                    <a:pt x="0" y="24673"/>
                    <a:pt x="0" y="15895"/>
                  </a:cubicBezTo>
                  <a:cubicBezTo>
                    <a:pt x="0" y="7116"/>
                    <a:pt x="7116" y="0"/>
                    <a:pt x="15895" y="0"/>
                  </a:cubicBezTo>
                  <a:cubicBezTo>
                    <a:pt x="24673" y="0"/>
                    <a:pt x="31790" y="7116"/>
                    <a:pt x="31790" y="158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5594919" y="3780241"/>
              <a:ext cx="31789" cy="31789"/>
            </a:xfrm>
            <a:custGeom>
              <a:avLst/>
              <a:gdLst/>
              <a:ahLst/>
              <a:cxnLst/>
              <a:rect l="l" t="t" r="r" b="b"/>
              <a:pathLst>
                <a:path w="31789" h="31789" extrusionOk="0">
                  <a:moveTo>
                    <a:pt x="31790" y="15895"/>
                  </a:moveTo>
                  <a:cubicBezTo>
                    <a:pt x="31790" y="24673"/>
                    <a:pt x="24673" y="31790"/>
                    <a:pt x="15895" y="31790"/>
                  </a:cubicBezTo>
                  <a:cubicBezTo>
                    <a:pt x="7116" y="31790"/>
                    <a:pt x="0" y="24673"/>
                    <a:pt x="0" y="15895"/>
                  </a:cubicBezTo>
                  <a:cubicBezTo>
                    <a:pt x="0" y="7116"/>
                    <a:pt x="7116" y="0"/>
                    <a:pt x="15895" y="0"/>
                  </a:cubicBezTo>
                  <a:cubicBezTo>
                    <a:pt x="24673" y="0"/>
                    <a:pt x="31790" y="7116"/>
                    <a:pt x="31790" y="158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5594919" y="3840500"/>
              <a:ext cx="31789" cy="31789"/>
            </a:xfrm>
            <a:custGeom>
              <a:avLst/>
              <a:gdLst/>
              <a:ahLst/>
              <a:cxnLst/>
              <a:rect l="l" t="t" r="r" b="b"/>
              <a:pathLst>
                <a:path w="31789" h="31789" extrusionOk="0">
                  <a:moveTo>
                    <a:pt x="31790" y="15895"/>
                  </a:moveTo>
                  <a:cubicBezTo>
                    <a:pt x="31790" y="24673"/>
                    <a:pt x="24673" y="31790"/>
                    <a:pt x="15895" y="31790"/>
                  </a:cubicBezTo>
                  <a:cubicBezTo>
                    <a:pt x="7116" y="31790"/>
                    <a:pt x="0" y="24673"/>
                    <a:pt x="0" y="15895"/>
                  </a:cubicBezTo>
                  <a:cubicBezTo>
                    <a:pt x="0" y="7116"/>
                    <a:pt x="7116" y="0"/>
                    <a:pt x="15895" y="0"/>
                  </a:cubicBezTo>
                  <a:cubicBezTo>
                    <a:pt x="24673" y="0"/>
                    <a:pt x="31790" y="7116"/>
                    <a:pt x="31790" y="158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6" name="Google Shape;2686;p26"/>
          <p:cNvGrpSpPr/>
          <p:nvPr/>
        </p:nvGrpSpPr>
        <p:grpSpPr>
          <a:xfrm>
            <a:off x="4961091" y="4360067"/>
            <a:ext cx="20906" cy="139794"/>
            <a:chOff x="7294979" y="2146004"/>
            <a:chExt cx="20906" cy="139794"/>
          </a:xfrm>
        </p:grpSpPr>
        <p:sp>
          <p:nvSpPr>
            <p:cNvPr id="2687" name="Google Shape;2687;p26"/>
            <p:cNvSpPr/>
            <p:nvPr/>
          </p:nvSpPr>
          <p:spPr>
            <a:xfrm>
              <a:off x="7294979" y="2146004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7294979" y="218563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7294979" y="222526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7294979" y="2264892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1" name="Google Shape;2691;p26"/>
          <p:cNvGrpSpPr/>
          <p:nvPr/>
        </p:nvGrpSpPr>
        <p:grpSpPr>
          <a:xfrm>
            <a:off x="8036717" y="2571754"/>
            <a:ext cx="20906" cy="139794"/>
            <a:chOff x="7294979" y="2146004"/>
            <a:chExt cx="20906" cy="139794"/>
          </a:xfrm>
        </p:grpSpPr>
        <p:sp>
          <p:nvSpPr>
            <p:cNvPr id="2692" name="Google Shape;2692;p26"/>
            <p:cNvSpPr/>
            <p:nvPr/>
          </p:nvSpPr>
          <p:spPr>
            <a:xfrm>
              <a:off x="7294979" y="2146004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7294979" y="218563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7294979" y="222526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7294979" y="2264892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6" name="Google Shape;2696;p26"/>
          <p:cNvGrpSpPr/>
          <p:nvPr/>
        </p:nvGrpSpPr>
        <p:grpSpPr>
          <a:xfrm>
            <a:off x="7864997" y="2951584"/>
            <a:ext cx="1739413" cy="1739140"/>
            <a:chOff x="2083597" y="-4"/>
            <a:chExt cx="1739413" cy="1739140"/>
          </a:xfrm>
        </p:grpSpPr>
        <p:sp>
          <p:nvSpPr>
            <p:cNvPr id="2697" name="Google Shape;2697;p26"/>
            <p:cNvSpPr/>
            <p:nvPr/>
          </p:nvSpPr>
          <p:spPr>
            <a:xfrm>
              <a:off x="2083597" y="-4"/>
              <a:ext cx="1739413" cy="1739140"/>
            </a:xfrm>
            <a:custGeom>
              <a:avLst/>
              <a:gdLst/>
              <a:ahLst/>
              <a:cxnLst/>
              <a:rect l="l" t="t" r="r" b="b"/>
              <a:pathLst>
                <a:path w="1739413" h="1739140" extrusionOk="0">
                  <a:moveTo>
                    <a:pt x="884725" y="1739141"/>
                  </a:moveTo>
                  <a:cubicBezTo>
                    <a:pt x="879714" y="1739141"/>
                    <a:pt x="875594" y="1735113"/>
                    <a:pt x="875502" y="1730071"/>
                  </a:cubicBezTo>
                  <a:cubicBezTo>
                    <a:pt x="875410" y="1724968"/>
                    <a:pt x="879468" y="1720786"/>
                    <a:pt x="884571" y="1720694"/>
                  </a:cubicBezTo>
                  <a:cubicBezTo>
                    <a:pt x="1029038" y="1718204"/>
                    <a:pt x="1171199" y="1678820"/>
                    <a:pt x="1295621" y="1606756"/>
                  </a:cubicBezTo>
                  <a:cubicBezTo>
                    <a:pt x="1300017" y="1604204"/>
                    <a:pt x="1305674" y="1605711"/>
                    <a:pt x="1308226" y="1610107"/>
                  </a:cubicBezTo>
                  <a:cubicBezTo>
                    <a:pt x="1310778" y="1614504"/>
                    <a:pt x="1309271" y="1620161"/>
                    <a:pt x="1304875" y="1622712"/>
                  </a:cubicBezTo>
                  <a:cubicBezTo>
                    <a:pt x="1177717" y="1696345"/>
                    <a:pt x="1032482" y="1736589"/>
                    <a:pt x="884879" y="1739141"/>
                  </a:cubicBezTo>
                  <a:cubicBezTo>
                    <a:pt x="884817" y="1739141"/>
                    <a:pt x="884787" y="1739141"/>
                    <a:pt x="884725" y="1739141"/>
                  </a:cubicBezTo>
                  <a:close/>
                  <a:moveTo>
                    <a:pt x="797658" y="1736281"/>
                  </a:moveTo>
                  <a:cubicBezTo>
                    <a:pt x="797412" y="1736281"/>
                    <a:pt x="797135" y="1736281"/>
                    <a:pt x="796889" y="1736251"/>
                  </a:cubicBezTo>
                  <a:cubicBezTo>
                    <a:pt x="698631" y="1728103"/>
                    <a:pt x="603385" y="1703570"/>
                    <a:pt x="513735" y="1663295"/>
                  </a:cubicBezTo>
                  <a:cubicBezTo>
                    <a:pt x="509093" y="1661204"/>
                    <a:pt x="507002" y="1655762"/>
                    <a:pt x="509093" y="1651089"/>
                  </a:cubicBezTo>
                  <a:cubicBezTo>
                    <a:pt x="511183" y="1646447"/>
                    <a:pt x="516625" y="1644356"/>
                    <a:pt x="521298" y="1646447"/>
                  </a:cubicBezTo>
                  <a:cubicBezTo>
                    <a:pt x="609011" y="1685830"/>
                    <a:pt x="702259" y="1709872"/>
                    <a:pt x="798426" y="1717835"/>
                  </a:cubicBezTo>
                  <a:cubicBezTo>
                    <a:pt x="803499" y="1718265"/>
                    <a:pt x="807281" y="1722723"/>
                    <a:pt x="806850" y="1727796"/>
                  </a:cubicBezTo>
                  <a:cubicBezTo>
                    <a:pt x="806450" y="1732623"/>
                    <a:pt x="802423" y="1736251"/>
                    <a:pt x="797658" y="1736251"/>
                  </a:cubicBezTo>
                  <a:close/>
                  <a:moveTo>
                    <a:pt x="439918" y="1624403"/>
                  </a:moveTo>
                  <a:cubicBezTo>
                    <a:pt x="438350" y="1624403"/>
                    <a:pt x="436782" y="1624004"/>
                    <a:pt x="435307" y="1623174"/>
                  </a:cubicBezTo>
                  <a:cubicBezTo>
                    <a:pt x="307811" y="1549541"/>
                    <a:pt x="200237" y="1443935"/>
                    <a:pt x="124237" y="1317792"/>
                  </a:cubicBezTo>
                  <a:cubicBezTo>
                    <a:pt x="121593" y="1313426"/>
                    <a:pt x="123007" y="1307769"/>
                    <a:pt x="127373" y="1305125"/>
                  </a:cubicBezTo>
                  <a:cubicBezTo>
                    <a:pt x="131739" y="1302481"/>
                    <a:pt x="137396" y="1303895"/>
                    <a:pt x="140040" y="1308261"/>
                  </a:cubicBezTo>
                  <a:cubicBezTo>
                    <a:pt x="214441" y="1431730"/>
                    <a:pt x="319739" y="1535122"/>
                    <a:pt x="444530" y="1607187"/>
                  </a:cubicBezTo>
                  <a:cubicBezTo>
                    <a:pt x="448926" y="1609738"/>
                    <a:pt x="450464" y="1615364"/>
                    <a:pt x="447912" y="1619792"/>
                  </a:cubicBezTo>
                  <a:cubicBezTo>
                    <a:pt x="446190" y="1622743"/>
                    <a:pt x="443116" y="1624403"/>
                    <a:pt x="439918" y="1624403"/>
                  </a:cubicBezTo>
                  <a:close/>
                  <a:moveTo>
                    <a:pt x="1373373" y="1576504"/>
                  </a:moveTo>
                  <a:cubicBezTo>
                    <a:pt x="1370514" y="1576504"/>
                    <a:pt x="1367685" y="1575182"/>
                    <a:pt x="1365902" y="1572692"/>
                  </a:cubicBezTo>
                  <a:cubicBezTo>
                    <a:pt x="1362920" y="1568572"/>
                    <a:pt x="1363842" y="1562792"/>
                    <a:pt x="1367962" y="1559810"/>
                  </a:cubicBezTo>
                  <a:cubicBezTo>
                    <a:pt x="1445991" y="1503363"/>
                    <a:pt x="1513505" y="1434712"/>
                    <a:pt x="1568537" y="1355699"/>
                  </a:cubicBezTo>
                  <a:cubicBezTo>
                    <a:pt x="1571458" y="1351518"/>
                    <a:pt x="1577207" y="1350503"/>
                    <a:pt x="1581388" y="1353393"/>
                  </a:cubicBezTo>
                  <a:cubicBezTo>
                    <a:pt x="1585569" y="1356314"/>
                    <a:pt x="1586584" y="1362063"/>
                    <a:pt x="1583694" y="1366245"/>
                  </a:cubicBezTo>
                  <a:cubicBezTo>
                    <a:pt x="1527463" y="1446948"/>
                    <a:pt x="1458504" y="1517106"/>
                    <a:pt x="1378784" y="1574752"/>
                  </a:cubicBezTo>
                  <a:cubicBezTo>
                    <a:pt x="1377154" y="1575920"/>
                    <a:pt x="1375248" y="1576504"/>
                    <a:pt x="1373373" y="1576504"/>
                  </a:cubicBezTo>
                  <a:close/>
                  <a:moveTo>
                    <a:pt x="1622278" y="1296271"/>
                  </a:moveTo>
                  <a:cubicBezTo>
                    <a:pt x="1620771" y="1296271"/>
                    <a:pt x="1619234" y="1295902"/>
                    <a:pt x="1617820" y="1295102"/>
                  </a:cubicBezTo>
                  <a:cubicBezTo>
                    <a:pt x="1613362" y="1292612"/>
                    <a:pt x="1611763" y="1287017"/>
                    <a:pt x="1614254" y="1282559"/>
                  </a:cubicBezTo>
                  <a:cubicBezTo>
                    <a:pt x="1684074" y="1156969"/>
                    <a:pt x="1720997" y="1014131"/>
                    <a:pt x="1720997" y="869511"/>
                  </a:cubicBezTo>
                  <a:lnTo>
                    <a:pt x="1720997" y="867574"/>
                  </a:lnTo>
                  <a:cubicBezTo>
                    <a:pt x="1720997" y="862470"/>
                    <a:pt x="1725117" y="858351"/>
                    <a:pt x="1730190" y="858320"/>
                  </a:cubicBezTo>
                  <a:lnTo>
                    <a:pt x="1730190" y="858320"/>
                  </a:lnTo>
                  <a:cubicBezTo>
                    <a:pt x="1735263" y="858320"/>
                    <a:pt x="1739413" y="862440"/>
                    <a:pt x="1739413" y="867513"/>
                  </a:cubicBezTo>
                  <a:lnTo>
                    <a:pt x="1739413" y="869480"/>
                  </a:lnTo>
                  <a:cubicBezTo>
                    <a:pt x="1739413" y="1017206"/>
                    <a:pt x="1701690" y="1163148"/>
                    <a:pt x="1630364" y="1291475"/>
                  </a:cubicBezTo>
                  <a:cubicBezTo>
                    <a:pt x="1628673" y="1294518"/>
                    <a:pt x="1625537" y="1296209"/>
                    <a:pt x="1622309" y="1296209"/>
                  </a:cubicBezTo>
                  <a:close/>
                  <a:moveTo>
                    <a:pt x="91033" y="1245420"/>
                  </a:moveTo>
                  <a:cubicBezTo>
                    <a:pt x="87590" y="1245420"/>
                    <a:pt x="84270" y="1243452"/>
                    <a:pt x="82671" y="1240132"/>
                  </a:cubicBezTo>
                  <a:cubicBezTo>
                    <a:pt x="40736" y="1151250"/>
                    <a:pt x="14419" y="1056466"/>
                    <a:pt x="4489" y="958454"/>
                  </a:cubicBezTo>
                  <a:cubicBezTo>
                    <a:pt x="3966" y="953381"/>
                    <a:pt x="7655" y="948862"/>
                    <a:pt x="12728" y="948339"/>
                  </a:cubicBezTo>
                  <a:cubicBezTo>
                    <a:pt x="17801" y="947847"/>
                    <a:pt x="22320" y="951506"/>
                    <a:pt x="22843" y="956578"/>
                  </a:cubicBezTo>
                  <a:cubicBezTo>
                    <a:pt x="32589" y="1052500"/>
                    <a:pt x="58322" y="1145255"/>
                    <a:pt x="99365" y="1232231"/>
                  </a:cubicBezTo>
                  <a:cubicBezTo>
                    <a:pt x="101548" y="1236842"/>
                    <a:pt x="99550" y="1242345"/>
                    <a:pt x="94969" y="1244498"/>
                  </a:cubicBezTo>
                  <a:cubicBezTo>
                    <a:pt x="93708" y="1245082"/>
                    <a:pt x="92356" y="1245389"/>
                    <a:pt x="91033" y="1245389"/>
                  </a:cubicBezTo>
                  <a:close/>
                  <a:moveTo>
                    <a:pt x="9223" y="879749"/>
                  </a:moveTo>
                  <a:cubicBezTo>
                    <a:pt x="4120" y="879749"/>
                    <a:pt x="0" y="875629"/>
                    <a:pt x="0" y="870525"/>
                  </a:cubicBezTo>
                  <a:lnTo>
                    <a:pt x="0" y="869542"/>
                  </a:lnTo>
                  <a:cubicBezTo>
                    <a:pt x="0" y="722154"/>
                    <a:pt x="37539" y="576519"/>
                    <a:pt x="108588" y="448408"/>
                  </a:cubicBezTo>
                  <a:cubicBezTo>
                    <a:pt x="111048" y="443950"/>
                    <a:pt x="116674" y="442351"/>
                    <a:pt x="121132" y="444811"/>
                  </a:cubicBezTo>
                  <a:cubicBezTo>
                    <a:pt x="125590" y="447270"/>
                    <a:pt x="127189" y="452897"/>
                    <a:pt x="124729" y="457354"/>
                  </a:cubicBezTo>
                  <a:cubicBezTo>
                    <a:pt x="55217" y="582729"/>
                    <a:pt x="18447" y="725259"/>
                    <a:pt x="18447" y="869542"/>
                  </a:cubicBezTo>
                  <a:lnTo>
                    <a:pt x="18447" y="870525"/>
                  </a:lnTo>
                  <a:cubicBezTo>
                    <a:pt x="18447" y="875629"/>
                    <a:pt x="14327" y="879749"/>
                    <a:pt x="9223" y="879749"/>
                  </a:cubicBezTo>
                  <a:close/>
                  <a:moveTo>
                    <a:pt x="1725640" y="789822"/>
                  </a:moveTo>
                  <a:cubicBezTo>
                    <a:pt x="1720967" y="789822"/>
                    <a:pt x="1716970" y="786286"/>
                    <a:pt x="1716478" y="781552"/>
                  </a:cubicBezTo>
                  <a:cubicBezTo>
                    <a:pt x="1706640" y="685630"/>
                    <a:pt x="1680784" y="592936"/>
                    <a:pt x="1639648" y="505961"/>
                  </a:cubicBezTo>
                  <a:cubicBezTo>
                    <a:pt x="1637465" y="501349"/>
                    <a:pt x="1639433" y="495846"/>
                    <a:pt x="1644045" y="493663"/>
                  </a:cubicBezTo>
                  <a:cubicBezTo>
                    <a:pt x="1648656" y="491481"/>
                    <a:pt x="1654160" y="493448"/>
                    <a:pt x="1656342" y="498060"/>
                  </a:cubicBezTo>
                  <a:cubicBezTo>
                    <a:pt x="1698370" y="586910"/>
                    <a:pt x="1724779" y="681633"/>
                    <a:pt x="1734863" y="779646"/>
                  </a:cubicBezTo>
                  <a:cubicBezTo>
                    <a:pt x="1735385" y="784718"/>
                    <a:pt x="1731696" y="789238"/>
                    <a:pt x="1726623" y="789761"/>
                  </a:cubicBezTo>
                  <a:cubicBezTo>
                    <a:pt x="1726316" y="789791"/>
                    <a:pt x="1725978" y="789822"/>
                    <a:pt x="1725671" y="789822"/>
                  </a:cubicBezTo>
                  <a:close/>
                  <a:moveTo>
                    <a:pt x="1606752" y="434481"/>
                  </a:moveTo>
                  <a:cubicBezTo>
                    <a:pt x="1603616" y="434481"/>
                    <a:pt x="1600572" y="432882"/>
                    <a:pt x="1598851" y="430023"/>
                  </a:cubicBezTo>
                  <a:cubicBezTo>
                    <a:pt x="1524296" y="306616"/>
                    <a:pt x="1418874" y="203377"/>
                    <a:pt x="1294022" y="131436"/>
                  </a:cubicBezTo>
                  <a:cubicBezTo>
                    <a:pt x="1289595" y="128884"/>
                    <a:pt x="1288089" y="123258"/>
                    <a:pt x="1290640" y="118830"/>
                  </a:cubicBezTo>
                  <a:cubicBezTo>
                    <a:pt x="1293192" y="114403"/>
                    <a:pt x="1298818" y="112897"/>
                    <a:pt x="1303246" y="115449"/>
                  </a:cubicBezTo>
                  <a:cubicBezTo>
                    <a:pt x="1430834" y="188958"/>
                    <a:pt x="1538500" y="294410"/>
                    <a:pt x="1614653" y="420492"/>
                  </a:cubicBezTo>
                  <a:cubicBezTo>
                    <a:pt x="1617297" y="424858"/>
                    <a:pt x="1615883" y="430515"/>
                    <a:pt x="1611517" y="433159"/>
                  </a:cubicBezTo>
                  <a:cubicBezTo>
                    <a:pt x="1610042" y="434050"/>
                    <a:pt x="1608381" y="434481"/>
                    <a:pt x="1606752" y="434481"/>
                  </a:cubicBezTo>
                  <a:close/>
                  <a:moveTo>
                    <a:pt x="162698" y="388149"/>
                  </a:moveTo>
                  <a:cubicBezTo>
                    <a:pt x="160884" y="388149"/>
                    <a:pt x="159040" y="387627"/>
                    <a:pt x="157441" y="386489"/>
                  </a:cubicBezTo>
                  <a:cubicBezTo>
                    <a:pt x="153260" y="383568"/>
                    <a:pt x="152214" y="377819"/>
                    <a:pt x="155135" y="373638"/>
                  </a:cubicBezTo>
                  <a:cubicBezTo>
                    <a:pt x="211274" y="292873"/>
                    <a:pt x="280141" y="222653"/>
                    <a:pt x="359799" y="164916"/>
                  </a:cubicBezTo>
                  <a:cubicBezTo>
                    <a:pt x="363919" y="161934"/>
                    <a:pt x="369699" y="162856"/>
                    <a:pt x="372681" y="166976"/>
                  </a:cubicBezTo>
                  <a:cubicBezTo>
                    <a:pt x="375663" y="171095"/>
                    <a:pt x="374741" y="176875"/>
                    <a:pt x="370621" y="179858"/>
                  </a:cubicBezTo>
                  <a:cubicBezTo>
                    <a:pt x="292654" y="236396"/>
                    <a:pt x="225232" y="305140"/>
                    <a:pt x="170261" y="384183"/>
                  </a:cubicBezTo>
                  <a:cubicBezTo>
                    <a:pt x="168478" y="386766"/>
                    <a:pt x="165588" y="388149"/>
                    <a:pt x="162668" y="388149"/>
                  </a:cubicBezTo>
                  <a:close/>
                  <a:moveTo>
                    <a:pt x="438289" y="134110"/>
                  </a:moveTo>
                  <a:cubicBezTo>
                    <a:pt x="435122" y="134110"/>
                    <a:pt x="432017" y="132450"/>
                    <a:pt x="430295" y="129529"/>
                  </a:cubicBezTo>
                  <a:cubicBezTo>
                    <a:pt x="427744" y="125133"/>
                    <a:pt x="429250" y="119476"/>
                    <a:pt x="433647" y="116924"/>
                  </a:cubicBezTo>
                  <a:cubicBezTo>
                    <a:pt x="560712" y="43138"/>
                    <a:pt x="705917" y="2710"/>
                    <a:pt x="853489" y="4"/>
                  </a:cubicBezTo>
                  <a:cubicBezTo>
                    <a:pt x="858531" y="-150"/>
                    <a:pt x="862774" y="3970"/>
                    <a:pt x="862866" y="9043"/>
                  </a:cubicBezTo>
                  <a:cubicBezTo>
                    <a:pt x="862958" y="14146"/>
                    <a:pt x="858900" y="18328"/>
                    <a:pt x="853827" y="18420"/>
                  </a:cubicBezTo>
                  <a:cubicBezTo>
                    <a:pt x="709360" y="21064"/>
                    <a:pt x="567261" y="60632"/>
                    <a:pt x="442901" y="132819"/>
                  </a:cubicBezTo>
                  <a:cubicBezTo>
                    <a:pt x="441456" y="133680"/>
                    <a:pt x="439857" y="134080"/>
                    <a:pt x="438289" y="134080"/>
                  </a:cubicBezTo>
                  <a:close/>
                  <a:moveTo>
                    <a:pt x="1220974" y="93036"/>
                  </a:moveTo>
                  <a:cubicBezTo>
                    <a:pt x="1219714" y="93036"/>
                    <a:pt x="1218422" y="92790"/>
                    <a:pt x="1217223" y="92237"/>
                  </a:cubicBezTo>
                  <a:cubicBezTo>
                    <a:pt x="1129449" y="52946"/>
                    <a:pt x="1036202" y="29027"/>
                    <a:pt x="940034" y="21156"/>
                  </a:cubicBezTo>
                  <a:cubicBezTo>
                    <a:pt x="934961" y="20726"/>
                    <a:pt x="931179" y="16299"/>
                    <a:pt x="931579" y="11226"/>
                  </a:cubicBezTo>
                  <a:cubicBezTo>
                    <a:pt x="932010" y="6153"/>
                    <a:pt x="936437" y="2371"/>
                    <a:pt x="941509" y="2771"/>
                  </a:cubicBezTo>
                  <a:cubicBezTo>
                    <a:pt x="1039768" y="10795"/>
                    <a:pt x="1135075" y="35237"/>
                    <a:pt x="1224725" y="75389"/>
                  </a:cubicBezTo>
                  <a:cubicBezTo>
                    <a:pt x="1229367" y="77479"/>
                    <a:pt x="1231458" y="82921"/>
                    <a:pt x="1229367" y="87564"/>
                  </a:cubicBezTo>
                  <a:cubicBezTo>
                    <a:pt x="1227830" y="90976"/>
                    <a:pt x="1224479" y="93005"/>
                    <a:pt x="1220943" y="930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2623341" y="540041"/>
              <a:ext cx="659923" cy="659073"/>
            </a:xfrm>
            <a:custGeom>
              <a:avLst/>
              <a:gdLst/>
              <a:ahLst/>
              <a:cxnLst/>
              <a:rect l="l" t="t" r="r" b="b"/>
              <a:pathLst>
                <a:path w="659923" h="659073" extrusionOk="0">
                  <a:moveTo>
                    <a:pt x="346364" y="659074"/>
                  </a:moveTo>
                  <a:cubicBezTo>
                    <a:pt x="341476" y="659074"/>
                    <a:pt x="337417" y="655231"/>
                    <a:pt x="337171" y="650312"/>
                  </a:cubicBezTo>
                  <a:cubicBezTo>
                    <a:pt x="336925" y="645239"/>
                    <a:pt x="340830" y="640904"/>
                    <a:pt x="345933" y="640627"/>
                  </a:cubicBezTo>
                  <a:cubicBezTo>
                    <a:pt x="511675" y="632265"/>
                    <a:pt x="641477" y="495607"/>
                    <a:pt x="641477" y="329527"/>
                  </a:cubicBezTo>
                  <a:lnTo>
                    <a:pt x="641477" y="328820"/>
                  </a:lnTo>
                  <a:cubicBezTo>
                    <a:pt x="641477" y="323716"/>
                    <a:pt x="645597" y="319597"/>
                    <a:pt x="650700" y="319597"/>
                  </a:cubicBezTo>
                  <a:cubicBezTo>
                    <a:pt x="655804" y="319597"/>
                    <a:pt x="659924" y="323716"/>
                    <a:pt x="659924" y="328820"/>
                  </a:cubicBezTo>
                  <a:lnTo>
                    <a:pt x="659924" y="329527"/>
                  </a:lnTo>
                  <a:cubicBezTo>
                    <a:pt x="659924" y="505445"/>
                    <a:pt x="522405" y="650189"/>
                    <a:pt x="346856" y="659043"/>
                  </a:cubicBezTo>
                  <a:cubicBezTo>
                    <a:pt x="346702" y="659043"/>
                    <a:pt x="346548" y="659043"/>
                    <a:pt x="346395" y="659043"/>
                  </a:cubicBezTo>
                  <a:close/>
                  <a:moveTo>
                    <a:pt x="249766" y="649389"/>
                  </a:moveTo>
                  <a:cubicBezTo>
                    <a:pt x="248997" y="649389"/>
                    <a:pt x="248228" y="649297"/>
                    <a:pt x="247460" y="649082"/>
                  </a:cubicBezTo>
                  <a:cubicBezTo>
                    <a:pt x="138072" y="620920"/>
                    <a:pt x="49068" y="536466"/>
                    <a:pt x="15157" y="428646"/>
                  </a:cubicBezTo>
                  <a:cubicBezTo>
                    <a:pt x="13620" y="423789"/>
                    <a:pt x="16325" y="418624"/>
                    <a:pt x="21183" y="417086"/>
                  </a:cubicBezTo>
                  <a:cubicBezTo>
                    <a:pt x="26040" y="415549"/>
                    <a:pt x="31236" y="418255"/>
                    <a:pt x="32743" y="423112"/>
                  </a:cubicBezTo>
                  <a:cubicBezTo>
                    <a:pt x="64747" y="524906"/>
                    <a:pt x="148802" y="604657"/>
                    <a:pt x="252041" y="631220"/>
                  </a:cubicBezTo>
                  <a:cubicBezTo>
                    <a:pt x="256960" y="632480"/>
                    <a:pt x="259942" y="637522"/>
                    <a:pt x="258682" y="642441"/>
                  </a:cubicBezTo>
                  <a:cubicBezTo>
                    <a:pt x="257606" y="646592"/>
                    <a:pt x="253855" y="649359"/>
                    <a:pt x="249766" y="649359"/>
                  </a:cubicBezTo>
                  <a:close/>
                  <a:moveTo>
                    <a:pt x="9223" y="339119"/>
                  </a:moveTo>
                  <a:cubicBezTo>
                    <a:pt x="4120" y="339119"/>
                    <a:pt x="0" y="334999"/>
                    <a:pt x="0" y="329896"/>
                  </a:cubicBezTo>
                  <a:lnTo>
                    <a:pt x="0" y="329527"/>
                  </a:lnTo>
                  <a:cubicBezTo>
                    <a:pt x="0" y="153793"/>
                    <a:pt x="137365" y="9050"/>
                    <a:pt x="312699" y="11"/>
                  </a:cubicBezTo>
                  <a:cubicBezTo>
                    <a:pt x="317772" y="-235"/>
                    <a:pt x="322107" y="3670"/>
                    <a:pt x="322384" y="8742"/>
                  </a:cubicBezTo>
                  <a:cubicBezTo>
                    <a:pt x="322629" y="13815"/>
                    <a:pt x="318725" y="18150"/>
                    <a:pt x="313652" y="18427"/>
                  </a:cubicBezTo>
                  <a:cubicBezTo>
                    <a:pt x="148125" y="26943"/>
                    <a:pt x="18447" y="163601"/>
                    <a:pt x="18447" y="329527"/>
                  </a:cubicBezTo>
                  <a:lnTo>
                    <a:pt x="18447" y="329896"/>
                  </a:lnTo>
                  <a:cubicBezTo>
                    <a:pt x="18447" y="334999"/>
                    <a:pt x="14327" y="339119"/>
                    <a:pt x="9223" y="339119"/>
                  </a:cubicBezTo>
                  <a:close/>
                  <a:moveTo>
                    <a:pt x="635851" y="242091"/>
                  </a:moveTo>
                  <a:cubicBezTo>
                    <a:pt x="631946" y="242091"/>
                    <a:pt x="628288" y="239570"/>
                    <a:pt x="627058" y="235634"/>
                  </a:cubicBezTo>
                  <a:cubicBezTo>
                    <a:pt x="594931" y="133871"/>
                    <a:pt x="510814" y="54244"/>
                    <a:pt x="407514" y="27773"/>
                  </a:cubicBezTo>
                  <a:cubicBezTo>
                    <a:pt x="402595" y="26512"/>
                    <a:pt x="399613" y="21470"/>
                    <a:pt x="400873" y="16551"/>
                  </a:cubicBezTo>
                  <a:cubicBezTo>
                    <a:pt x="402134" y="11632"/>
                    <a:pt x="407145" y="8650"/>
                    <a:pt x="412095" y="9911"/>
                  </a:cubicBezTo>
                  <a:cubicBezTo>
                    <a:pt x="521513" y="37949"/>
                    <a:pt x="610610" y="122311"/>
                    <a:pt x="644644" y="230100"/>
                  </a:cubicBezTo>
                  <a:cubicBezTo>
                    <a:pt x="646181" y="234958"/>
                    <a:pt x="643475" y="240154"/>
                    <a:pt x="638618" y="241660"/>
                  </a:cubicBezTo>
                  <a:cubicBezTo>
                    <a:pt x="637696" y="241937"/>
                    <a:pt x="636773" y="242091"/>
                    <a:pt x="635851" y="242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2443728" y="359706"/>
              <a:ext cx="1019421" cy="1019753"/>
            </a:xfrm>
            <a:custGeom>
              <a:avLst/>
              <a:gdLst/>
              <a:ahLst/>
              <a:cxnLst/>
              <a:rect l="l" t="t" r="r" b="b"/>
              <a:pathLst>
                <a:path w="1019421" h="1019753" extrusionOk="0">
                  <a:moveTo>
                    <a:pt x="509591" y="1019723"/>
                  </a:moveTo>
                  <a:lnTo>
                    <a:pt x="509591" y="1019723"/>
                  </a:lnTo>
                  <a:cubicBezTo>
                    <a:pt x="454682" y="1019723"/>
                    <a:pt x="400664" y="1011053"/>
                    <a:pt x="349045" y="993928"/>
                  </a:cubicBezTo>
                  <a:cubicBezTo>
                    <a:pt x="344218" y="992330"/>
                    <a:pt x="341574" y="987103"/>
                    <a:pt x="343203" y="982276"/>
                  </a:cubicBezTo>
                  <a:cubicBezTo>
                    <a:pt x="344802" y="977449"/>
                    <a:pt x="350028" y="974836"/>
                    <a:pt x="354855" y="976435"/>
                  </a:cubicBezTo>
                  <a:cubicBezTo>
                    <a:pt x="404599" y="992914"/>
                    <a:pt x="456680" y="1001276"/>
                    <a:pt x="509591" y="1001276"/>
                  </a:cubicBezTo>
                  <a:lnTo>
                    <a:pt x="509591" y="1001276"/>
                  </a:lnTo>
                  <a:cubicBezTo>
                    <a:pt x="568374" y="1001276"/>
                    <a:pt x="625896" y="991008"/>
                    <a:pt x="680498" y="970747"/>
                  </a:cubicBezTo>
                  <a:cubicBezTo>
                    <a:pt x="685263" y="968964"/>
                    <a:pt x="690582" y="971424"/>
                    <a:pt x="692365" y="976189"/>
                  </a:cubicBezTo>
                  <a:cubicBezTo>
                    <a:pt x="694148" y="980954"/>
                    <a:pt x="691688" y="986273"/>
                    <a:pt x="686923" y="988056"/>
                  </a:cubicBezTo>
                  <a:cubicBezTo>
                    <a:pt x="630262" y="1009085"/>
                    <a:pt x="570587" y="1019753"/>
                    <a:pt x="509591" y="1019753"/>
                  </a:cubicBezTo>
                  <a:close/>
                  <a:moveTo>
                    <a:pt x="259518" y="952916"/>
                  </a:moveTo>
                  <a:cubicBezTo>
                    <a:pt x="257950" y="952916"/>
                    <a:pt x="256382" y="952516"/>
                    <a:pt x="254906" y="951686"/>
                  </a:cubicBezTo>
                  <a:cubicBezTo>
                    <a:pt x="181243" y="909136"/>
                    <a:pt x="118802" y="848262"/>
                    <a:pt x="74376" y="775675"/>
                  </a:cubicBezTo>
                  <a:cubicBezTo>
                    <a:pt x="28721" y="701090"/>
                    <a:pt x="2988" y="615283"/>
                    <a:pt x="6" y="527601"/>
                  </a:cubicBezTo>
                  <a:cubicBezTo>
                    <a:pt x="-178" y="522497"/>
                    <a:pt x="3818" y="518255"/>
                    <a:pt x="8922" y="518070"/>
                  </a:cubicBezTo>
                  <a:cubicBezTo>
                    <a:pt x="13995" y="517855"/>
                    <a:pt x="18268" y="521882"/>
                    <a:pt x="18453" y="526986"/>
                  </a:cubicBezTo>
                  <a:cubicBezTo>
                    <a:pt x="24294" y="697432"/>
                    <a:pt x="116127" y="850230"/>
                    <a:pt x="264160" y="935699"/>
                  </a:cubicBezTo>
                  <a:cubicBezTo>
                    <a:pt x="268556" y="938251"/>
                    <a:pt x="270094" y="943877"/>
                    <a:pt x="267542" y="948304"/>
                  </a:cubicBezTo>
                  <a:cubicBezTo>
                    <a:pt x="265820" y="951255"/>
                    <a:pt x="262746" y="952916"/>
                    <a:pt x="259548" y="952916"/>
                  </a:cubicBezTo>
                  <a:close/>
                  <a:moveTo>
                    <a:pt x="774606" y="943908"/>
                  </a:moveTo>
                  <a:cubicBezTo>
                    <a:pt x="771531" y="943908"/>
                    <a:pt x="768518" y="942370"/>
                    <a:pt x="766766" y="939573"/>
                  </a:cubicBezTo>
                  <a:cubicBezTo>
                    <a:pt x="764060" y="935268"/>
                    <a:pt x="765382" y="929550"/>
                    <a:pt x="769686" y="926875"/>
                  </a:cubicBezTo>
                  <a:cubicBezTo>
                    <a:pt x="914522" y="836334"/>
                    <a:pt x="1000975" y="680461"/>
                    <a:pt x="1000975" y="509861"/>
                  </a:cubicBezTo>
                  <a:lnTo>
                    <a:pt x="1000975" y="508816"/>
                  </a:lnTo>
                  <a:cubicBezTo>
                    <a:pt x="1000975" y="503713"/>
                    <a:pt x="1005064" y="499562"/>
                    <a:pt x="1010167" y="499562"/>
                  </a:cubicBezTo>
                  <a:lnTo>
                    <a:pt x="1010198" y="499562"/>
                  </a:lnTo>
                  <a:cubicBezTo>
                    <a:pt x="1015271" y="499562"/>
                    <a:pt x="1019391" y="503651"/>
                    <a:pt x="1019421" y="508755"/>
                  </a:cubicBezTo>
                  <a:lnTo>
                    <a:pt x="1019421" y="509892"/>
                  </a:lnTo>
                  <a:cubicBezTo>
                    <a:pt x="1019421" y="686886"/>
                    <a:pt x="929710" y="848601"/>
                    <a:pt x="779463" y="942555"/>
                  </a:cubicBezTo>
                  <a:cubicBezTo>
                    <a:pt x="777957" y="943508"/>
                    <a:pt x="776266" y="943969"/>
                    <a:pt x="774575" y="943969"/>
                  </a:cubicBezTo>
                  <a:close/>
                  <a:moveTo>
                    <a:pt x="15901" y="435461"/>
                  </a:moveTo>
                  <a:cubicBezTo>
                    <a:pt x="15378" y="435461"/>
                    <a:pt x="14886" y="435430"/>
                    <a:pt x="14364" y="435338"/>
                  </a:cubicBezTo>
                  <a:cubicBezTo>
                    <a:pt x="9352" y="434507"/>
                    <a:pt x="5940" y="429742"/>
                    <a:pt x="6801" y="424700"/>
                  </a:cubicBezTo>
                  <a:cubicBezTo>
                    <a:pt x="25893" y="311131"/>
                    <a:pt x="84030" y="206140"/>
                    <a:pt x="170483" y="129095"/>
                  </a:cubicBezTo>
                  <a:cubicBezTo>
                    <a:pt x="174295" y="125713"/>
                    <a:pt x="180106" y="126051"/>
                    <a:pt x="183518" y="129833"/>
                  </a:cubicBezTo>
                  <a:cubicBezTo>
                    <a:pt x="186900" y="133645"/>
                    <a:pt x="186562" y="139456"/>
                    <a:pt x="182780" y="142868"/>
                  </a:cubicBezTo>
                  <a:cubicBezTo>
                    <a:pt x="99463" y="217146"/>
                    <a:pt x="43417" y="318325"/>
                    <a:pt x="25032" y="427774"/>
                  </a:cubicBezTo>
                  <a:cubicBezTo>
                    <a:pt x="24263" y="432294"/>
                    <a:pt x="20359" y="435461"/>
                    <a:pt x="15932" y="435461"/>
                  </a:cubicBezTo>
                  <a:close/>
                  <a:moveTo>
                    <a:pt x="999868" y="417260"/>
                  </a:moveTo>
                  <a:cubicBezTo>
                    <a:pt x="995595" y="417260"/>
                    <a:pt x="991752" y="414247"/>
                    <a:pt x="990829" y="409912"/>
                  </a:cubicBezTo>
                  <a:cubicBezTo>
                    <a:pt x="968386" y="301231"/>
                    <a:pt x="908650" y="202204"/>
                    <a:pt x="822628" y="131032"/>
                  </a:cubicBezTo>
                  <a:cubicBezTo>
                    <a:pt x="818693" y="127773"/>
                    <a:pt x="818139" y="121962"/>
                    <a:pt x="821398" y="118058"/>
                  </a:cubicBezTo>
                  <a:cubicBezTo>
                    <a:pt x="824657" y="114122"/>
                    <a:pt x="830468" y="113569"/>
                    <a:pt x="834372" y="116828"/>
                  </a:cubicBezTo>
                  <a:cubicBezTo>
                    <a:pt x="923592" y="190645"/>
                    <a:pt x="985572" y="293422"/>
                    <a:pt x="1008876" y="406192"/>
                  </a:cubicBezTo>
                  <a:cubicBezTo>
                    <a:pt x="1009891" y="411173"/>
                    <a:pt x="1006693" y="416061"/>
                    <a:pt x="1001713" y="417075"/>
                  </a:cubicBezTo>
                  <a:cubicBezTo>
                    <a:pt x="1001098" y="417198"/>
                    <a:pt x="1000452" y="417260"/>
                    <a:pt x="999837" y="417260"/>
                  </a:cubicBezTo>
                  <a:close/>
                  <a:moveTo>
                    <a:pt x="258626" y="85776"/>
                  </a:moveTo>
                  <a:cubicBezTo>
                    <a:pt x="255460" y="85776"/>
                    <a:pt x="252354" y="84116"/>
                    <a:pt x="250633" y="81195"/>
                  </a:cubicBezTo>
                  <a:cubicBezTo>
                    <a:pt x="248081" y="76799"/>
                    <a:pt x="249587" y="71142"/>
                    <a:pt x="253984" y="68590"/>
                  </a:cubicBezTo>
                  <a:cubicBezTo>
                    <a:pt x="331305" y="23704"/>
                    <a:pt x="419695" y="0"/>
                    <a:pt x="509591" y="0"/>
                  </a:cubicBezTo>
                  <a:cubicBezTo>
                    <a:pt x="592907" y="0"/>
                    <a:pt x="675609" y="20537"/>
                    <a:pt x="748688" y="59428"/>
                  </a:cubicBezTo>
                  <a:cubicBezTo>
                    <a:pt x="753177" y="61827"/>
                    <a:pt x="754898" y="67391"/>
                    <a:pt x="752501" y="71911"/>
                  </a:cubicBezTo>
                  <a:cubicBezTo>
                    <a:pt x="750102" y="76399"/>
                    <a:pt x="744507" y="78121"/>
                    <a:pt x="740018" y="75723"/>
                  </a:cubicBezTo>
                  <a:cubicBezTo>
                    <a:pt x="669583" y="38246"/>
                    <a:pt x="589895" y="18447"/>
                    <a:pt x="509591" y="18447"/>
                  </a:cubicBezTo>
                  <a:cubicBezTo>
                    <a:pt x="422923" y="18447"/>
                    <a:pt x="337762" y="41320"/>
                    <a:pt x="263238" y="84546"/>
                  </a:cubicBezTo>
                  <a:cubicBezTo>
                    <a:pt x="261793" y="85377"/>
                    <a:pt x="260194" y="85807"/>
                    <a:pt x="258626" y="858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2261050" y="177176"/>
              <a:ext cx="1384626" cy="1384811"/>
            </a:xfrm>
            <a:custGeom>
              <a:avLst/>
              <a:gdLst/>
              <a:ahLst/>
              <a:cxnLst/>
              <a:rect l="l" t="t" r="r" b="b"/>
              <a:pathLst>
                <a:path w="1384626" h="1384811" extrusionOk="0">
                  <a:moveTo>
                    <a:pt x="692237" y="1384781"/>
                  </a:moveTo>
                  <a:cubicBezTo>
                    <a:pt x="624077" y="1384781"/>
                    <a:pt x="556748" y="1374912"/>
                    <a:pt x="492093" y="1355420"/>
                  </a:cubicBezTo>
                  <a:cubicBezTo>
                    <a:pt x="487204" y="1353944"/>
                    <a:pt x="484468" y="1348810"/>
                    <a:pt x="485913" y="1343922"/>
                  </a:cubicBezTo>
                  <a:cubicBezTo>
                    <a:pt x="487389" y="1339034"/>
                    <a:pt x="492523" y="1336297"/>
                    <a:pt x="497411" y="1337742"/>
                  </a:cubicBezTo>
                  <a:cubicBezTo>
                    <a:pt x="560314" y="1356712"/>
                    <a:pt x="625861" y="1366334"/>
                    <a:pt x="692206" y="1366334"/>
                  </a:cubicBezTo>
                  <a:cubicBezTo>
                    <a:pt x="763502" y="1366334"/>
                    <a:pt x="833691" y="1355267"/>
                    <a:pt x="900806" y="1333438"/>
                  </a:cubicBezTo>
                  <a:cubicBezTo>
                    <a:pt x="905663" y="1331870"/>
                    <a:pt x="910859" y="1334514"/>
                    <a:pt x="912427" y="1339372"/>
                  </a:cubicBezTo>
                  <a:cubicBezTo>
                    <a:pt x="913995" y="1344229"/>
                    <a:pt x="911351" y="1349425"/>
                    <a:pt x="906493" y="1350993"/>
                  </a:cubicBezTo>
                  <a:cubicBezTo>
                    <a:pt x="837503" y="1373436"/>
                    <a:pt x="765408" y="1384812"/>
                    <a:pt x="692176" y="1384812"/>
                  </a:cubicBezTo>
                  <a:close/>
                  <a:moveTo>
                    <a:pt x="416862" y="1327013"/>
                  </a:moveTo>
                  <a:cubicBezTo>
                    <a:pt x="415632" y="1327013"/>
                    <a:pt x="414341" y="1326767"/>
                    <a:pt x="413142" y="1326213"/>
                  </a:cubicBezTo>
                  <a:cubicBezTo>
                    <a:pt x="326966" y="1288213"/>
                    <a:pt x="250536" y="1233889"/>
                    <a:pt x="185973" y="1164714"/>
                  </a:cubicBezTo>
                  <a:cubicBezTo>
                    <a:pt x="182499" y="1160994"/>
                    <a:pt x="182683" y="1155153"/>
                    <a:pt x="186434" y="1151679"/>
                  </a:cubicBezTo>
                  <a:cubicBezTo>
                    <a:pt x="190154" y="1148205"/>
                    <a:pt x="195996" y="1148389"/>
                    <a:pt x="199470" y="1152140"/>
                  </a:cubicBezTo>
                  <a:cubicBezTo>
                    <a:pt x="262311" y="1219469"/>
                    <a:pt x="336712" y="1272349"/>
                    <a:pt x="420582" y="1309335"/>
                  </a:cubicBezTo>
                  <a:cubicBezTo>
                    <a:pt x="425255" y="1311395"/>
                    <a:pt x="427346" y="1316836"/>
                    <a:pt x="425286" y="1321509"/>
                  </a:cubicBezTo>
                  <a:cubicBezTo>
                    <a:pt x="423748" y="1324953"/>
                    <a:pt x="420397" y="1327013"/>
                    <a:pt x="416831" y="1327013"/>
                  </a:cubicBezTo>
                  <a:close/>
                  <a:moveTo>
                    <a:pt x="980956" y="1320956"/>
                  </a:moveTo>
                  <a:cubicBezTo>
                    <a:pt x="977482" y="1320956"/>
                    <a:pt x="974161" y="1318988"/>
                    <a:pt x="972593" y="1315637"/>
                  </a:cubicBezTo>
                  <a:cubicBezTo>
                    <a:pt x="970441" y="1311026"/>
                    <a:pt x="972440" y="1305522"/>
                    <a:pt x="977051" y="1303370"/>
                  </a:cubicBezTo>
                  <a:cubicBezTo>
                    <a:pt x="1060122" y="1264571"/>
                    <a:pt x="1133385" y="1210123"/>
                    <a:pt x="1194751" y="1141502"/>
                  </a:cubicBezTo>
                  <a:cubicBezTo>
                    <a:pt x="1198133" y="1137690"/>
                    <a:pt x="1203974" y="1137383"/>
                    <a:pt x="1207786" y="1140764"/>
                  </a:cubicBezTo>
                  <a:cubicBezTo>
                    <a:pt x="1211568" y="1144146"/>
                    <a:pt x="1211906" y="1149988"/>
                    <a:pt x="1208524" y="1153800"/>
                  </a:cubicBezTo>
                  <a:cubicBezTo>
                    <a:pt x="1145468" y="1224296"/>
                    <a:pt x="1070237" y="1280220"/>
                    <a:pt x="984891" y="1320064"/>
                  </a:cubicBezTo>
                  <a:cubicBezTo>
                    <a:pt x="983631" y="1320649"/>
                    <a:pt x="982309" y="1320925"/>
                    <a:pt x="980986" y="1320925"/>
                  </a:cubicBezTo>
                  <a:close/>
                  <a:moveTo>
                    <a:pt x="139888" y="1103656"/>
                  </a:moveTo>
                  <a:cubicBezTo>
                    <a:pt x="137028" y="1103656"/>
                    <a:pt x="134231" y="1102334"/>
                    <a:pt x="132417" y="1099875"/>
                  </a:cubicBezTo>
                  <a:cubicBezTo>
                    <a:pt x="48793" y="985168"/>
                    <a:pt x="3014" y="849402"/>
                    <a:pt x="2" y="707210"/>
                  </a:cubicBezTo>
                  <a:cubicBezTo>
                    <a:pt x="-91" y="702107"/>
                    <a:pt x="3937" y="697895"/>
                    <a:pt x="9040" y="697802"/>
                  </a:cubicBezTo>
                  <a:cubicBezTo>
                    <a:pt x="14267" y="697679"/>
                    <a:pt x="18356" y="701738"/>
                    <a:pt x="18448" y="706841"/>
                  </a:cubicBezTo>
                  <a:cubicBezTo>
                    <a:pt x="21369" y="845251"/>
                    <a:pt x="65917" y="977390"/>
                    <a:pt x="147328" y="1089022"/>
                  </a:cubicBezTo>
                  <a:cubicBezTo>
                    <a:pt x="150340" y="1093142"/>
                    <a:pt x="149418" y="1098922"/>
                    <a:pt x="145299" y="1101904"/>
                  </a:cubicBezTo>
                  <a:cubicBezTo>
                    <a:pt x="143669" y="1103103"/>
                    <a:pt x="141763" y="1103687"/>
                    <a:pt x="139857" y="1103687"/>
                  </a:cubicBezTo>
                  <a:close/>
                  <a:moveTo>
                    <a:pt x="1253134" y="1091758"/>
                  </a:moveTo>
                  <a:cubicBezTo>
                    <a:pt x="1251320" y="1091758"/>
                    <a:pt x="1249475" y="1091236"/>
                    <a:pt x="1247877" y="1090098"/>
                  </a:cubicBezTo>
                  <a:cubicBezTo>
                    <a:pt x="1243695" y="1087177"/>
                    <a:pt x="1242681" y="1081428"/>
                    <a:pt x="1245571" y="1077247"/>
                  </a:cubicBezTo>
                  <a:cubicBezTo>
                    <a:pt x="1324491" y="963985"/>
                    <a:pt x="1366211" y="830894"/>
                    <a:pt x="1366211" y="692361"/>
                  </a:cubicBezTo>
                  <a:lnTo>
                    <a:pt x="1366211" y="690823"/>
                  </a:lnTo>
                  <a:cubicBezTo>
                    <a:pt x="1366211" y="685720"/>
                    <a:pt x="1370300" y="681600"/>
                    <a:pt x="1375403" y="681569"/>
                  </a:cubicBezTo>
                  <a:lnTo>
                    <a:pt x="1375403" y="681569"/>
                  </a:lnTo>
                  <a:cubicBezTo>
                    <a:pt x="1380476" y="681569"/>
                    <a:pt x="1384627" y="685689"/>
                    <a:pt x="1384627" y="690762"/>
                  </a:cubicBezTo>
                  <a:lnTo>
                    <a:pt x="1384627" y="692361"/>
                  </a:lnTo>
                  <a:cubicBezTo>
                    <a:pt x="1384627" y="834706"/>
                    <a:pt x="1341769" y="971456"/>
                    <a:pt x="1260666" y="1087823"/>
                  </a:cubicBezTo>
                  <a:cubicBezTo>
                    <a:pt x="1258883" y="1090405"/>
                    <a:pt x="1255993" y="1091789"/>
                    <a:pt x="1253103" y="1091789"/>
                  </a:cubicBezTo>
                  <a:close/>
                  <a:moveTo>
                    <a:pt x="12484" y="633270"/>
                  </a:moveTo>
                  <a:cubicBezTo>
                    <a:pt x="12176" y="633270"/>
                    <a:pt x="11869" y="633270"/>
                    <a:pt x="11561" y="633240"/>
                  </a:cubicBezTo>
                  <a:cubicBezTo>
                    <a:pt x="6489" y="632748"/>
                    <a:pt x="2799" y="628228"/>
                    <a:pt x="3291" y="623156"/>
                  </a:cubicBezTo>
                  <a:cubicBezTo>
                    <a:pt x="12637" y="529140"/>
                    <a:pt x="40553" y="439644"/>
                    <a:pt x="86300" y="357095"/>
                  </a:cubicBezTo>
                  <a:cubicBezTo>
                    <a:pt x="88760" y="352638"/>
                    <a:pt x="94386" y="351039"/>
                    <a:pt x="98844" y="353498"/>
                  </a:cubicBezTo>
                  <a:cubicBezTo>
                    <a:pt x="103302" y="355958"/>
                    <a:pt x="104901" y="361584"/>
                    <a:pt x="102441" y="366042"/>
                  </a:cubicBezTo>
                  <a:cubicBezTo>
                    <a:pt x="57923" y="446346"/>
                    <a:pt x="30715" y="533475"/>
                    <a:pt x="21645" y="624969"/>
                  </a:cubicBezTo>
                  <a:cubicBezTo>
                    <a:pt x="21184" y="629735"/>
                    <a:pt x="17157" y="633270"/>
                    <a:pt x="12484" y="633270"/>
                  </a:cubicBezTo>
                  <a:close/>
                  <a:moveTo>
                    <a:pt x="1370269" y="617160"/>
                  </a:moveTo>
                  <a:cubicBezTo>
                    <a:pt x="1365688" y="617160"/>
                    <a:pt x="1361692" y="613748"/>
                    <a:pt x="1361138" y="609075"/>
                  </a:cubicBezTo>
                  <a:cubicBezTo>
                    <a:pt x="1349917" y="517887"/>
                    <a:pt x="1320648" y="431435"/>
                    <a:pt x="1274194" y="352176"/>
                  </a:cubicBezTo>
                  <a:cubicBezTo>
                    <a:pt x="1271611" y="347780"/>
                    <a:pt x="1273087" y="342123"/>
                    <a:pt x="1277483" y="339571"/>
                  </a:cubicBezTo>
                  <a:cubicBezTo>
                    <a:pt x="1281880" y="336989"/>
                    <a:pt x="1287537" y="338464"/>
                    <a:pt x="1290088" y="342861"/>
                  </a:cubicBezTo>
                  <a:cubicBezTo>
                    <a:pt x="1337834" y="424333"/>
                    <a:pt x="1367871" y="513153"/>
                    <a:pt x="1379431" y="606830"/>
                  </a:cubicBezTo>
                  <a:cubicBezTo>
                    <a:pt x="1380046" y="611872"/>
                    <a:pt x="1376449" y="616484"/>
                    <a:pt x="1371407" y="617099"/>
                  </a:cubicBezTo>
                  <a:cubicBezTo>
                    <a:pt x="1371038" y="617160"/>
                    <a:pt x="1370638" y="617160"/>
                    <a:pt x="1370269" y="617160"/>
                  </a:cubicBezTo>
                  <a:close/>
                  <a:moveTo>
                    <a:pt x="138965" y="300741"/>
                  </a:moveTo>
                  <a:cubicBezTo>
                    <a:pt x="137090" y="300741"/>
                    <a:pt x="135184" y="300157"/>
                    <a:pt x="133554" y="298989"/>
                  </a:cubicBezTo>
                  <a:cubicBezTo>
                    <a:pt x="129434" y="296007"/>
                    <a:pt x="128512" y="290227"/>
                    <a:pt x="131494" y="286107"/>
                  </a:cubicBezTo>
                  <a:cubicBezTo>
                    <a:pt x="215149" y="170847"/>
                    <a:pt x="330102" y="85225"/>
                    <a:pt x="463931" y="38494"/>
                  </a:cubicBezTo>
                  <a:cubicBezTo>
                    <a:pt x="468727" y="36803"/>
                    <a:pt x="473984" y="39354"/>
                    <a:pt x="475675" y="44150"/>
                  </a:cubicBezTo>
                  <a:cubicBezTo>
                    <a:pt x="477366" y="48947"/>
                    <a:pt x="474815" y="54204"/>
                    <a:pt x="470018" y="55895"/>
                  </a:cubicBezTo>
                  <a:cubicBezTo>
                    <a:pt x="339755" y="101365"/>
                    <a:pt x="227877" y="184713"/>
                    <a:pt x="146436" y="296929"/>
                  </a:cubicBezTo>
                  <a:cubicBezTo>
                    <a:pt x="144622" y="299419"/>
                    <a:pt x="141824" y="300741"/>
                    <a:pt x="138965" y="300741"/>
                  </a:cubicBezTo>
                  <a:close/>
                  <a:moveTo>
                    <a:pt x="1235917" y="287798"/>
                  </a:moveTo>
                  <a:cubicBezTo>
                    <a:pt x="1233150" y="287798"/>
                    <a:pt x="1230383" y="286538"/>
                    <a:pt x="1228569" y="284170"/>
                  </a:cubicBezTo>
                  <a:cubicBezTo>
                    <a:pt x="1144515" y="173891"/>
                    <a:pt x="1030669" y="93218"/>
                    <a:pt x="899422" y="50853"/>
                  </a:cubicBezTo>
                  <a:cubicBezTo>
                    <a:pt x="894565" y="49285"/>
                    <a:pt x="891921" y="44089"/>
                    <a:pt x="893489" y="39231"/>
                  </a:cubicBezTo>
                  <a:cubicBezTo>
                    <a:pt x="895057" y="34374"/>
                    <a:pt x="900252" y="31730"/>
                    <a:pt x="905110" y="33298"/>
                  </a:cubicBezTo>
                  <a:cubicBezTo>
                    <a:pt x="1039985" y="76801"/>
                    <a:pt x="1156905" y="159687"/>
                    <a:pt x="1243265" y="272979"/>
                  </a:cubicBezTo>
                  <a:cubicBezTo>
                    <a:pt x="1246339" y="277038"/>
                    <a:pt x="1245571" y="282817"/>
                    <a:pt x="1241513" y="285892"/>
                  </a:cubicBezTo>
                  <a:cubicBezTo>
                    <a:pt x="1239852" y="287152"/>
                    <a:pt x="1237885" y="287767"/>
                    <a:pt x="1235917" y="287767"/>
                  </a:cubicBezTo>
                  <a:close/>
                  <a:moveTo>
                    <a:pt x="546879" y="33913"/>
                  </a:moveTo>
                  <a:cubicBezTo>
                    <a:pt x="542636" y="33913"/>
                    <a:pt x="538824" y="30961"/>
                    <a:pt x="537871" y="26626"/>
                  </a:cubicBezTo>
                  <a:cubicBezTo>
                    <a:pt x="536795" y="21646"/>
                    <a:pt x="539961" y="16727"/>
                    <a:pt x="544942" y="15651"/>
                  </a:cubicBezTo>
                  <a:cubicBezTo>
                    <a:pt x="635791" y="-4056"/>
                    <a:pt x="732266" y="-5163"/>
                    <a:pt x="823607" y="12392"/>
                  </a:cubicBezTo>
                  <a:cubicBezTo>
                    <a:pt x="828618" y="13345"/>
                    <a:pt x="831877" y="18172"/>
                    <a:pt x="830924" y="23183"/>
                  </a:cubicBezTo>
                  <a:cubicBezTo>
                    <a:pt x="829971" y="28194"/>
                    <a:pt x="825144" y="31453"/>
                    <a:pt x="820133" y="30500"/>
                  </a:cubicBezTo>
                  <a:cubicBezTo>
                    <a:pt x="731252" y="13437"/>
                    <a:pt x="637297" y="14513"/>
                    <a:pt x="548877" y="33697"/>
                  </a:cubicBezTo>
                  <a:cubicBezTo>
                    <a:pt x="548232" y="33851"/>
                    <a:pt x="547555" y="33913"/>
                    <a:pt x="546909" y="33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267744" y="123478"/>
            <a:ext cx="2902122" cy="760594"/>
          </a:xfrm>
        </p:spPr>
        <p:txBody>
          <a:bodyPr/>
          <a:lstStyle/>
          <a:p>
            <a:r>
              <a:rPr lang="ru-RU" sz="2400" dirty="0" smtClean="0"/>
              <a:t>Написание кода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50550" y="199568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Загрузка персонажей</a:t>
            </a:r>
          </a:p>
          <a:p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 - Динозавр</a:t>
            </a:r>
          </a:p>
          <a:p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  - Летающие динозавры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upap\Downloads\2024-05-31_19-26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566"/>
            <a:ext cx="4569242" cy="3795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195486"/>
            <a:ext cx="3334170" cy="544570"/>
          </a:xfrm>
        </p:spPr>
        <p:txBody>
          <a:bodyPr/>
          <a:lstStyle/>
          <a:p>
            <a:r>
              <a:rPr lang="ru-RU" sz="2800" dirty="0" smtClean="0"/>
              <a:t>Написание кода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2510055"/>
            <a:ext cx="296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 - Движение Динозавра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cupap\Downloads\2024-05-31_19-30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5184556" cy="3435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95486"/>
            <a:ext cx="2686098" cy="616578"/>
          </a:xfrm>
        </p:spPr>
        <p:txBody>
          <a:bodyPr/>
          <a:lstStyle/>
          <a:p>
            <a:r>
              <a:rPr lang="ru-RU" sz="2400" dirty="0" smtClean="0"/>
              <a:t>Написание кода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206769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 - Проигрыш, процесс прикосновения Динозаврика с препятствиями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cupap\Downloads\2024-05-31_19-34-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87574"/>
            <a:ext cx="4680520" cy="381642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51470"/>
            <a:ext cx="2758106" cy="688586"/>
          </a:xfrm>
        </p:spPr>
        <p:txBody>
          <a:bodyPr/>
          <a:lstStyle/>
          <a:p>
            <a:r>
              <a:rPr lang="ru-RU" sz="2400" dirty="0" smtClean="0"/>
              <a:t>Написание кода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224684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 - Движение игрового поля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cupap\Downloads\2024-05-31_19-37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3638"/>
            <a:ext cx="4819650" cy="23717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992888" cy="832602"/>
          </a:xfrm>
        </p:spPr>
        <p:txBody>
          <a:bodyPr/>
          <a:lstStyle/>
          <a:p>
            <a:r>
              <a:rPr lang="ru-RU" sz="3200" dirty="0" smtClean="0"/>
              <a:t>Тестирование и устранение ошибок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779662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>
                <a:solidFill>
                  <a:schemeClr val="tx1"/>
                </a:solidFill>
              </a:rPr>
              <a:t>Во время тестирования игры, были обнаружены много ошибок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pPr marL="285750" lvl="2" indent="-28575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solidFill>
                  <a:schemeClr val="tx1"/>
                </a:solidFill>
              </a:rPr>
              <a:t>Положение Динозавра</a:t>
            </a:r>
          </a:p>
          <a:p>
            <a:pPr marL="285750" lvl="2" indent="-28575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solidFill>
                  <a:schemeClr val="tx1"/>
                </a:solidFill>
              </a:rPr>
              <a:t>Движение Летающих препятствий</a:t>
            </a:r>
          </a:p>
          <a:p>
            <a:pPr marL="285750" lvl="2" indent="-28575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solidFill>
                  <a:schemeClr val="tx1"/>
                </a:solidFill>
              </a:rPr>
              <a:t>Движение фона</a:t>
            </a:r>
          </a:p>
          <a:p>
            <a:pPr marL="285750" lvl="2" indent="-28575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solidFill>
                  <a:schemeClr val="tx1"/>
                </a:solidFill>
              </a:rPr>
              <a:t>Управление Динозавра</a:t>
            </a:r>
          </a:p>
          <a:p>
            <a:pPr marL="285750" lvl="2" indent="-28575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solidFill>
                  <a:schemeClr val="tx1"/>
                </a:solidFill>
              </a:rPr>
              <a:t>Прыжок Персонажа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45"/>
          <p:cNvSpPr/>
          <p:nvPr/>
        </p:nvSpPr>
        <p:spPr>
          <a:xfrm>
            <a:off x="1874731" y="2359210"/>
            <a:ext cx="417600" cy="417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sp>
        <p:nvSpPr>
          <p:cNvPr id="3317" name="Google Shape;3317;p45"/>
          <p:cNvSpPr txBox="1">
            <a:spLocks noGrp="1"/>
          </p:cNvSpPr>
          <p:nvPr>
            <p:ph type="title"/>
          </p:nvPr>
        </p:nvSpPr>
        <p:spPr>
          <a:xfrm>
            <a:off x="1475657" y="751600"/>
            <a:ext cx="6190988" cy="696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Спасибо</a:t>
            </a:r>
            <a:r>
              <a:rPr lang="ru-RU" sz="2400" dirty="0" smtClean="0"/>
              <a:t> </a:t>
            </a:r>
            <a:r>
              <a:rPr lang="ru-RU" sz="3200" dirty="0" smtClean="0"/>
              <a:t>за внимание!</a:t>
            </a:r>
            <a:endParaRPr sz="3200" dirty="0"/>
          </a:p>
        </p:txBody>
      </p:sp>
      <p:sp>
        <p:nvSpPr>
          <p:cNvPr id="3318" name="Google Shape;3318;p45"/>
          <p:cNvSpPr txBox="1">
            <a:spLocks noGrp="1"/>
          </p:cNvSpPr>
          <p:nvPr>
            <p:ph type="subTitle" idx="1"/>
          </p:nvPr>
        </p:nvSpPr>
        <p:spPr>
          <a:xfrm>
            <a:off x="2609937" y="1413098"/>
            <a:ext cx="3764100" cy="3412314"/>
          </a:xfrm>
          <a:prstGeom prst="rect">
            <a:avLst/>
          </a:prstGeom>
          <a:solidFill>
            <a:srgbClr val="00206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В результате проделанной  работы, я разработала игру</a:t>
            </a:r>
            <a:endParaRPr lang="en-US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 </a:t>
            </a:r>
            <a:r>
              <a:rPr lang="en-US" b="1" dirty="0" smtClean="0"/>
              <a:t>“Dino-Chrome” </a:t>
            </a:r>
            <a:r>
              <a:rPr lang="ru-RU" b="1" dirty="0" smtClean="0"/>
              <a:t>на </a:t>
            </a:r>
            <a:r>
              <a:rPr lang="en-US" b="1" dirty="0" smtClean="0"/>
              <a:t>Python.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Цель работы и задачи полностью выполнены, произведено тестирование и улучшение кода, готовый код можете увидеть на </a:t>
            </a:r>
            <a:r>
              <a:rPr lang="en-US" b="1" dirty="0" err="1" smtClean="0"/>
              <a:t>GitHub</a:t>
            </a:r>
            <a:r>
              <a:rPr lang="en-US" b="1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/>
            <a:r>
              <a:rPr lang="en-US" sz="1200" b="1" dirty="0"/>
              <a:t>https://github.com/Alexandra0000000</a:t>
            </a:r>
            <a:endParaRPr sz="1200" b="1" dirty="0"/>
          </a:p>
        </p:txBody>
      </p:sp>
      <p:grpSp>
        <p:nvGrpSpPr>
          <p:cNvPr id="3319" name="Google Shape;3319;p45"/>
          <p:cNvGrpSpPr/>
          <p:nvPr/>
        </p:nvGrpSpPr>
        <p:grpSpPr>
          <a:xfrm>
            <a:off x="2948010" y="3995199"/>
            <a:ext cx="224707" cy="224685"/>
            <a:chOff x="3368074" y="3882537"/>
            <a:chExt cx="215298" cy="215298"/>
          </a:xfrm>
        </p:grpSpPr>
        <p:sp>
          <p:nvSpPr>
            <p:cNvPr id="3320" name="Google Shape;3320;p4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3" name="Google Shape;3323;p45"/>
          <p:cNvGrpSpPr/>
          <p:nvPr/>
        </p:nvGrpSpPr>
        <p:grpSpPr>
          <a:xfrm>
            <a:off x="8604448" y="1044105"/>
            <a:ext cx="217199" cy="194224"/>
            <a:chOff x="3824739" y="3890112"/>
            <a:chExt cx="208105" cy="186110"/>
          </a:xfrm>
        </p:grpSpPr>
        <p:sp>
          <p:nvSpPr>
            <p:cNvPr id="3324" name="Google Shape;3324;p4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45"/>
          <p:cNvSpPr/>
          <p:nvPr/>
        </p:nvSpPr>
        <p:spPr>
          <a:xfrm>
            <a:off x="5940152" y="4175072"/>
            <a:ext cx="237324" cy="193839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9" name="Google Shape;3329;p45"/>
          <p:cNvSpPr/>
          <p:nvPr/>
        </p:nvSpPr>
        <p:spPr>
          <a:xfrm>
            <a:off x="7666645" y="2115757"/>
            <a:ext cx="417600" cy="4176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sp>
        <p:nvSpPr>
          <p:cNvPr id="3330" name="Google Shape;3330;p45"/>
          <p:cNvSpPr/>
          <p:nvPr/>
        </p:nvSpPr>
        <p:spPr>
          <a:xfrm>
            <a:off x="5031918" y="319782"/>
            <a:ext cx="417600" cy="417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grpSp>
        <p:nvGrpSpPr>
          <p:cNvPr id="3331" name="Google Shape;3331;p45"/>
          <p:cNvGrpSpPr/>
          <p:nvPr/>
        </p:nvGrpSpPr>
        <p:grpSpPr>
          <a:xfrm rot="10800000" flipH="1">
            <a:off x="1680415" y="2232592"/>
            <a:ext cx="689622" cy="608765"/>
            <a:chOff x="4376528" y="655619"/>
            <a:chExt cx="689622" cy="608765"/>
          </a:xfrm>
        </p:grpSpPr>
        <p:grpSp>
          <p:nvGrpSpPr>
            <p:cNvPr id="3332" name="Google Shape;3332;p45"/>
            <p:cNvGrpSpPr/>
            <p:nvPr/>
          </p:nvGrpSpPr>
          <p:grpSpPr>
            <a:xfrm>
              <a:off x="5048380" y="655619"/>
              <a:ext cx="17770" cy="608765"/>
              <a:chOff x="5048380" y="655619"/>
              <a:chExt cx="17770" cy="608765"/>
            </a:xfrm>
          </p:grpSpPr>
          <p:sp>
            <p:nvSpPr>
              <p:cNvPr id="3333" name="Google Shape;3333;p45"/>
              <p:cNvSpPr/>
              <p:nvPr/>
            </p:nvSpPr>
            <p:spPr>
              <a:xfrm>
                <a:off x="5048380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4" name="Google Shape;3334;p45"/>
              <p:cNvSpPr/>
              <p:nvPr/>
            </p:nvSpPr>
            <p:spPr>
              <a:xfrm>
                <a:off x="5048380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5" name="Google Shape;3335;p45"/>
              <p:cNvSpPr/>
              <p:nvPr/>
            </p:nvSpPr>
            <p:spPr>
              <a:xfrm>
                <a:off x="5048380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6" name="Google Shape;3336;p45"/>
              <p:cNvSpPr/>
              <p:nvPr/>
            </p:nvSpPr>
            <p:spPr>
              <a:xfrm>
                <a:off x="5048380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7" name="Google Shape;3337;p45"/>
              <p:cNvSpPr/>
              <p:nvPr/>
            </p:nvSpPr>
            <p:spPr>
              <a:xfrm>
                <a:off x="5048380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8" name="Google Shape;3338;p45"/>
              <p:cNvSpPr/>
              <p:nvPr/>
            </p:nvSpPr>
            <p:spPr>
              <a:xfrm>
                <a:off x="5048380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9" name="Google Shape;3339;p45"/>
            <p:cNvGrpSpPr/>
            <p:nvPr/>
          </p:nvGrpSpPr>
          <p:grpSpPr>
            <a:xfrm>
              <a:off x="4913997" y="655619"/>
              <a:ext cx="17770" cy="608765"/>
              <a:chOff x="4913997" y="655619"/>
              <a:chExt cx="17770" cy="608765"/>
            </a:xfrm>
          </p:grpSpPr>
          <p:sp>
            <p:nvSpPr>
              <p:cNvPr id="3340" name="Google Shape;3340;p45"/>
              <p:cNvSpPr/>
              <p:nvPr/>
            </p:nvSpPr>
            <p:spPr>
              <a:xfrm>
                <a:off x="4913997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1" name="Google Shape;3341;p45"/>
              <p:cNvSpPr/>
              <p:nvPr/>
            </p:nvSpPr>
            <p:spPr>
              <a:xfrm>
                <a:off x="4913997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2" name="Google Shape;3342;p45"/>
              <p:cNvSpPr/>
              <p:nvPr/>
            </p:nvSpPr>
            <p:spPr>
              <a:xfrm>
                <a:off x="4913997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3" name="Google Shape;3343;p45"/>
              <p:cNvSpPr/>
              <p:nvPr/>
            </p:nvSpPr>
            <p:spPr>
              <a:xfrm>
                <a:off x="4913997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4" name="Google Shape;3344;p45"/>
              <p:cNvSpPr/>
              <p:nvPr/>
            </p:nvSpPr>
            <p:spPr>
              <a:xfrm>
                <a:off x="4913997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5" name="Google Shape;3345;p45"/>
              <p:cNvSpPr/>
              <p:nvPr/>
            </p:nvSpPr>
            <p:spPr>
              <a:xfrm>
                <a:off x="4913997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6" name="Google Shape;3346;p45"/>
            <p:cNvGrpSpPr/>
            <p:nvPr/>
          </p:nvGrpSpPr>
          <p:grpSpPr>
            <a:xfrm>
              <a:off x="4779645" y="655619"/>
              <a:ext cx="17770" cy="608765"/>
              <a:chOff x="4779645" y="655619"/>
              <a:chExt cx="17770" cy="608765"/>
            </a:xfrm>
          </p:grpSpPr>
          <p:sp>
            <p:nvSpPr>
              <p:cNvPr id="3347" name="Google Shape;3347;p45"/>
              <p:cNvSpPr/>
              <p:nvPr/>
            </p:nvSpPr>
            <p:spPr>
              <a:xfrm>
                <a:off x="4779645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8" name="Google Shape;3348;p45"/>
              <p:cNvSpPr/>
              <p:nvPr/>
            </p:nvSpPr>
            <p:spPr>
              <a:xfrm>
                <a:off x="4779645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9" name="Google Shape;3349;p45"/>
              <p:cNvSpPr/>
              <p:nvPr/>
            </p:nvSpPr>
            <p:spPr>
              <a:xfrm>
                <a:off x="4779645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0" name="Google Shape;3350;p45"/>
              <p:cNvSpPr/>
              <p:nvPr/>
            </p:nvSpPr>
            <p:spPr>
              <a:xfrm>
                <a:off x="4779645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1" name="Google Shape;3351;p45"/>
              <p:cNvSpPr/>
              <p:nvPr/>
            </p:nvSpPr>
            <p:spPr>
              <a:xfrm>
                <a:off x="4779645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2" name="Google Shape;3352;p45"/>
              <p:cNvSpPr/>
              <p:nvPr/>
            </p:nvSpPr>
            <p:spPr>
              <a:xfrm>
                <a:off x="4779645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3" name="Google Shape;3353;p45"/>
            <p:cNvGrpSpPr/>
            <p:nvPr/>
          </p:nvGrpSpPr>
          <p:grpSpPr>
            <a:xfrm>
              <a:off x="4645262" y="655619"/>
              <a:ext cx="17770" cy="608765"/>
              <a:chOff x="4645262" y="655619"/>
              <a:chExt cx="17770" cy="608765"/>
            </a:xfrm>
          </p:grpSpPr>
          <p:sp>
            <p:nvSpPr>
              <p:cNvPr id="3354" name="Google Shape;3354;p45"/>
              <p:cNvSpPr/>
              <p:nvPr/>
            </p:nvSpPr>
            <p:spPr>
              <a:xfrm>
                <a:off x="4645262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5" name="Google Shape;3355;p45"/>
              <p:cNvSpPr/>
              <p:nvPr/>
            </p:nvSpPr>
            <p:spPr>
              <a:xfrm>
                <a:off x="4645262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6" name="Google Shape;3356;p45"/>
              <p:cNvSpPr/>
              <p:nvPr/>
            </p:nvSpPr>
            <p:spPr>
              <a:xfrm>
                <a:off x="4645262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7" name="Google Shape;3357;p45"/>
              <p:cNvSpPr/>
              <p:nvPr/>
            </p:nvSpPr>
            <p:spPr>
              <a:xfrm>
                <a:off x="4645262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8" name="Google Shape;3358;p45"/>
              <p:cNvSpPr/>
              <p:nvPr/>
            </p:nvSpPr>
            <p:spPr>
              <a:xfrm>
                <a:off x="4645262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9" name="Google Shape;3359;p45"/>
              <p:cNvSpPr/>
              <p:nvPr/>
            </p:nvSpPr>
            <p:spPr>
              <a:xfrm>
                <a:off x="4645262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0" name="Google Shape;3360;p45"/>
            <p:cNvGrpSpPr/>
            <p:nvPr/>
          </p:nvGrpSpPr>
          <p:grpSpPr>
            <a:xfrm>
              <a:off x="4510880" y="655619"/>
              <a:ext cx="17770" cy="608765"/>
              <a:chOff x="4510880" y="655619"/>
              <a:chExt cx="17770" cy="608765"/>
            </a:xfrm>
          </p:grpSpPr>
          <p:sp>
            <p:nvSpPr>
              <p:cNvPr id="3361" name="Google Shape;3361;p45"/>
              <p:cNvSpPr/>
              <p:nvPr/>
            </p:nvSpPr>
            <p:spPr>
              <a:xfrm>
                <a:off x="4510880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2" name="Google Shape;3362;p45"/>
              <p:cNvSpPr/>
              <p:nvPr/>
            </p:nvSpPr>
            <p:spPr>
              <a:xfrm>
                <a:off x="4510880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3" name="Google Shape;3363;p45"/>
              <p:cNvSpPr/>
              <p:nvPr/>
            </p:nvSpPr>
            <p:spPr>
              <a:xfrm>
                <a:off x="4510880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4" name="Google Shape;3364;p45"/>
              <p:cNvSpPr/>
              <p:nvPr/>
            </p:nvSpPr>
            <p:spPr>
              <a:xfrm>
                <a:off x="4510880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5" name="Google Shape;3365;p45"/>
              <p:cNvSpPr/>
              <p:nvPr/>
            </p:nvSpPr>
            <p:spPr>
              <a:xfrm>
                <a:off x="4510880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6" name="Google Shape;3366;p45"/>
              <p:cNvSpPr/>
              <p:nvPr/>
            </p:nvSpPr>
            <p:spPr>
              <a:xfrm>
                <a:off x="4510880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7" name="Google Shape;3367;p45"/>
            <p:cNvGrpSpPr/>
            <p:nvPr/>
          </p:nvGrpSpPr>
          <p:grpSpPr>
            <a:xfrm>
              <a:off x="4376528" y="655619"/>
              <a:ext cx="17770" cy="608765"/>
              <a:chOff x="4376528" y="655619"/>
              <a:chExt cx="17770" cy="608765"/>
            </a:xfrm>
          </p:grpSpPr>
          <p:sp>
            <p:nvSpPr>
              <p:cNvPr id="3368" name="Google Shape;3368;p45"/>
              <p:cNvSpPr/>
              <p:nvPr/>
            </p:nvSpPr>
            <p:spPr>
              <a:xfrm>
                <a:off x="4376528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45"/>
              <p:cNvSpPr/>
              <p:nvPr/>
            </p:nvSpPr>
            <p:spPr>
              <a:xfrm>
                <a:off x="4376528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45"/>
              <p:cNvSpPr/>
              <p:nvPr/>
            </p:nvSpPr>
            <p:spPr>
              <a:xfrm>
                <a:off x="4376528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1" name="Google Shape;3371;p45"/>
              <p:cNvSpPr/>
              <p:nvPr/>
            </p:nvSpPr>
            <p:spPr>
              <a:xfrm>
                <a:off x="4376528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2" name="Google Shape;3372;p45"/>
              <p:cNvSpPr/>
              <p:nvPr/>
            </p:nvSpPr>
            <p:spPr>
              <a:xfrm>
                <a:off x="4376528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45"/>
              <p:cNvSpPr/>
              <p:nvPr/>
            </p:nvSpPr>
            <p:spPr>
              <a:xfrm>
                <a:off x="4376528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4" name="Google Shape;3374;p45"/>
          <p:cNvGrpSpPr/>
          <p:nvPr/>
        </p:nvGrpSpPr>
        <p:grpSpPr>
          <a:xfrm rot="10800000" flipH="1">
            <a:off x="7864992" y="2265778"/>
            <a:ext cx="20906" cy="139794"/>
            <a:chOff x="7294979" y="2146004"/>
            <a:chExt cx="20906" cy="139794"/>
          </a:xfrm>
        </p:grpSpPr>
        <p:sp>
          <p:nvSpPr>
            <p:cNvPr id="3375" name="Google Shape;3375;p45"/>
            <p:cNvSpPr/>
            <p:nvPr/>
          </p:nvSpPr>
          <p:spPr>
            <a:xfrm>
              <a:off x="7294979" y="2146004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6" name="Google Shape;3376;p45"/>
            <p:cNvSpPr/>
            <p:nvPr/>
          </p:nvSpPr>
          <p:spPr>
            <a:xfrm>
              <a:off x="7294979" y="218563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7" name="Google Shape;3377;p45"/>
            <p:cNvSpPr/>
            <p:nvPr/>
          </p:nvSpPr>
          <p:spPr>
            <a:xfrm>
              <a:off x="7294979" y="222526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45"/>
            <p:cNvSpPr/>
            <p:nvPr/>
          </p:nvSpPr>
          <p:spPr>
            <a:xfrm>
              <a:off x="7294979" y="2264892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3385;p46"/>
          <p:cNvSpPr/>
          <p:nvPr/>
        </p:nvSpPr>
        <p:spPr>
          <a:xfrm>
            <a:off x="2927908" y="737382"/>
            <a:ext cx="988377" cy="988377"/>
          </a:xfrm>
          <a:custGeom>
            <a:avLst/>
            <a:gdLst/>
            <a:ahLst/>
            <a:cxnLst/>
            <a:rect l="l" t="t" r="r" b="b"/>
            <a:pathLst>
              <a:path w="22737" h="22737" extrusionOk="0">
                <a:moveTo>
                  <a:pt x="4316" y="0"/>
                </a:moveTo>
                <a:lnTo>
                  <a:pt x="0" y="4286"/>
                </a:lnTo>
                <a:lnTo>
                  <a:pt x="7082" y="11368"/>
                </a:lnTo>
                <a:lnTo>
                  <a:pt x="0" y="18420"/>
                </a:lnTo>
                <a:lnTo>
                  <a:pt x="4316" y="22736"/>
                </a:lnTo>
                <a:lnTo>
                  <a:pt x="11368" y="15654"/>
                </a:lnTo>
                <a:lnTo>
                  <a:pt x="18390" y="22736"/>
                </a:lnTo>
                <a:lnTo>
                  <a:pt x="22736" y="18420"/>
                </a:lnTo>
                <a:lnTo>
                  <a:pt x="15654" y="11368"/>
                </a:lnTo>
                <a:lnTo>
                  <a:pt x="22736" y="4286"/>
                </a:lnTo>
                <a:lnTo>
                  <a:pt x="18390" y="0"/>
                </a:lnTo>
                <a:lnTo>
                  <a:pt x="11368" y="7083"/>
                </a:lnTo>
                <a:lnTo>
                  <a:pt x="4316" y="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3484;p46"/>
          <p:cNvGrpSpPr/>
          <p:nvPr/>
        </p:nvGrpSpPr>
        <p:grpSpPr>
          <a:xfrm rot="3112843" flipH="1">
            <a:off x="7487050" y="3433733"/>
            <a:ext cx="1197000" cy="399000"/>
            <a:chOff x="4416050" y="2756900"/>
            <a:chExt cx="1197000" cy="399000"/>
          </a:xfrm>
        </p:grpSpPr>
        <p:sp>
          <p:nvSpPr>
            <p:cNvPr id="67" name="Google Shape;3485;p46"/>
            <p:cNvSpPr/>
            <p:nvPr/>
          </p:nvSpPr>
          <p:spPr>
            <a:xfrm>
              <a:off x="5214050" y="2756900"/>
              <a:ext cx="399000" cy="399000"/>
            </a:xfrm>
            <a:prstGeom prst="mathMultiply">
              <a:avLst>
                <a:gd name="adj1" fmla="val 1796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86;p46"/>
            <p:cNvSpPr/>
            <p:nvPr/>
          </p:nvSpPr>
          <p:spPr>
            <a:xfrm>
              <a:off x="4815050" y="2756900"/>
              <a:ext cx="399000" cy="399000"/>
            </a:xfrm>
            <a:prstGeom prst="mathMultiply">
              <a:avLst>
                <a:gd name="adj1" fmla="val 1796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87;p46"/>
            <p:cNvSpPr/>
            <p:nvPr/>
          </p:nvSpPr>
          <p:spPr>
            <a:xfrm>
              <a:off x="4416050" y="2756900"/>
              <a:ext cx="399000" cy="399000"/>
            </a:xfrm>
            <a:prstGeom prst="mathMultiply">
              <a:avLst>
                <a:gd name="adj1" fmla="val 1796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3484;p46"/>
          <p:cNvGrpSpPr/>
          <p:nvPr/>
        </p:nvGrpSpPr>
        <p:grpSpPr>
          <a:xfrm rot="3112843" flipH="1">
            <a:off x="1485030" y="2363550"/>
            <a:ext cx="1197000" cy="399000"/>
            <a:chOff x="4416050" y="2756900"/>
            <a:chExt cx="1197000" cy="399000"/>
          </a:xfrm>
        </p:grpSpPr>
        <p:sp>
          <p:nvSpPr>
            <p:cNvPr id="71" name="Google Shape;3485;p46"/>
            <p:cNvSpPr/>
            <p:nvPr/>
          </p:nvSpPr>
          <p:spPr>
            <a:xfrm>
              <a:off x="5214050" y="2756900"/>
              <a:ext cx="399000" cy="399000"/>
            </a:xfrm>
            <a:prstGeom prst="mathMultiply">
              <a:avLst>
                <a:gd name="adj1" fmla="val 1796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86;p46"/>
            <p:cNvSpPr/>
            <p:nvPr/>
          </p:nvSpPr>
          <p:spPr>
            <a:xfrm>
              <a:off x="4815050" y="2756900"/>
              <a:ext cx="399000" cy="399000"/>
            </a:xfrm>
            <a:prstGeom prst="mathMultiply">
              <a:avLst>
                <a:gd name="adj1" fmla="val 1796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87;p46"/>
            <p:cNvSpPr/>
            <p:nvPr/>
          </p:nvSpPr>
          <p:spPr>
            <a:xfrm>
              <a:off x="4416050" y="2756900"/>
              <a:ext cx="399000" cy="399000"/>
            </a:xfrm>
            <a:prstGeom prst="mathMultiply">
              <a:avLst>
                <a:gd name="adj1" fmla="val 1796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3877;p52"/>
          <p:cNvSpPr/>
          <p:nvPr/>
        </p:nvSpPr>
        <p:spPr>
          <a:xfrm>
            <a:off x="4355976" y="2187401"/>
            <a:ext cx="174337" cy="174337"/>
          </a:xfrm>
          <a:custGeom>
            <a:avLst/>
            <a:gdLst/>
            <a:ahLst/>
            <a:cxnLst/>
            <a:rect l="l" t="t" r="r" b="b"/>
            <a:pathLst>
              <a:path w="208163" h="208163" extrusionOk="0">
                <a:moveTo>
                  <a:pt x="79632" y="48546"/>
                </a:moveTo>
                <a:cubicBezTo>
                  <a:pt x="80399" y="48546"/>
                  <a:pt x="81191" y="48783"/>
                  <a:pt x="81877" y="49126"/>
                </a:cubicBezTo>
                <a:lnTo>
                  <a:pt x="158203" y="101306"/>
                </a:lnTo>
                <a:cubicBezTo>
                  <a:pt x="159036" y="101861"/>
                  <a:pt x="159591" y="102971"/>
                  <a:pt x="159591" y="104081"/>
                </a:cubicBezTo>
                <a:cubicBezTo>
                  <a:pt x="159591" y="105191"/>
                  <a:pt x="159036" y="106302"/>
                  <a:pt x="158203" y="106857"/>
                </a:cubicBezTo>
                <a:lnTo>
                  <a:pt x="81877" y="159036"/>
                </a:lnTo>
                <a:cubicBezTo>
                  <a:pt x="81045" y="159314"/>
                  <a:pt x="80489" y="159591"/>
                  <a:pt x="79934" y="159591"/>
                </a:cubicBezTo>
                <a:cubicBezTo>
                  <a:pt x="79379" y="159591"/>
                  <a:pt x="78547" y="159591"/>
                  <a:pt x="78269" y="159314"/>
                </a:cubicBezTo>
                <a:cubicBezTo>
                  <a:pt x="77159" y="158481"/>
                  <a:pt x="76326" y="157371"/>
                  <a:pt x="76326" y="156260"/>
                </a:cubicBezTo>
                <a:lnTo>
                  <a:pt x="76326" y="52179"/>
                </a:lnTo>
                <a:cubicBezTo>
                  <a:pt x="76326" y="50792"/>
                  <a:pt x="77159" y="49681"/>
                  <a:pt x="78269" y="48849"/>
                </a:cubicBezTo>
                <a:cubicBezTo>
                  <a:pt x="78693" y="48637"/>
                  <a:pt x="79158" y="48546"/>
                  <a:pt x="79632" y="48546"/>
                </a:cubicBezTo>
                <a:close/>
                <a:moveTo>
                  <a:pt x="104081" y="0"/>
                </a:moveTo>
                <a:cubicBezTo>
                  <a:pt x="46628" y="0"/>
                  <a:pt x="0" y="46628"/>
                  <a:pt x="0" y="104081"/>
                </a:cubicBezTo>
                <a:cubicBezTo>
                  <a:pt x="0" y="161534"/>
                  <a:pt x="46628" y="208162"/>
                  <a:pt x="104081" y="208162"/>
                </a:cubicBezTo>
                <a:cubicBezTo>
                  <a:pt x="161534" y="208162"/>
                  <a:pt x="208162" y="161534"/>
                  <a:pt x="208162" y="104081"/>
                </a:cubicBezTo>
                <a:cubicBezTo>
                  <a:pt x="208162" y="46628"/>
                  <a:pt x="161534" y="0"/>
                  <a:pt x="104081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3319;p45"/>
          <p:cNvGrpSpPr/>
          <p:nvPr/>
        </p:nvGrpSpPr>
        <p:grpSpPr>
          <a:xfrm>
            <a:off x="683568" y="1400962"/>
            <a:ext cx="224707" cy="224685"/>
            <a:chOff x="3368074" y="3882537"/>
            <a:chExt cx="215298" cy="215298"/>
          </a:xfrm>
        </p:grpSpPr>
        <p:sp>
          <p:nvSpPr>
            <p:cNvPr id="76" name="Google Shape;3320;p4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21;p4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22;p4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3327;p45"/>
          <p:cNvSpPr/>
          <p:nvPr/>
        </p:nvSpPr>
        <p:spPr>
          <a:xfrm>
            <a:off x="2809246" y="3863575"/>
            <a:ext cx="237324" cy="193839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27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</a:rPr>
              <a:t>Задачи при создании проекта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2706" name="Google Shape;2706;p27"/>
          <p:cNvGraphicFramePr/>
          <p:nvPr>
            <p:extLst>
              <p:ext uri="{D42A27DB-BD31-4B8C-83A1-F6EECF244321}">
                <p14:modId xmlns:p14="http://schemas.microsoft.com/office/powerpoint/2010/main" val="646823520"/>
              </p:ext>
            </p:extLst>
          </p:nvPr>
        </p:nvGraphicFramePr>
        <p:xfrm>
          <a:off x="1043608" y="1563638"/>
          <a:ext cx="7045875" cy="2169150"/>
        </p:xfrm>
        <a:graphic>
          <a:graphicData uri="http://schemas.openxmlformats.org/drawingml/2006/table">
            <a:tbl>
              <a:tblPr>
                <a:noFill/>
                <a:tableStyleId>{E685D977-74FD-4F0F-AC8D-98EEDE9BB6CA}</a:tableStyleId>
              </a:tblPr>
              <a:tblGrid>
                <a:gridCol w="2232248"/>
                <a:gridCol w="4813627"/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none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Создание дизайна</a:t>
                      </a:r>
                      <a:endParaRPr sz="1000" b="1" u="none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Продумать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дизайн игры, логику игры, анимации персонажа, виды движений,</a:t>
                      </a:r>
                      <a:r>
                        <a:rPr lang="ru-RU" sz="1000" baseline="0" dirty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Вид препятствий для персонажа </a:t>
                      </a:r>
                      <a:r>
                        <a:rPr lang="ru-RU" sz="1000" baseline="0" dirty="0" err="1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Дино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none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Изучение</a:t>
                      </a:r>
                      <a:r>
                        <a:rPr lang="ru-RU" sz="1000" b="1" u="none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библиотеки </a:t>
                      </a:r>
                      <a:r>
                        <a:rPr lang="en-US" sz="1000" b="1" u="none" baseline="0" dirty="0" err="1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PyGame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Для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создании игр на 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Python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, нужно изучить библиотеку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PyGame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none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Написание кода и Тестирование</a:t>
                      </a:r>
                      <a:endParaRPr sz="1000" b="1" u="none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После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изучения библиотеки, перейти к реализации проекта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none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Устранение</a:t>
                      </a:r>
                      <a:r>
                        <a:rPr lang="ru-RU" sz="1000" b="1" u="none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возникших ошибок</a:t>
                      </a:r>
                      <a:endParaRPr sz="1000" b="1" u="none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При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запуске кода, исправить возникшие ошибки программы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none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Создание</a:t>
                      </a:r>
                      <a:r>
                        <a:rPr lang="ru-RU" sz="1000" b="1" u="none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презентации</a:t>
                      </a:r>
                      <a:endParaRPr sz="1000" b="1" u="none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Создать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красивый дизайн презентации для проекта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Защита</a:t>
                      </a:r>
                      <a:r>
                        <a:rPr lang="ru-RU" sz="1000" b="1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проекта</a:t>
                      </a:r>
                      <a:endParaRPr sz="1000" b="1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Нужно</a:t>
                      </a:r>
                      <a:r>
                        <a:rPr lang="ru-RU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 защитить проект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Anek Malayalam"/>
                          <a:ea typeface="Anek Malayalam"/>
                          <a:cs typeface="Anek Malayalam"/>
                          <a:sym typeface="Anek Malayalam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Anek Malayalam"/>
                        <a:ea typeface="Anek Malayalam"/>
                        <a:cs typeface="Anek Malayalam"/>
                        <a:sym typeface="Anek Malayala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30"/>
          <p:cNvSpPr txBox="1">
            <a:spLocks noGrp="1"/>
          </p:cNvSpPr>
          <p:nvPr>
            <p:ph type="title"/>
          </p:nvPr>
        </p:nvSpPr>
        <p:spPr>
          <a:xfrm>
            <a:off x="2380200" y="25044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Обсуждение</a:t>
            </a:r>
            <a:endParaRPr dirty="0"/>
          </a:p>
        </p:txBody>
      </p:sp>
      <p:sp>
        <p:nvSpPr>
          <p:cNvPr id="2862" name="Google Shape;2862;p30"/>
          <p:cNvSpPr txBox="1">
            <a:spLocks noGrp="1"/>
          </p:cNvSpPr>
          <p:nvPr>
            <p:ph type="title" idx="2"/>
          </p:nvPr>
        </p:nvSpPr>
        <p:spPr>
          <a:xfrm>
            <a:off x="3954150" y="1640850"/>
            <a:ext cx="12357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63" name="Google Shape;2863;p30"/>
          <p:cNvGrpSpPr/>
          <p:nvPr/>
        </p:nvGrpSpPr>
        <p:grpSpPr>
          <a:xfrm flipH="1">
            <a:off x="-495353" y="2502996"/>
            <a:ext cx="1739413" cy="1739140"/>
            <a:chOff x="2083597" y="-4"/>
            <a:chExt cx="1739413" cy="1739140"/>
          </a:xfrm>
        </p:grpSpPr>
        <p:sp>
          <p:nvSpPr>
            <p:cNvPr id="2864" name="Google Shape;2864;p30"/>
            <p:cNvSpPr/>
            <p:nvPr/>
          </p:nvSpPr>
          <p:spPr>
            <a:xfrm>
              <a:off x="2083597" y="-4"/>
              <a:ext cx="1739413" cy="1739140"/>
            </a:xfrm>
            <a:custGeom>
              <a:avLst/>
              <a:gdLst/>
              <a:ahLst/>
              <a:cxnLst/>
              <a:rect l="l" t="t" r="r" b="b"/>
              <a:pathLst>
                <a:path w="1739413" h="1739140" extrusionOk="0">
                  <a:moveTo>
                    <a:pt x="884725" y="1739141"/>
                  </a:moveTo>
                  <a:cubicBezTo>
                    <a:pt x="879714" y="1739141"/>
                    <a:pt x="875594" y="1735113"/>
                    <a:pt x="875502" y="1730071"/>
                  </a:cubicBezTo>
                  <a:cubicBezTo>
                    <a:pt x="875410" y="1724968"/>
                    <a:pt x="879468" y="1720786"/>
                    <a:pt x="884571" y="1720694"/>
                  </a:cubicBezTo>
                  <a:cubicBezTo>
                    <a:pt x="1029038" y="1718204"/>
                    <a:pt x="1171199" y="1678820"/>
                    <a:pt x="1295621" y="1606756"/>
                  </a:cubicBezTo>
                  <a:cubicBezTo>
                    <a:pt x="1300017" y="1604204"/>
                    <a:pt x="1305674" y="1605711"/>
                    <a:pt x="1308226" y="1610107"/>
                  </a:cubicBezTo>
                  <a:cubicBezTo>
                    <a:pt x="1310778" y="1614504"/>
                    <a:pt x="1309271" y="1620161"/>
                    <a:pt x="1304875" y="1622712"/>
                  </a:cubicBezTo>
                  <a:cubicBezTo>
                    <a:pt x="1177717" y="1696345"/>
                    <a:pt x="1032482" y="1736589"/>
                    <a:pt x="884879" y="1739141"/>
                  </a:cubicBezTo>
                  <a:cubicBezTo>
                    <a:pt x="884817" y="1739141"/>
                    <a:pt x="884787" y="1739141"/>
                    <a:pt x="884725" y="1739141"/>
                  </a:cubicBezTo>
                  <a:close/>
                  <a:moveTo>
                    <a:pt x="797658" y="1736281"/>
                  </a:moveTo>
                  <a:cubicBezTo>
                    <a:pt x="797412" y="1736281"/>
                    <a:pt x="797135" y="1736281"/>
                    <a:pt x="796889" y="1736251"/>
                  </a:cubicBezTo>
                  <a:cubicBezTo>
                    <a:pt x="698631" y="1728103"/>
                    <a:pt x="603385" y="1703570"/>
                    <a:pt x="513735" y="1663295"/>
                  </a:cubicBezTo>
                  <a:cubicBezTo>
                    <a:pt x="509093" y="1661204"/>
                    <a:pt x="507002" y="1655762"/>
                    <a:pt x="509093" y="1651089"/>
                  </a:cubicBezTo>
                  <a:cubicBezTo>
                    <a:pt x="511183" y="1646447"/>
                    <a:pt x="516625" y="1644356"/>
                    <a:pt x="521298" y="1646447"/>
                  </a:cubicBezTo>
                  <a:cubicBezTo>
                    <a:pt x="609011" y="1685830"/>
                    <a:pt x="702259" y="1709872"/>
                    <a:pt x="798426" y="1717835"/>
                  </a:cubicBezTo>
                  <a:cubicBezTo>
                    <a:pt x="803499" y="1718265"/>
                    <a:pt x="807281" y="1722723"/>
                    <a:pt x="806850" y="1727796"/>
                  </a:cubicBezTo>
                  <a:cubicBezTo>
                    <a:pt x="806450" y="1732623"/>
                    <a:pt x="802423" y="1736251"/>
                    <a:pt x="797658" y="1736251"/>
                  </a:cubicBezTo>
                  <a:close/>
                  <a:moveTo>
                    <a:pt x="439918" y="1624403"/>
                  </a:moveTo>
                  <a:cubicBezTo>
                    <a:pt x="438350" y="1624403"/>
                    <a:pt x="436782" y="1624004"/>
                    <a:pt x="435307" y="1623174"/>
                  </a:cubicBezTo>
                  <a:cubicBezTo>
                    <a:pt x="307811" y="1549541"/>
                    <a:pt x="200237" y="1443935"/>
                    <a:pt x="124237" y="1317792"/>
                  </a:cubicBezTo>
                  <a:cubicBezTo>
                    <a:pt x="121593" y="1313426"/>
                    <a:pt x="123007" y="1307769"/>
                    <a:pt x="127373" y="1305125"/>
                  </a:cubicBezTo>
                  <a:cubicBezTo>
                    <a:pt x="131739" y="1302481"/>
                    <a:pt x="137396" y="1303895"/>
                    <a:pt x="140040" y="1308261"/>
                  </a:cubicBezTo>
                  <a:cubicBezTo>
                    <a:pt x="214441" y="1431730"/>
                    <a:pt x="319739" y="1535122"/>
                    <a:pt x="444530" y="1607187"/>
                  </a:cubicBezTo>
                  <a:cubicBezTo>
                    <a:pt x="448926" y="1609738"/>
                    <a:pt x="450464" y="1615364"/>
                    <a:pt x="447912" y="1619792"/>
                  </a:cubicBezTo>
                  <a:cubicBezTo>
                    <a:pt x="446190" y="1622743"/>
                    <a:pt x="443116" y="1624403"/>
                    <a:pt x="439918" y="1624403"/>
                  </a:cubicBezTo>
                  <a:close/>
                  <a:moveTo>
                    <a:pt x="1373373" y="1576504"/>
                  </a:moveTo>
                  <a:cubicBezTo>
                    <a:pt x="1370514" y="1576504"/>
                    <a:pt x="1367685" y="1575182"/>
                    <a:pt x="1365902" y="1572692"/>
                  </a:cubicBezTo>
                  <a:cubicBezTo>
                    <a:pt x="1362920" y="1568572"/>
                    <a:pt x="1363842" y="1562792"/>
                    <a:pt x="1367962" y="1559810"/>
                  </a:cubicBezTo>
                  <a:cubicBezTo>
                    <a:pt x="1445991" y="1503363"/>
                    <a:pt x="1513505" y="1434712"/>
                    <a:pt x="1568537" y="1355699"/>
                  </a:cubicBezTo>
                  <a:cubicBezTo>
                    <a:pt x="1571458" y="1351518"/>
                    <a:pt x="1577207" y="1350503"/>
                    <a:pt x="1581388" y="1353393"/>
                  </a:cubicBezTo>
                  <a:cubicBezTo>
                    <a:pt x="1585569" y="1356314"/>
                    <a:pt x="1586584" y="1362063"/>
                    <a:pt x="1583694" y="1366245"/>
                  </a:cubicBezTo>
                  <a:cubicBezTo>
                    <a:pt x="1527463" y="1446948"/>
                    <a:pt x="1458504" y="1517106"/>
                    <a:pt x="1378784" y="1574752"/>
                  </a:cubicBezTo>
                  <a:cubicBezTo>
                    <a:pt x="1377154" y="1575920"/>
                    <a:pt x="1375248" y="1576504"/>
                    <a:pt x="1373373" y="1576504"/>
                  </a:cubicBezTo>
                  <a:close/>
                  <a:moveTo>
                    <a:pt x="1622278" y="1296271"/>
                  </a:moveTo>
                  <a:cubicBezTo>
                    <a:pt x="1620771" y="1296271"/>
                    <a:pt x="1619234" y="1295902"/>
                    <a:pt x="1617820" y="1295102"/>
                  </a:cubicBezTo>
                  <a:cubicBezTo>
                    <a:pt x="1613362" y="1292612"/>
                    <a:pt x="1611763" y="1287017"/>
                    <a:pt x="1614254" y="1282559"/>
                  </a:cubicBezTo>
                  <a:cubicBezTo>
                    <a:pt x="1684074" y="1156969"/>
                    <a:pt x="1720997" y="1014131"/>
                    <a:pt x="1720997" y="869511"/>
                  </a:cubicBezTo>
                  <a:lnTo>
                    <a:pt x="1720997" y="867574"/>
                  </a:lnTo>
                  <a:cubicBezTo>
                    <a:pt x="1720997" y="862470"/>
                    <a:pt x="1725117" y="858351"/>
                    <a:pt x="1730190" y="858320"/>
                  </a:cubicBezTo>
                  <a:lnTo>
                    <a:pt x="1730190" y="858320"/>
                  </a:lnTo>
                  <a:cubicBezTo>
                    <a:pt x="1735263" y="858320"/>
                    <a:pt x="1739413" y="862440"/>
                    <a:pt x="1739413" y="867513"/>
                  </a:cubicBezTo>
                  <a:lnTo>
                    <a:pt x="1739413" y="869480"/>
                  </a:lnTo>
                  <a:cubicBezTo>
                    <a:pt x="1739413" y="1017206"/>
                    <a:pt x="1701690" y="1163148"/>
                    <a:pt x="1630364" y="1291475"/>
                  </a:cubicBezTo>
                  <a:cubicBezTo>
                    <a:pt x="1628673" y="1294518"/>
                    <a:pt x="1625537" y="1296209"/>
                    <a:pt x="1622309" y="1296209"/>
                  </a:cubicBezTo>
                  <a:close/>
                  <a:moveTo>
                    <a:pt x="91033" y="1245420"/>
                  </a:moveTo>
                  <a:cubicBezTo>
                    <a:pt x="87590" y="1245420"/>
                    <a:pt x="84270" y="1243452"/>
                    <a:pt x="82671" y="1240132"/>
                  </a:cubicBezTo>
                  <a:cubicBezTo>
                    <a:pt x="40736" y="1151250"/>
                    <a:pt x="14419" y="1056466"/>
                    <a:pt x="4489" y="958454"/>
                  </a:cubicBezTo>
                  <a:cubicBezTo>
                    <a:pt x="3966" y="953381"/>
                    <a:pt x="7655" y="948862"/>
                    <a:pt x="12728" y="948339"/>
                  </a:cubicBezTo>
                  <a:cubicBezTo>
                    <a:pt x="17801" y="947847"/>
                    <a:pt x="22320" y="951506"/>
                    <a:pt x="22843" y="956578"/>
                  </a:cubicBezTo>
                  <a:cubicBezTo>
                    <a:pt x="32589" y="1052500"/>
                    <a:pt x="58322" y="1145255"/>
                    <a:pt x="99365" y="1232231"/>
                  </a:cubicBezTo>
                  <a:cubicBezTo>
                    <a:pt x="101548" y="1236842"/>
                    <a:pt x="99550" y="1242345"/>
                    <a:pt x="94969" y="1244498"/>
                  </a:cubicBezTo>
                  <a:cubicBezTo>
                    <a:pt x="93708" y="1245082"/>
                    <a:pt x="92356" y="1245389"/>
                    <a:pt x="91033" y="1245389"/>
                  </a:cubicBezTo>
                  <a:close/>
                  <a:moveTo>
                    <a:pt x="9223" y="879749"/>
                  </a:moveTo>
                  <a:cubicBezTo>
                    <a:pt x="4120" y="879749"/>
                    <a:pt x="0" y="875629"/>
                    <a:pt x="0" y="870525"/>
                  </a:cubicBezTo>
                  <a:lnTo>
                    <a:pt x="0" y="869542"/>
                  </a:lnTo>
                  <a:cubicBezTo>
                    <a:pt x="0" y="722154"/>
                    <a:pt x="37539" y="576519"/>
                    <a:pt x="108588" y="448408"/>
                  </a:cubicBezTo>
                  <a:cubicBezTo>
                    <a:pt x="111048" y="443950"/>
                    <a:pt x="116674" y="442351"/>
                    <a:pt x="121132" y="444811"/>
                  </a:cubicBezTo>
                  <a:cubicBezTo>
                    <a:pt x="125590" y="447270"/>
                    <a:pt x="127189" y="452897"/>
                    <a:pt x="124729" y="457354"/>
                  </a:cubicBezTo>
                  <a:cubicBezTo>
                    <a:pt x="55217" y="582729"/>
                    <a:pt x="18447" y="725259"/>
                    <a:pt x="18447" y="869542"/>
                  </a:cubicBezTo>
                  <a:lnTo>
                    <a:pt x="18447" y="870525"/>
                  </a:lnTo>
                  <a:cubicBezTo>
                    <a:pt x="18447" y="875629"/>
                    <a:pt x="14327" y="879749"/>
                    <a:pt x="9223" y="879749"/>
                  </a:cubicBezTo>
                  <a:close/>
                  <a:moveTo>
                    <a:pt x="1725640" y="789822"/>
                  </a:moveTo>
                  <a:cubicBezTo>
                    <a:pt x="1720967" y="789822"/>
                    <a:pt x="1716970" y="786286"/>
                    <a:pt x="1716478" y="781552"/>
                  </a:cubicBezTo>
                  <a:cubicBezTo>
                    <a:pt x="1706640" y="685630"/>
                    <a:pt x="1680784" y="592936"/>
                    <a:pt x="1639648" y="505961"/>
                  </a:cubicBezTo>
                  <a:cubicBezTo>
                    <a:pt x="1637465" y="501349"/>
                    <a:pt x="1639433" y="495846"/>
                    <a:pt x="1644045" y="493663"/>
                  </a:cubicBezTo>
                  <a:cubicBezTo>
                    <a:pt x="1648656" y="491481"/>
                    <a:pt x="1654160" y="493448"/>
                    <a:pt x="1656342" y="498060"/>
                  </a:cubicBezTo>
                  <a:cubicBezTo>
                    <a:pt x="1698370" y="586910"/>
                    <a:pt x="1724779" y="681633"/>
                    <a:pt x="1734863" y="779646"/>
                  </a:cubicBezTo>
                  <a:cubicBezTo>
                    <a:pt x="1735385" y="784718"/>
                    <a:pt x="1731696" y="789238"/>
                    <a:pt x="1726623" y="789761"/>
                  </a:cubicBezTo>
                  <a:cubicBezTo>
                    <a:pt x="1726316" y="789791"/>
                    <a:pt x="1725978" y="789822"/>
                    <a:pt x="1725671" y="789822"/>
                  </a:cubicBezTo>
                  <a:close/>
                  <a:moveTo>
                    <a:pt x="1606752" y="434481"/>
                  </a:moveTo>
                  <a:cubicBezTo>
                    <a:pt x="1603616" y="434481"/>
                    <a:pt x="1600572" y="432882"/>
                    <a:pt x="1598851" y="430023"/>
                  </a:cubicBezTo>
                  <a:cubicBezTo>
                    <a:pt x="1524296" y="306616"/>
                    <a:pt x="1418874" y="203377"/>
                    <a:pt x="1294022" y="131436"/>
                  </a:cubicBezTo>
                  <a:cubicBezTo>
                    <a:pt x="1289595" y="128884"/>
                    <a:pt x="1288089" y="123258"/>
                    <a:pt x="1290640" y="118830"/>
                  </a:cubicBezTo>
                  <a:cubicBezTo>
                    <a:pt x="1293192" y="114403"/>
                    <a:pt x="1298818" y="112897"/>
                    <a:pt x="1303246" y="115449"/>
                  </a:cubicBezTo>
                  <a:cubicBezTo>
                    <a:pt x="1430834" y="188958"/>
                    <a:pt x="1538500" y="294410"/>
                    <a:pt x="1614653" y="420492"/>
                  </a:cubicBezTo>
                  <a:cubicBezTo>
                    <a:pt x="1617297" y="424858"/>
                    <a:pt x="1615883" y="430515"/>
                    <a:pt x="1611517" y="433159"/>
                  </a:cubicBezTo>
                  <a:cubicBezTo>
                    <a:pt x="1610042" y="434050"/>
                    <a:pt x="1608381" y="434481"/>
                    <a:pt x="1606752" y="434481"/>
                  </a:cubicBezTo>
                  <a:close/>
                  <a:moveTo>
                    <a:pt x="162698" y="388149"/>
                  </a:moveTo>
                  <a:cubicBezTo>
                    <a:pt x="160884" y="388149"/>
                    <a:pt x="159040" y="387627"/>
                    <a:pt x="157441" y="386489"/>
                  </a:cubicBezTo>
                  <a:cubicBezTo>
                    <a:pt x="153260" y="383568"/>
                    <a:pt x="152214" y="377819"/>
                    <a:pt x="155135" y="373638"/>
                  </a:cubicBezTo>
                  <a:cubicBezTo>
                    <a:pt x="211274" y="292873"/>
                    <a:pt x="280141" y="222653"/>
                    <a:pt x="359799" y="164916"/>
                  </a:cubicBezTo>
                  <a:cubicBezTo>
                    <a:pt x="363919" y="161934"/>
                    <a:pt x="369699" y="162856"/>
                    <a:pt x="372681" y="166976"/>
                  </a:cubicBezTo>
                  <a:cubicBezTo>
                    <a:pt x="375663" y="171095"/>
                    <a:pt x="374741" y="176875"/>
                    <a:pt x="370621" y="179858"/>
                  </a:cubicBezTo>
                  <a:cubicBezTo>
                    <a:pt x="292654" y="236396"/>
                    <a:pt x="225232" y="305140"/>
                    <a:pt x="170261" y="384183"/>
                  </a:cubicBezTo>
                  <a:cubicBezTo>
                    <a:pt x="168478" y="386766"/>
                    <a:pt x="165588" y="388149"/>
                    <a:pt x="162668" y="388149"/>
                  </a:cubicBezTo>
                  <a:close/>
                  <a:moveTo>
                    <a:pt x="438289" y="134110"/>
                  </a:moveTo>
                  <a:cubicBezTo>
                    <a:pt x="435122" y="134110"/>
                    <a:pt x="432017" y="132450"/>
                    <a:pt x="430295" y="129529"/>
                  </a:cubicBezTo>
                  <a:cubicBezTo>
                    <a:pt x="427744" y="125133"/>
                    <a:pt x="429250" y="119476"/>
                    <a:pt x="433647" y="116924"/>
                  </a:cubicBezTo>
                  <a:cubicBezTo>
                    <a:pt x="560712" y="43138"/>
                    <a:pt x="705917" y="2710"/>
                    <a:pt x="853489" y="4"/>
                  </a:cubicBezTo>
                  <a:cubicBezTo>
                    <a:pt x="858531" y="-150"/>
                    <a:pt x="862774" y="3970"/>
                    <a:pt x="862866" y="9043"/>
                  </a:cubicBezTo>
                  <a:cubicBezTo>
                    <a:pt x="862958" y="14146"/>
                    <a:pt x="858900" y="18328"/>
                    <a:pt x="853827" y="18420"/>
                  </a:cubicBezTo>
                  <a:cubicBezTo>
                    <a:pt x="709360" y="21064"/>
                    <a:pt x="567261" y="60632"/>
                    <a:pt x="442901" y="132819"/>
                  </a:cubicBezTo>
                  <a:cubicBezTo>
                    <a:pt x="441456" y="133680"/>
                    <a:pt x="439857" y="134080"/>
                    <a:pt x="438289" y="134080"/>
                  </a:cubicBezTo>
                  <a:close/>
                  <a:moveTo>
                    <a:pt x="1220974" y="93036"/>
                  </a:moveTo>
                  <a:cubicBezTo>
                    <a:pt x="1219714" y="93036"/>
                    <a:pt x="1218422" y="92790"/>
                    <a:pt x="1217223" y="92237"/>
                  </a:cubicBezTo>
                  <a:cubicBezTo>
                    <a:pt x="1129449" y="52946"/>
                    <a:pt x="1036202" y="29027"/>
                    <a:pt x="940034" y="21156"/>
                  </a:cubicBezTo>
                  <a:cubicBezTo>
                    <a:pt x="934961" y="20726"/>
                    <a:pt x="931179" y="16299"/>
                    <a:pt x="931579" y="11226"/>
                  </a:cubicBezTo>
                  <a:cubicBezTo>
                    <a:pt x="932010" y="6153"/>
                    <a:pt x="936437" y="2371"/>
                    <a:pt x="941509" y="2771"/>
                  </a:cubicBezTo>
                  <a:cubicBezTo>
                    <a:pt x="1039768" y="10795"/>
                    <a:pt x="1135075" y="35237"/>
                    <a:pt x="1224725" y="75389"/>
                  </a:cubicBezTo>
                  <a:cubicBezTo>
                    <a:pt x="1229367" y="77479"/>
                    <a:pt x="1231458" y="82921"/>
                    <a:pt x="1229367" y="87564"/>
                  </a:cubicBezTo>
                  <a:cubicBezTo>
                    <a:pt x="1227830" y="90976"/>
                    <a:pt x="1224479" y="93005"/>
                    <a:pt x="1220943" y="930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5" name="Google Shape;2865;p30"/>
            <p:cNvSpPr/>
            <p:nvPr/>
          </p:nvSpPr>
          <p:spPr>
            <a:xfrm>
              <a:off x="2623341" y="540041"/>
              <a:ext cx="659923" cy="659073"/>
            </a:xfrm>
            <a:custGeom>
              <a:avLst/>
              <a:gdLst/>
              <a:ahLst/>
              <a:cxnLst/>
              <a:rect l="l" t="t" r="r" b="b"/>
              <a:pathLst>
                <a:path w="659923" h="659073" extrusionOk="0">
                  <a:moveTo>
                    <a:pt x="346364" y="659074"/>
                  </a:moveTo>
                  <a:cubicBezTo>
                    <a:pt x="341476" y="659074"/>
                    <a:pt x="337417" y="655231"/>
                    <a:pt x="337171" y="650312"/>
                  </a:cubicBezTo>
                  <a:cubicBezTo>
                    <a:pt x="336925" y="645239"/>
                    <a:pt x="340830" y="640904"/>
                    <a:pt x="345933" y="640627"/>
                  </a:cubicBezTo>
                  <a:cubicBezTo>
                    <a:pt x="511675" y="632265"/>
                    <a:pt x="641477" y="495607"/>
                    <a:pt x="641477" y="329527"/>
                  </a:cubicBezTo>
                  <a:lnTo>
                    <a:pt x="641477" y="328820"/>
                  </a:lnTo>
                  <a:cubicBezTo>
                    <a:pt x="641477" y="323716"/>
                    <a:pt x="645597" y="319597"/>
                    <a:pt x="650700" y="319597"/>
                  </a:cubicBezTo>
                  <a:cubicBezTo>
                    <a:pt x="655804" y="319597"/>
                    <a:pt x="659924" y="323716"/>
                    <a:pt x="659924" y="328820"/>
                  </a:cubicBezTo>
                  <a:lnTo>
                    <a:pt x="659924" y="329527"/>
                  </a:lnTo>
                  <a:cubicBezTo>
                    <a:pt x="659924" y="505445"/>
                    <a:pt x="522405" y="650189"/>
                    <a:pt x="346856" y="659043"/>
                  </a:cubicBezTo>
                  <a:cubicBezTo>
                    <a:pt x="346702" y="659043"/>
                    <a:pt x="346548" y="659043"/>
                    <a:pt x="346395" y="659043"/>
                  </a:cubicBezTo>
                  <a:close/>
                  <a:moveTo>
                    <a:pt x="249766" y="649389"/>
                  </a:moveTo>
                  <a:cubicBezTo>
                    <a:pt x="248997" y="649389"/>
                    <a:pt x="248228" y="649297"/>
                    <a:pt x="247460" y="649082"/>
                  </a:cubicBezTo>
                  <a:cubicBezTo>
                    <a:pt x="138072" y="620920"/>
                    <a:pt x="49068" y="536466"/>
                    <a:pt x="15157" y="428646"/>
                  </a:cubicBezTo>
                  <a:cubicBezTo>
                    <a:pt x="13620" y="423789"/>
                    <a:pt x="16325" y="418624"/>
                    <a:pt x="21183" y="417086"/>
                  </a:cubicBezTo>
                  <a:cubicBezTo>
                    <a:pt x="26040" y="415549"/>
                    <a:pt x="31236" y="418255"/>
                    <a:pt x="32743" y="423112"/>
                  </a:cubicBezTo>
                  <a:cubicBezTo>
                    <a:pt x="64747" y="524906"/>
                    <a:pt x="148802" y="604657"/>
                    <a:pt x="252041" y="631220"/>
                  </a:cubicBezTo>
                  <a:cubicBezTo>
                    <a:pt x="256960" y="632480"/>
                    <a:pt x="259942" y="637522"/>
                    <a:pt x="258682" y="642441"/>
                  </a:cubicBezTo>
                  <a:cubicBezTo>
                    <a:pt x="257606" y="646592"/>
                    <a:pt x="253855" y="649359"/>
                    <a:pt x="249766" y="649359"/>
                  </a:cubicBezTo>
                  <a:close/>
                  <a:moveTo>
                    <a:pt x="9223" y="339119"/>
                  </a:moveTo>
                  <a:cubicBezTo>
                    <a:pt x="4120" y="339119"/>
                    <a:pt x="0" y="334999"/>
                    <a:pt x="0" y="329896"/>
                  </a:cubicBezTo>
                  <a:lnTo>
                    <a:pt x="0" y="329527"/>
                  </a:lnTo>
                  <a:cubicBezTo>
                    <a:pt x="0" y="153793"/>
                    <a:pt x="137365" y="9050"/>
                    <a:pt x="312699" y="11"/>
                  </a:cubicBezTo>
                  <a:cubicBezTo>
                    <a:pt x="317772" y="-235"/>
                    <a:pt x="322107" y="3670"/>
                    <a:pt x="322384" y="8742"/>
                  </a:cubicBezTo>
                  <a:cubicBezTo>
                    <a:pt x="322629" y="13815"/>
                    <a:pt x="318725" y="18150"/>
                    <a:pt x="313652" y="18427"/>
                  </a:cubicBezTo>
                  <a:cubicBezTo>
                    <a:pt x="148125" y="26943"/>
                    <a:pt x="18447" y="163601"/>
                    <a:pt x="18447" y="329527"/>
                  </a:cubicBezTo>
                  <a:lnTo>
                    <a:pt x="18447" y="329896"/>
                  </a:lnTo>
                  <a:cubicBezTo>
                    <a:pt x="18447" y="334999"/>
                    <a:pt x="14327" y="339119"/>
                    <a:pt x="9223" y="339119"/>
                  </a:cubicBezTo>
                  <a:close/>
                  <a:moveTo>
                    <a:pt x="635851" y="242091"/>
                  </a:moveTo>
                  <a:cubicBezTo>
                    <a:pt x="631946" y="242091"/>
                    <a:pt x="628288" y="239570"/>
                    <a:pt x="627058" y="235634"/>
                  </a:cubicBezTo>
                  <a:cubicBezTo>
                    <a:pt x="594931" y="133871"/>
                    <a:pt x="510814" y="54244"/>
                    <a:pt x="407514" y="27773"/>
                  </a:cubicBezTo>
                  <a:cubicBezTo>
                    <a:pt x="402595" y="26512"/>
                    <a:pt x="399613" y="21470"/>
                    <a:pt x="400873" y="16551"/>
                  </a:cubicBezTo>
                  <a:cubicBezTo>
                    <a:pt x="402134" y="11632"/>
                    <a:pt x="407145" y="8650"/>
                    <a:pt x="412095" y="9911"/>
                  </a:cubicBezTo>
                  <a:cubicBezTo>
                    <a:pt x="521513" y="37949"/>
                    <a:pt x="610610" y="122311"/>
                    <a:pt x="644644" y="230100"/>
                  </a:cubicBezTo>
                  <a:cubicBezTo>
                    <a:pt x="646181" y="234958"/>
                    <a:pt x="643475" y="240154"/>
                    <a:pt x="638618" y="241660"/>
                  </a:cubicBezTo>
                  <a:cubicBezTo>
                    <a:pt x="637696" y="241937"/>
                    <a:pt x="636773" y="242091"/>
                    <a:pt x="635851" y="242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6" name="Google Shape;2866;p30"/>
            <p:cNvSpPr/>
            <p:nvPr/>
          </p:nvSpPr>
          <p:spPr>
            <a:xfrm>
              <a:off x="2443728" y="359706"/>
              <a:ext cx="1019421" cy="1019753"/>
            </a:xfrm>
            <a:custGeom>
              <a:avLst/>
              <a:gdLst/>
              <a:ahLst/>
              <a:cxnLst/>
              <a:rect l="l" t="t" r="r" b="b"/>
              <a:pathLst>
                <a:path w="1019421" h="1019753" extrusionOk="0">
                  <a:moveTo>
                    <a:pt x="509591" y="1019723"/>
                  </a:moveTo>
                  <a:lnTo>
                    <a:pt x="509591" y="1019723"/>
                  </a:lnTo>
                  <a:cubicBezTo>
                    <a:pt x="454682" y="1019723"/>
                    <a:pt x="400664" y="1011053"/>
                    <a:pt x="349045" y="993928"/>
                  </a:cubicBezTo>
                  <a:cubicBezTo>
                    <a:pt x="344218" y="992330"/>
                    <a:pt x="341574" y="987103"/>
                    <a:pt x="343203" y="982276"/>
                  </a:cubicBezTo>
                  <a:cubicBezTo>
                    <a:pt x="344802" y="977449"/>
                    <a:pt x="350028" y="974836"/>
                    <a:pt x="354855" y="976435"/>
                  </a:cubicBezTo>
                  <a:cubicBezTo>
                    <a:pt x="404599" y="992914"/>
                    <a:pt x="456680" y="1001276"/>
                    <a:pt x="509591" y="1001276"/>
                  </a:cubicBezTo>
                  <a:lnTo>
                    <a:pt x="509591" y="1001276"/>
                  </a:lnTo>
                  <a:cubicBezTo>
                    <a:pt x="568374" y="1001276"/>
                    <a:pt x="625896" y="991008"/>
                    <a:pt x="680498" y="970747"/>
                  </a:cubicBezTo>
                  <a:cubicBezTo>
                    <a:pt x="685263" y="968964"/>
                    <a:pt x="690582" y="971424"/>
                    <a:pt x="692365" y="976189"/>
                  </a:cubicBezTo>
                  <a:cubicBezTo>
                    <a:pt x="694148" y="980954"/>
                    <a:pt x="691688" y="986273"/>
                    <a:pt x="686923" y="988056"/>
                  </a:cubicBezTo>
                  <a:cubicBezTo>
                    <a:pt x="630262" y="1009085"/>
                    <a:pt x="570587" y="1019753"/>
                    <a:pt x="509591" y="1019753"/>
                  </a:cubicBezTo>
                  <a:close/>
                  <a:moveTo>
                    <a:pt x="259518" y="952916"/>
                  </a:moveTo>
                  <a:cubicBezTo>
                    <a:pt x="257950" y="952916"/>
                    <a:pt x="256382" y="952516"/>
                    <a:pt x="254906" y="951686"/>
                  </a:cubicBezTo>
                  <a:cubicBezTo>
                    <a:pt x="181243" y="909136"/>
                    <a:pt x="118802" y="848262"/>
                    <a:pt x="74376" y="775675"/>
                  </a:cubicBezTo>
                  <a:cubicBezTo>
                    <a:pt x="28721" y="701090"/>
                    <a:pt x="2988" y="615283"/>
                    <a:pt x="6" y="527601"/>
                  </a:cubicBezTo>
                  <a:cubicBezTo>
                    <a:pt x="-178" y="522497"/>
                    <a:pt x="3818" y="518255"/>
                    <a:pt x="8922" y="518070"/>
                  </a:cubicBezTo>
                  <a:cubicBezTo>
                    <a:pt x="13995" y="517855"/>
                    <a:pt x="18268" y="521882"/>
                    <a:pt x="18453" y="526986"/>
                  </a:cubicBezTo>
                  <a:cubicBezTo>
                    <a:pt x="24294" y="697432"/>
                    <a:pt x="116127" y="850230"/>
                    <a:pt x="264160" y="935699"/>
                  </a:cubicBezTo>
                  <a:cubicBezTo>
                    <a:pt x="268556" y="938251"/>
                    <a:pt x="270094" y="943877"/>
                    <a:pt x="267542" y="948304"/>
                  </a:cubicBezTo>
                  <a:cubicBezTo>
                    <a:pt x="265820" y="951255"/>
                    <a:pt x="262746" y="952916"/>
                    <a:pt x="259548" y="952916"/>
                  </a:cubicBezTo>
                  <a:close/>
                  <a:moveTo>
                    <a:pt x="774606" y="943908"/>
                  </a:moveTo>
                  <a:cubicBezTo>
                    <a:pt x="771531" y="943908"/>
                    <a:pt x="768518" y="942370"/>
                    <a:pt x="766766" y="939573"/>
                  </a:cubicBezTo>
                  <a:cubicBezTo>
                    <a:pt x="764060" y="935268"/>
                    <a:pt x="765382" y="929550"/>
                    <a:pt x="769686" y="926875"/>
                  </a:cubicBezTo>
                  <a:cubicBezTo>
                    <a:pt x="914522" y="836334"/>
                    <a:pt x="1000975" y="680461"/>
                    <a:pt x="1000975" y="509861"/>
                  </a:cubicBezTo>
                  <a:lnTo>
                    <a:pt x="1000975" y="508816"/>
                  </a:lnTo>
                  <a:cubicBezTo>
                    <a:pt x="1000975" y="503713"/>
                    <a:pt x="1005064" y="499562"/>
                    <a:pt x="1010167" y="499562"/>
                  </a:cubicBezTo>
                  <a:lnTo>
                    <a:pt x="1010198" y="499562"/>
                  </a:lnTo>
                  <a:cubicBezTo>
                    <a:pt x="1015271" y="499562"/>
                    <a:pt x="1019391" y="503651"/>
                    <a:pt x="1019421" y="508755"/>
                  </a:cubicBezTo>
                  <a:lnTo>
                    <a:pt x="1019421" y="509892"/>
                  </a:lnTo>
                  <a:cubicBezTo>
                    <a:pt x="1019421" y="686886"/>
                    <a:pt x="929710" y="848601"/>
                    <a:pt x="779463" y="942555"/>
                  </a:cubicBezTo>
                  <a:cubicBezTo>
                    <a:pt x="777957" y="943508"/>
                    <a:pt x="776266" y="943969"/>
                    <a:pt x="774575" y="943969"/>
                  </a:cubicBezTo>
                  <a:close/>
                  <a:moveTo>
                    <a:pt x="15901" y="435461"/>
                  </a:moveTo>
                  <a:cubicBezTo>
                    <a:pt x="15378" y="435461"/>
                    <a:pt x="14886" y="435430"/>
                    <a:pt x="14364" y="435338"/>
                  </a:cubicBezTo>
                  <a:cubicBezTo>
                    <a:pt x="9352" y="434507"/>
                    <a:pt x="5940" y="429742"/>
                    <a:pt x="6801" y="424700"/>
                  </a:cubicBezTo>
                  <a:cubicBezTo>
                    <a:pt x="25893" y="311131"/>
                    <a:pt x="84030" y="206140"/>
                    <a:pt x="170483" y="129095"/>
                  </a:cubicBezTo>
                  <a:cubicBezTo>
                    <a:pt x="174295" y="125713"/>
                    <a:pt x="180106" y="126051"/>
                    <a:pt x="183518" y="129833"/>
                  </a:cubicBezTo>
                  <a:cubicBezTo>
                    <a:pt x="186900" y="133645"/>
                    <a:pt x="186562" y="139456"/>
                    <a:pt x="182780" y="142868"/>
                  </a:cubicBezTo>
                  <a:cubicBezTo>
                    <a:pt x="99463" y="217146"/>
                    <a:pt x="43417" y="318325"/>
                    <a:pt x="25032" y="427774"/>
                  </a:cubicBezTo>
                  <a:cubicBezTo>
                    <a:pt x="24263" y="432294"/>
                    <a:pt x="20359" y="435461"/>
                    <a:pt x="15932" y="435461"/>
                  </a:cubicBezTo>
                  <a:close/>
                  <a:moveTo>
                    <a:pt x="999868" y="417260"/>
                  </a:moveTo>
                  <a:cubicBezTo>
                    <a:pt x="995595" y="417260"/>
                    <a:pt x="991752" y="414247"/>
                    <a:pt x="990829" y="409912"/>
                  </a:cubicBezTo>
                  <a:cubicBezTo>
                    <a:pt x="968386" y="301231"/>
                    <a:pt x="908650" y="202204"/>
                    <a:pt x="822628" y="131032"/>
                  </a:cubicBezTo>
                  <a:cubicBezTo>
                    <a:pt x="818693" y="127773"/>
                    <a:pt x="818139" y="121962"/>
                    <a:pt x="821398" y="118058"/>
                  </a:cubicBezTo>
                  <a:cubicBezTo>
                    <a:pt x="824657" y="114122"/>
                    <a:pt x="830468" y="113569"/>
                    <a:pt x="834372" y="116828"/>
                  </a:cubicBezTo>
                  <a:cubicBezTo>
                    <a:pt x="923592" y="190645"/>
                    <a:pt x="985572" y="293422"/>
                    <a:pt x="1008876" y="406192"/>
                  </a:cubicBezTo>
                  <a:cubicBezTo>
                    <a:pt x="1009891" y="411173"/>
                    <a:pt x="1006693" y="416061"/>
                    <a:pt x="1001713" y="417075"/>
                  </a:cubicBezTo>
                  <a:cubicBezTo>
                    <a:pt x="1001098" y="417198"/>
                    <a:pt x="1000452" y="417260"/>
                    <a:pt x="999837" y="417260"/>
                  </a:cubicBezTo>
                  <a:close/>
                  <a:moveTo>
                    <a:pt x="258626" y="85776"/>
                  </a:moveTo>
                  <a:cubicBezTo>
                    <a:pt x="255460" y="85776"/>
                    <a:pt x="252354" y="84116"/>
                    <a:pt x="250633" y="81195"/>
                  </a:cubicBezTo>
                  <a:cubicBezTo>
                    <a:pt x="248081" y="76799"/>
                    <a:pt x="249587" y="71142"/>
                    <a:pt x="253984" y="68590"/>
                  </a:cubicBezTo>
                  <a:cubicBezTo>
                    <a:pt x="331305" y="23704"/>
                    <a:pt x="419695" y="0"/>
                    <a:pt x="509591" y="0"/>
                  </a:cubicBezTo>
                  <a:cubicBezTo>
                    <a:pt x="592907" y="0"/>
                    <a:pt x="675609" y="20537"/>
                    <a:pt x="748688" y="59428"/>
                  </a:cubicBezTo>
                  <a:cubicBezTo>
                    <a:pt x="753177" y="61827"/>
                    <a:pt x="754898" y="67391"/>
                    <a:pt x="752501" y="71911"/>
                  </a:cubicBezTo>
                  <a:cubicBezTo>
                    <a:pt x="750102" y="76399"/>
                    <a:pt x="744507" y="78121"/>
                    <a:pt x="740018" y="75723"/>
                  </a:cubicBezTo>
                  <a:cubicBezTo>
                    <a:pt x="669583" y="38246"/>
                    <a:pt x="589895" y="18447"/>
                    <a:pt x="509591" y="18447"/>
                  </a:cubicBezTo>
                  <a:cubicBezTo>
                    <a:pt x="422923" y="18447"/>
                    <a:pt x="337762" y="41320"/>
                    <a:pt x="263238" y="84546"/>
                  </a:cubicBezTo>
                  <a:cubicBezTo>
                    <a:pt x="261793" y="85377"/>
                    <a:pt x="260194" y="85807"/>
                    <a:pt x="258626" y="858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7" name="Google Shape;2867;p30"/>
            <p:cNvSpPr/>
            <p:nvPr/>
          </p:nvSpPr>
          <p:spPr>
            <a:xfrm>
              <a:off x="2261050" y="177176"/>
              <a:ext cx="1384626" cy="1384811"/>
            </a:xfrm>
            <a:custGeom>
              <a:avLst/>
              <a:gdLst/>
              <a:ahLst/>
              <a:cxnLst/>
              <a:rect l="l" t="t" r="r" b="b"/>
              <a:pathLst>
                <a:path w="1384626" h="1384811" extrusionOk="0">
                  <a:moveTo>
                    <a:pt x="692237" y="1384781"/>
                  </a:moveTo>
                  <a:cubicBezTo>
                    <a:pt x="624077" y="1384781"/>
                    <a:pt x="556748" y="1374912"/>
                    <a:pt x="492093" y="1355420"/>
                  </a:cubicBezTo>
                  <a:cubicBezTo>
                    <a:pt x="487204" y="1353944"/>
                    <a:pt x="484468" y="1348810"/>
                    <a:pt x="485913" y="1343922"/>
                  </a:cubicBezTo>
                  <a:cubicBezTo>
                    <a:pt x="487389" y="1339034"/>
                    <a:pt x="492523" y="1336297"/>
                    <a:pt x="497411" y="1337742"/>
                  </a:cubicBezTo>
                  <a:cubicBezTo>
                    <a:pt x="560314" y="1356712"/>
                    <a:pt x="625861" y="1366334"/>
                    <a:pt x="692206" y="1366334"/>
                  </a:cubicBezTo>
                  <a:cubicBezTo>
                    <a:pt x="763502" y="1366334"/>
                    <a:pt x="833691" y="1355267"/>
                    <a:pt x="900806" y="1333438"/>
                  </a:cubicBezTo>
                  <a:cubicBezTo>
                    <a:pt x="905663" y="1331870"/>
                    <a:pt x="910859" y="1334514"/>
                    <a:pt x="912427" y="1339372"/>
                  </a:cubicBezTo>
                  <a:cubicBezTo>
                    <a:pt x="913995" y="1344229"/>
                    <a:pt x="911351" y="1349425"/>
                    <a:pt x="906493" y="1350993"/>
                  </a:cubicBezTo>
                  <a:cubicBezTo>
                    <a:pt x="837503" y="1373436"/>
                    <a:pt x="765408" y="1384812"/>
                    <a:pt x="692176" y="1384812"/>
                  </a:cubicBezTo>
                  <a:close/>
                  <a:moveTo>
                    <a:pt x="416862" y="1327013"/>
                  </a:moveTo>
                  <a:cubicBezTo>
                    <a:pt x="415632" y="1327013"/>
                    <a:pt x="414341" y="1326767"/>
                    <a:pt x="413142" y="1326213"/>
                  </a:cubicBezTo>
                  <a:cubicBezTo>
                    <a:pt x="326966" y="1288213"/>
                    <a:pt x="250536" y="1233889"/>
                    <a:pt x="185973" y="1164714"/>
                  </a:cubicBezTo>
                  <a:cubicBezTo>
                    <a:pt x="182499" y="1160994"/>
                    <a:pt x="182683" y="1155153"/>
                    <a:pt x="186434" y="1151679"/>
                  </a:cubicBezTo>
                  <a:cubicBezTo>
                    <a:pt x="190154" y="1148205"/>
                    <a:pt x="195996" y="1148389"/>
                    <a:pt x="199470" y="1152140"/>
                  </a:cubicBezTo>
                  <a:cubicBezTo>
                    <a:pt x="262311" y="1219469"/>
                    <a:pt x="336712" y="1272349"/>
                    <a:pt x="420582" y="1309335"/>
                  </a:cubicBezTo>
                  <a:cubicBezTo>
                    <a:pt x="425255" y="1311395"/>
                    <a:pt x="427346" y="1316836"/>
                    <a:pt x="425286" y="1321509"/>
                  </a:cubicBezTo>
                  <a:cubicBezTo>
                    <a:pt x="423748" y="1324953"/>
                    <a:pt x="420397" y="1327013"/>
                    <a:pt x="416831" y="1327013"/>
                  </a:cubicBezTo>
                  <a:close/>
                  <a:moveTo>
                    <a:pt x="980956" y="1320956"/>
                  </a:moveTo>
                  <a:cubicBezTo>
                    <a:pt x="977482" y="1320956"/>
                    <a:pt x="974161" y="1318988"/>
                    <a:pt x="972593" y="1315637"/>
                  </a:cubicBezTo>
                  <a:cubicBezTo>
                    <a:pt x="970441" y="1311026"/>
                    <a:pt x="972440" y="1305522"/>
                    <a:pt x="977051" y="1303370"/>
                  </a:cubicBezTo>
                  <a:cubicBezTo>
                    <a:pt x="1060122" y="1264571"/>
                    <a:pt x="1133385" y="1210123"/>
                    <a:pt x="1194751" y="1141502"/>
                  </a:cubicBezTo>
                  <a:cubicBezTo>
                    <a:pt x="1198133" y="1137690"/>
                    <a:pt x="1203974" y="1137383"/>
                    <a:pt x="1207786" y="1140764"/>
                  </a:cubicBezTo>
                  <a:cubicBezTo>
                    <a:pt x="1211568" y="1144146"/>
                    <a:pt x="1211906" y="1149988"/>
                    <a:pt x="1208524" y="1153800"/>
                  </a:cubicBezTo>
                  <a:cubicBezTo>
                    <a:pt x="1145468" y="1224296"/>
                    <a:pt x="1070237" y="1280220"/>
                    <a:pt x="984891" y="1320064"/>
                  </a:cubicBezTo>
                  <a:cubicBezTo>
                    <a:pt x="983631" y="1320649"/>
                    <a:pt x="982309" y="1320925"/>
                    <a:pt x="980986" y="1320925"/>
                  </a:cubicBezTo>
                  <a:close/>
                  <a:moveTo>
                    <a:pt x="139888" y="1103656"/>
                  </a:moveTo>
                  <a:cubicBezTo>
                    <a:pt x="137028" y="1103656"/>
                    <a:pt x="134231" y="1102334"/>
                    <a:pt x="132417" y="1099875"/>
                  </a:cubicBezTo>
                  <a:cubicBezTo>
                    <a:pt x="48793" y="985168"/>
                    <a:pt x="3014" y="849402"/>
                    <a:pt x="2" y="707210"/>
                  </a:cubicBezTo>
                  <a:cubicBezTo>
                    <a:pt x="-91" y="702107"/>
                    <a:pt x="3937" y="697895"/>
                    <a:pt x="9040" y="697802"/>
                  </a:cubicBezTo>
                  <a:cubicBezTo>
                    <a:pt x="14267" y="697679"/>
                    <a:pt x="18356" y="701738"/>
                    <a:pt x="18448" y="706841"/>
                  </a:cubicBezTo>
                  <a:cubicBezTo>
                    <a:pt x="21369" y="845251"/>
                    <a:pt x="65917" y="977390"/>
                    <a:pt x="147328" y="1089022"/>
                  </a:cubicBezTo>
                  <a:cubicBezTo>
                    <a:pt x="150340" y="1093142"/>
                    <a:pt x="149418" y="1098922"/>
                    <a:pt x="145299" y="1101904"/>
                  </a:cubicBezTo>
                  <a:cubicBezTo>
                    <a:pt x="143669" y="1103103"/>
                    <a:pt x="141763" y="1103687"/>
                    <a:pt x="139857" y="1103687"/>
                  </a:cubicBezTo>
                  <a:close/>
                  <a:moveTo>
                    <a:pt x="1253134" y="1091758"/>
                  </a:moveTo>
                  <a:cubicBezTo>
                    <a:pt x="1251320" y="1091758"/>
                    <a:pt x="1249475" y="1091236"/>
                    <a:pt x="1247877" y="1090098"/>
                  </a:cubicBezTo>
                  <a:cubicBezTo>
                    <a:pt x="1243695" y="1087177"/>
                    <a:pt x="1242681" y="1081428"/>
                    <a:pt x="1245571" y="1077247"/>
                  </a:cubicBezTo>
                  <a:cubicBezTo>
                    <a:pt x="1324491" y="963985"/>
                    <a:pt x="1366211" y="830894"/>
                    <a:pt x="1366211" y="692361"/>
                  </a:cubicBezTo>
                  <a:lnTo>
                    <a:pt x="1366211" y="690823"/>
                  </a:lnTo>
                  <a:cubicBezTo>
                    <a:pt x="1366211" y="685720"/>
                    <a:pt x="1370300" y="681600"/>
                    <a:pt x="1375403" y="681569"/>
                  </a:cubicBezTo>
                  <a:lnTo>
                    <a:pt x="1375403" y="681569"/>
                  </a:lnTo>
                  <a:cubicBezTo>
                    <a:pt x="1380476" y="681569"/>
                    <a:pt x="1384627" y="685689"/>
                    <a:pt x="1384627" y="690762"/>
                  </a:cubicBezTo>
                  <a:lnTo>
                    <a:pt x="1384627" y="692361"/>
                  </a:lnTo>
                  <a:cubicBezTo>
                    <a:pt x="1384627" y="834706"/>
                    <a:pt x="1341769" y="971456"/>
                    <a:pt x="1260666" y="1087823"/>
                  </a:cubicBezTo>
                  <a:cubicBezTo>
                    <a:pt x="1258883" y="1090405"/>
                    <a:pt x="1255993" y="1091789"/>
                    <a:pt x="1253103" y="1091789"/>
                  </a:cubicBezTo>
                  <a:close/>
                  <a:moveTo>
                    <a:pt x="12484" y="633270"/>
                  </a:moveTo>
                  <a:cubicBezTo>
                    <a:pt x="12176" y="633270"/>
                    <a:pt x="11869" y="633270"/>
                    <a:pt x="11561" y="633240"/>
                  </a:cubicBezTo>
                  <a:cubicBezTo>
                    <a:pt x="6489" y="632748"/>
                    <a:pt x="2799" y="628228"/>
                    <a:pt x="3291" y="623156"/>
                  </a:cubicBezTo>
                  <a:cubicBezTo>
                    <a:pt x="12637" y="529140"/>
                    <a:pt x="40553" y="439644"/>
                    <a:pt x="86300" y="357095"/>
                  </a:cubicBezTo>
                  <a:cubicBezTo>
                    <a:pt x="88760" y="352638"/>
                    <a:pt x="94386" y="351039"/>
                    <a:pt x="98844" y="353498"/>
                  </a:cubicBezTo>
                  <a:cubicBezTo>
                    <a:pt x="103302" y="355958"/>
                    <a:pt x="104901" y="361584"/>
                    <a:pt x="102441" y="366042"/>
                  </a:cubicBezTo>
                  <a:cubicBezTo>
                    <a:pt x="57923" y="446346"/>
                    <a:pt x="30715" y="533475"/>
                    <a:pt x="21645" y="624969"/>
                  </a:cubicBezTo>
                  <a:cubicBezTo>
                    <a:pt x="21184" y="629735"/>
                    <a:pt x="17157" y="633270"/>
                    <a:pt x="12484" y="633270"/>
                  </a:cubicBezTo>
                  <a:close/>
                  <a:moveTo>
                    <a:pt x="1370269" y="617160"/>
                  </a:moveTo>
                  <a:cubicBezTo>
                    <a:pt x="1365688" y="617160"/>
                    <a:pt x="1361692" y="613748"/>
                    <a:pt x="1361138" y="609075"/>
                  </a:cubicBezTo>
                  <a:cubicBezTo>
                    <a:pt x="1349917" y="517887"/>
                    <a:pt x="1320648" y="431435"/>
                    <a:pt x="1274194" y="352176"/>
                  </a:cubicBezTo>
                  <a:cubicBezTo>
                    <a:pt x="1271611" y="347780"/>
                    <a:pt x="1273087" y="342123"/>
                    <a:pt x="1277483" y="339571"/>
                  </a:cubicBezTo>
                  <a:cubicBezTo>
                    <a:pt x="1281880" y="336989"/>
                    <a:pt x="1287537" y="338464"/>
                    <a:pt x="1290088" y="342861"/>
                  </a:cubicBezTo>
                  <a:cubicBezTo>
                    <a:pt x="1337834" y="424333"/>
                    <a:pt x="1367871" y="513153"/>
                    <a:pt x="1379431" y="606830"/>
                  </a:cubicBezTo>
                  <a:cubicBezTo>
                    <a:pt x="1380046" y="611872"/>
                    <a:pt x="1376449" y="616484"/>
                    <a:pt x="1371407" y="617099"/>
                  </a:cubicBezTo>
                  <a:cubicBezTo>
                    <a:pt x="1371038" y="617160"/>
                    <a:pt x="1370638" y="617160"/>
                    <a:pt x="1370269" y="617160"/>
                  </a:cubicBezTo>
                  <a:close/>
                  <a:moveTo>
                    <a:pt x="138965" y="300741"/>
                  </a:moveTo>
                  <a:cubicBezTo>
                    <a:pt x="137090" y="300741"/>
                    <a:pt x="135184" y="300157"/>
                    <a:pt x="133554" y="298989"/>
                  </a:cubicBezTo>
                  <a:cubicBezTo>
                    <a:pt x="129434" y="296007"/>
                    <a:pt x="128512" y="290227"/>
                    <a:pt x="131494" y="286107"/>
                  </a:cubicBezTo>
                  <a:cubicBezTo>
                    <a:pt x="215149" y="170847"/>
                    <a:pt x="330102" y="85225"/>
                    <a:pt x="463931" y="38494"/>
                  </a:cubicBezTo>
                  <a:cubicBezTo>
                    <a:pt x="468727" y="36803"/>
                    <a:pt x="473984" y="39354"/>
                    <a:pt x="475675" y="44150"/>
                  </a:cubicBezTo>
                  <a:cubicBezTo>
                    <a:pt x="477366" y="48947"/>
                    <a:pt x="474815" y="54204"/>
                    <a:pt x="470018" y="55895"/>
                  </a:cubicBezTo>
                  <a:cubicBezTo>
                    <a:pt x="339755" y="101365"/>
                    <a:pt x="227877" y="184713"/>
                    <a:pt x="146436" y="296929"/>
                  </a:cubicBezTo>
                  <a:cubicBezTo>
                    <a:pt x="144622" y="299419"/>
                    <a:pt x="141824" y="300741"/>
                    <a:pt x="138965" y="300741"/>
                  </a:cubicBezTo>
                  <a:close/>
                  <a:moveTo>
                    <a:pt x="1235917" y="287798"/>
                  </a:moveTo>
                  <a:cubicBezTo>
                    <a:pt x="1233150" y="287798"/>
                    <a:pt x="1230383" y="286538"/>
                    <a:pt x="1228569" y="284170"/>
                  </a:cubicBezTo>
                  <a:cubicBezTo>
                    <a:pt x="1144515" y="173891"/>
                    <a:pt x="1030669" y="93218"/>
                    <a:pt x="899422" y="50853"/>
                  </a:cubicBezTo>
                  <a:cubicBezTo>
                    <a:pt x="894565" y="49285"/>
                    <a:pt x="891921" y="44089"/>
                    <a:pt x="893489" y="39231"/>
                  </a:cubicBezTo>
                  <a:cubicBezTo>
                    <a:pt x="895057" y="34374"/>
                    <a:pt x="900252" y="31730"/>
                    <a:pt x="905110" y="33298"/>
                  </a:cubicBezTo>
                  <a:cubicBezTo>
                    <a:pt x="1039985" y="76801"/>
                    <a:pt x="1156905" y="159687"/>
                    <a:pt x="1243265" y="272979"/>
                  </a:cubicBezTo>
                  <a:cubicBezTo>
                    <a:pt x="1246339" y="277038"/>
                    <a:pt x="1245571" y="282817"/>
                    <a:pt x="1241513" y="285892"/>
                  </a:cubicBezTo>
                  <a:cubicBezTo>
                    <a:pt x="1239852" y="287152"/>
                    <a:pt x="1237885" y="287767"/>
                    <a:pt x="1235917" y="287767"/>
                  </a:cubicBezTo>
                  <a:close/>
                  <a:moveTo>
                    <a:pt x="546879" y="33913"/>
                  </a:moveTo>
                  <a:cubicBezTo>
                    <a:pt x="542636" y="33913"/>
                    <a:pt x="538824" y="30961"/>
                    <a:pt x="537871" y="26626"/>
                  </a:cubicBezTo>
                  <a:cubicBezTo>
                    <a:pt x="536795" y="21646"/>
                    <a:pt x="539961" y="16727"/>
                    <a:pt x="544942" y="15651"/>
                  </a:cubicBezTo>
                  <a:cubicBezTo>
                    <a:pt x="635791" y="-4056"/>
                    <a:pt x="732266" y="-5163"/>
                    <a:pt x="823607" y="12392"/>
                  </a:cubicBezTo>
                  <a:cubicBezTo>
                    <a:pt x="828618" y="13345"/>
                    <a:pt x="831877" y="18172"/>
                    <a:pt x="830924" y="23183"/>
                  </a:cubicBezTo>
                  <a:cubicBezTo>
                    <a:pt x="829971" y="28194"/>
                    <a:pt x="825144" y="31453"/>
                    <a:pt x="820133" y="30500"/>
                  </a:cubicBezTo>
                  <a:cubicBezTo>
                    <a:pt x="731252" y="13437"/>
                    <a:pt x="637297" y="14513"/>
                    <a:pt x="548877" y="33697"/>
                  </a:cubicBezTo>
                  <a:cubicBezTo>
                    <a:pt x="548232" y="33851"/>
                    <a:pt x="547555" y="33913"/>
                    <a:pt x="546909" y="33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8" name="Google Shape;2868;p30"/>
          <p:cNvGrpSpPr/>
          <p:nvPr/>
        </p:nvGrpSpPr>
        <p:grpSpPr>
          <a:xfrm flipH="1">
            <a:off x="3381297" y="3967342"/>
            <a:ext cx="20906" cy="139794"/>
            <a:chOff x="7294979" y="2146004"/>
            <a:chExt cx="20906" cy="139794"/>
          </a:xfrm>
        </p:grpSpPr>
        <p:sp>
          <p:nvSpPr>
            <p:cNvPr id="2869" name="Google Shape;2869;p30"/>
            <p:cNvSpPr/>
            <p:nvPr/>
          </p:nvSpPr>
          <p:spPr>
            <a:xfrm>
              <a:off x="7294979" y="2146004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p30"/>
            <p:cNvSpPr/>
            <p:nvPr/>
          </p:nvSpPr>
          <p:spPr>
            <a:xfrm>
              <a:off x="7294979" y="218563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1" name="Google Shape;2871;p30"/>
            <p:cNvSpPr/>
            <p:nvPr/>
          </p:nvSpPr>
          <p:spPr>
            <a:xfrm>
              <a:off x="7294979" y="222526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2" name="Google Shape;2872;p30"/>
            <p:cNvSpPr/>
            <p:nvPr/>
          </p:nvSpPr>
          <p:spPr>
            <a:xfrm>
              <a:off x="7294979" y="2264892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3" name="Google Shape;2873;p30"/>
          <p:cNvGrpSpPr/>
          <p:nvPr/>
        </p:nvGrpSpPr>
        <p:grpSpPr>
          <a:xfrm flipH="1">
            <a:off x="1612497" y="1930879"/>
            <a:ext cx="20906" cy="139794"/>
            <a:chOff x="7294979" y="2146004"/>
            <a:chExt cx="20906" cy="139794"/>
          </a:xfrm>
        </p:grpSpPr>
        <p:sp>
          <p:nvSpPr>
            <p:cNvPr id="2874" name="Google Shape;2874;p30"/>
            <p:cNvSpPr/>
            <p:nvPr/>
          </p:nvSpPr>
          <p:spPr>
            <a:xfrm>
              <a:off x="7294979" y="2146004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5" name="Google Shape;2875;p30"/>
            <p:cNvSpPr/>
            <p:nvPr/>
          </p:nvSpPr>
          <p:spPr>
            <a:xfrm>
              <a:off x="7294979" y="218563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6" name="Google Shape;2876;p30"/>
            <p:cNvSpPr/>
            <p:nvPr/>
          </p:nvSpPr>
          <p:spPr>
            <a:xfrm>
              <a:off x="7294979" y="2225263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7" name="Google Shape;2877;p30"/>
            <p:cNvSpPr/>
            <p:nvPr/>
          </p:nvSpPr>
          <p:spPr>
            <a:xfrm>
              <a:off x="7294979" y="2264892"/>
              <a:ext cx="20906" cy="20906"/>
            </a:xfrm>
            <a:custGeom>
              <a:avLst/>
              <a:gdLst/>
              <a:ahLst/>
              <a:cxnLst/>
              <a:rect l="l" t="t" r="r" b="b"/>
              <a:pathLst>
                <a:path w="20906" h="20906" extrusionOk="0">
                  <a:moveTo>
                    <a:pt x="20906" y="10453"/>
                  </a:moveTo>
                  <a:cubicBezTo>
                    <a:pt x="20906" y="16226"/>
                    <a:pt x="16226" y="20906"/>
                    <a:pt x="10453" y="20906"/>
                  </a:cubicBezTo>
                  <a:cubicBezTo>
                    <a:pt x="4681" y="20906"/>
                    <a:pt x="1" y="16226"/>
                    <a:pt x="1" y="10453"/>
                  </a:cubicBezTo>
                  <a:cubicBezTo>
                    <a:pt x="1" y="4680"/>
                    <a:pt x="4681" y="0"/>
                    <a:pt x="10453" y="0"/>
                  </a:cubicBezTo>
                  <a:cubicBezTo>
                    <a:pt x="16226" y="0"/>
                    <a:pt x="20906" y="4680"/>
                    <a:pt x="20906" y="104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1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Обсуждение</a:t>
            </a:r>
            <a:endParaRPr dirty="0"/>
          </a:p>
        </p:txBody>
      </p:sp>
      <p:sp>
        <p:nvSpPr>
          <p:cNvPr id="2885" name="Google Shape;2885;p31"/>
          <p:cNvSpPr txBox="1">
            <a:spLocks noGrp="1"/>
          </p:cNvSpPr>
          <p:nvPr>
            <p:ph type="subTitle" idx="2"/>
          </p:nvPr>
        </p:nvSpPr>
        <p:spPr>
          <a:xfrm>
            <a:off x="1331640" y="1563637"/>
            <a:ext cx="6192688" cy="1368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/>
              <a:t>При обсуждении идеи, Я решила, что хочу создать игру «</a:t>
            </a:r>
            <a:r>
              <a:rPr lang="en-US" sz="1600" dirty="0" smtClean="0"/>
              <a:t>Dino-Chrome</a:t>
            </a:r>
            <a:r>
              <a:rPr lang="ru-RU" sz="1600" dirty="0" smtClean="0"/>
              <a:t>»</a:t>
            </a:r>
            <a:r>
              <a:rPr lang="en-US" sz="1600" dirty="0" smtClean="0"/>
              <a:t>, </a:t>
            </a:r>
            <a:r>
              <a:rPr lang="ru-RU" sz="1600" dirty="0" smtClean="0"/>
              <a:t>так как это мне показалось наиболее интересным вариантом в плане разработки. Дизайн выбирала в качестве оригинального Динозаврика Хрома.</a:t>
            </a:r>
            <a:endParaRPr sz="1600" dirty="0"/>
          </a:p>
        </p:txBody>
      </p:sp>
      <p:grpSp>
        <p:nvGrpSpPr>
          <p:cNvPr id="2887" name="Google Shape;2887;p31"/>
          <p:cNvGrpSpPr/>
          <p:nvPr/>
        </p:nvGrpSpPr>
        <p:grpSpPr>
          <a:xfrm>
            <a:off x="8131946" y="3711634"/>
            <a:ext cx="420303" cy="391558"/>
            <a:chOff x="1829496" y="2465559"/>
            <a:chExt cx="420303" cy="391558"/>
          </a:xfrm>
        </p:grpSpPr>
        <p:sp>
          <p:nvSpPr>
            <p:cNvPr id="2888" name="Google Shape;2888;p31"/>
            <p:cNvSpPr/>
            <p:nvPr/>
          </p:nvSpPr>
          <p:spPr>
            <a:xfrm>
              <a:off x="1829496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9" name="Google Shape;2889;p31"/>
            <p:cNvSpPr/>
            <p:nvPr/>
          </p:nvSpPr>
          <p:spPr>
            <a:xfrm>
              <a:off x="1829496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2890;p31"/>
            <p:cNvSpPr/>
            <p:nvPr/>
          </p:nvSpPr>
          <p:spPr>
            <a:xfrm>
              <a:off x="1829496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31"/>
            <p:cNvSpPr/>
            <p:nvPr/>
          </p:nvSpPr>
          <p:spPr>
            <a:xfrm>
              <a:off x="1829496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2892;p31"/>
            <p:cNvSpPr/>
            <p:nvPr/>
          </p:nvSpPr>
          <p:spPr>
            <a:xfrm>
              <a:off x="1829496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31"/>
            <p:cNvSpPr/>
            <p:nvPr/>
          </p:nvSpPr>
          <p:spPr>
            <a:xfrm>
              <a:off x="1829496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31"/>
            <p:cNvSpPr/>
            <p:nvPr/>
          </p:nvSpPr>
          <p:spPr>
            <a:xfrm>
              <a:off x="1910015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31"/>
            <p:cNvSpPr/>
            <p:nvPr/>
          </p:nvSpPr>
          <p:spPr>
            <a:xfrm>
              <a:off x="1910015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31"/>
            <p:cNvSpPr/>
            <p:nvPr/>
          </p:nvSpPr>
          <p:spPr>
            <a:xfrm>
              <a:off x="1910015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31"/>
            <p:cNvSpPr/>
            <p:nvPr/>
          </p:nvSpPr>
          <p:spPr>
            <a:xfrm>
              <a:off x="1910015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31"/>
            <p:cNvSpPr/>
            <p:nvPr/>
          </p:nvSpPr>
          <p:spPr>
            <a:xfrm>
              <a:off x="1910015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31"/>
            <p:cNvSpPr/>
            <p:nvPr/>
          </p:nvSpPr>
          <p:spPr>
            <a:xfrm>
              <a:off x="1910015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31"/>
            <p:cNvSpPr/>
            <p:nvPr/>
          </p:nvSpPr>
          <p:spPr>
            <a:xfrm>
              <a:off x="1990503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31"/>
            <p:cNvSpPr/>
            <p:nvPr/>
          </p:nvSpPr>
          <p:spPr>
            <a:xfrm>
              <a:off x="1990503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31"/>
            <p:cNvSpPr/>
            <p:nvPr/>
          </p:nvSpPr>
          <p:spPr>
            <a:xfrm>
              <a:off x="1990503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31"/>
            <p:cNvSpPr/>
            <p:nvPr/>
          </p:nvSpPr>
          <p:spPr>
            <a:xfrm>
              <a:off x="1990503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31"/>
            <p:cNvSpPr/>
            <p:nvPr/>
          </p:nvSpPr>
          <p:spPr>
            <a:xfrm>
              <a:off x="1990503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5" name="Google Shape;2905;p31"/>
            <p:cNvSpPr/>
            <p:nvPr/>
          </p:nvSpPr>
          <p:spPr>
            <a:xfrm>
              <a:off x="1990503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31"/>
            <p:cNvSpPr/>
            <p:nvPr/>
          </p:nvSpPr>
          <p:spPr>
            <a:xfrm>
              <a:off x="2071022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31"/>
            <p:cNvSpPr/>
            <p:nvPr/>
          </p:nvSpPr>
          <p:spPr>
            <a:xfrm>
              <a:off x="2071022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31"/>
            <p:cNvSpPr/>
            <p:nvPr/>
          </p:nvSpPr>
          <p:spPr>
            <a:xfrm>
              <a:off x="2071022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31"/>
            <p:cNvSpPr/>
            <p:nvPr/>
          </p:nvSpPr>
          <p:spPr>
            <a:xfrm>
              <a:off x="2071022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31"/>
            <p:cNvSpPr/>
            <p:nvPr/>
          </p:nvSpPr>
          <p:spPr>
            <a:xfrm>
              <a:off x="2071022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31"/>
            <p:cNvSpPr/>
            <p:nvPr/>
          </p:nvSpPr>
          <p:spPr>
            <a:xfrm>
              <a:off x="2071022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31"/>
            <p:cNvSpPr/>
            <p:nvPr/>
          </p:nvSpPr>
          <p:spPr>
            <a:xfrm>
              <a:off x="2151510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31"/>
            <p:cNvSpPr/>
            <p:nvPr/>
          </p:nvSpPr>
          <p:spPr>
            <a:xfrm>
              <a:off x="2151510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31"/>
            <p:cNvSpPr/>
            <p:nvPr/>
          </p:nvSpPr>
          <p:spPr>
            <a:xfrm>
              <a:off x="2151510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31"/>
            <p:cNvSpPr/>
            <p:nvPr/>
          </p:nvSpPr>
          <p:spPr>
            <a:xfrm>
              <a:off x="2151510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6" name="Google Shape;2916;p31"/>
            <p:cNvSpPr/>
            <p:nvPr/>
          </p:nvSpPr>
          <p:spPr>
            <a:xfrm>
              <a:off x="2151510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7" name="Google Shape;2917;p31"/>
            <p:cNvSpPr/>
            <p:nvPr/>
          </p:nvSpPr>
          <p:spPr>
            <a:xfrm>
              <a:off x="2151510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31"/>
            <p:cNvSpPr/>
            <p:nvPr/>
          </p:nvSpPr>
          <p:spPr>
            <a:xfrm>
              <a:off x="2232029" y="246555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31"/>
            <p:cNvSpPr/>
            <p:nvPr/>
          </p:nvSpPr>
          <p:spPr>
            <a:xfrm>
              <a:off x="2232029" y="2540329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31"/>
            <p:cNvSpPr/>
            <p:nvPr/>
          </p:nvSpPr>
          <p:spPr>
            <a:xfrm>
              <a:off x="2232029" y="261506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31"/>
            <p:cNvSpPr/>
            <p:nvPr/>
          </p:nvSpPr>
          <p:spPr>
            <a:xfrm>
              <a:off x="2232029" y="2689838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31"/>
            <p:cNvSpPr/>
            <p:nvPr/>
          </p:nvSpPr>
          <p:spPr>
            <a:xfrm>
              <a:off x="2232029" y="276457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31"/>
            <p:cNvSpPr/>
            <p:nvPr/>
          </p:nvSpPr>
          <p:spPr>
            <a:xfrm>
              <a:off x="2232029" y="2839347"/>
              <a:ext cx="17770" cy="17770"/>
            </a:xfrm>
            <a:custGeom>
              <a:avLst/>
              <a:gdLst/>
              <a:ahLst/>
              <a:cxnLst/>
              <a:rect l="l" t="t" r="r" b="b"/>
              <a:pathLst>
                <a:path w="17770" h="17770" extrusionOk="0">
                  <a:moveTo>
                    <a:pt x="17770" y="8885"/>
                  </a:moveTo>
                  <a:cubicBezTo>
                    <a:pt x="17770" y="13792"/>
                    <a:pt x="13792" y="17770"/>
                    <a:pt x="8885" y="17770"/>
                  </a:cubicBezTo>
                  <a:cubicBezTo>
                    <a:pt x="3978" y="17770"/>
                    <a:pt x="0" y="13792"/>
                    <a:pt x="0" y="8885"/>
                  </a:cubicBezTo>
                  <a:cubicBezTo>
                    <a:pt x="0" y="3978"/>
                    <a:pt x="3978" y="0"/>
                    <a:pt x="8885" y="0"/>
                  </a:cubicBezTo>
                  <a:cubicBezTo>
                    <a:pt x="13792" y="0"/>
                    <a:pt x="17770" y="3978"/>
                    <a:pt x="17770" y="8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4" name="Google Shape;2924;p31"/>
          <p:cNvGrpSpPr/>
          <p:nvPr/>
        </p:nvGrpSpPr>
        <p:grpSpPr>
          <a:xfrm>
            <a:off x="5190035" y="4130856"/>
            <a:ext cx="277466" cy="258527"/>
            <a:chOff x="8380710" y="2929243"/>
            <a:chExt cx="277466" cy="258527"/>
          </a:xfrm>
        </p:grpSpPr>
        <p:sp>
          <p:nvSpPr>
            <p:cNvPr id="2925" name="Google Shape;2925;p31"/>
            <p:cNvSpPr/>
            <p:nvPr/>
          </p:nvSpPr>
          <p:spPr>
            <a:xfrm>
              <a:off x="8380710" y="2929243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5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6" name="Google Shape;2926;p31"/>
            <p:cNvSpPr/>
            <p:nvPr/>
          </p:nvSpPr>
          <p:spPr>
            <a:xfrm>
              <a:off x="8380710" y="297858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5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31"/>
            <p:cNvSpPr/>
            <p:nvPr/>
          </p:nvSpPr>
          <p:spPr>
            <a:xfrm>
              <a:off x="8380710" y="3027962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5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31"/>
            <p:cNvSpPr/>
            <p:nvPr/>
          </p:nvSpPr>
          <p:spPr>
            <a:xfrm>
              <a:off x="8380710" y="307730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5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31"/>
            <p:cNvSpPr/>
            <p:nvPr/>
          </p:nvSpPr>
          <p:spPr>
            <a:xfrm>
              <a:off x="8380710" y="3126651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5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31"/>
            <p:cNvSpPr/>
            <p:nvPr/>
          </p:nvSpPr>
          <p:spPr>
            <a:xfrm>
              <a:off x="8380710" y="3176026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5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31"/>
            <p:cNvSpPr/>
            <p:nvPr/>
          </p:nvSpPr>
          <p:spPr>
            <a:xfrm>
              <a:off x="8433836" y="2929243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31"/>
            <p:cNvSpPr/>
            <p:nvPr/>
          </p:nvSpPr>
          <p:spPr>
            <a:xfrm>
              <a:off x="8433836" y="297858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31"/>
            <p:cNvSpPr/>
            <p:nvPr/>
          </p:nvSpPr>
          <p:spPr>
            <a:xfrm>
              <a:off x="8433836" y="3027962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31"/>
            <p:cNvSpPr/>
            <p:nvPr/>
          </p:nvSpPr>
          <p:spPr>
            <a:xfrm>
              <a:off x="8433836" y="307730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31"/>
            <p:cNvSpPr/>
            <p:nvPr/>
          </p:nvSpPr>
          <p:spPr>
            <a:xfrm>
              <a:off x="8433836" y="3126651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31"/>
            <p:cNvSpPr/>
            <p:nvPr/>
          </p:nvSpPr>
          <p:spPr>
            <a:xfrm>
              <a:off x="8433836" y="3176026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31"/>
            <p:cNvSpPr/>
            <p:nvPr/>
          </p:nvSpPr>
          <p:spPr>
            <a:xfrm>
              <a:off x="8486992" y="2929243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31"/>
            <p:cNvSpPr/>
            <p:nvPr/>
          </p:nvSpPr>
          <p:spPr>
            <a:xfrm>
              <a:off x="8486992" y="297858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31"/>
            <p:cNvSpPr/>
            <p:nvPr/>
          </p:nvSpPr>
          <p:spPr>
            <a:xfrm>
              <a:off x="8486992" y="3027962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31"/>
            <p:cNvSpPr/>
            <p:nvPr/>
          </p:nvSpPr>
          <p:spPr>
            <a:xfrm>
              <a:off x="8486992" y="307730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31"/>
            <p:cNvSpPr/>
            <p:nvPr/>
          </p:nvSpPr>
          <p:spPr>
            <a:xfrm>
              <a:off x="8486992" y="3126651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31"/>
            <p:cNvSpPr/>
            <p:nvPr/>
          </p:nvSpPr>
          <p:spPr>
            <a:xfrm>
              <a:off x="8486992" y="3176026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0" y="9115"/>
                    <a:pt x="0" y="5872"/>
                  </a:cubicBezTo>
                  <a:cubicBezTo>
                    <a:pt x="0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31"/>
            <p:cNvSpPr/>
            <p:nvPr/>
          </p:nvSpPr>
          <p:spPr>
            <a:xfrm>
              <a:off x="8540149" y="2929243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31"/>
            <p:cNvSpPr/>
            <p:nvPr/>
          </p:nvSpPr>
          <p:spPr>
            <a:xfrm>
              <a:off x="8540149" y="297858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31"/>
            <p:cNvSpPr/>
            <p:nvPr/>
          </p:nvSpPr>
          <p:spPr>
            <a:xfrm>
              <a:off x="8540149" y="3027962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31"/>
            <p:cNvSpPr/>
            <p:nvPr/>
          </p:nvSpPr>
          <p:spPr>
            <a:xfrm>
              <a:off x="8540149" y="307730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31"/>
            <p:cNvSpPr/>
            <p:nvPr/>
          </p:nvSpPr>
          <p:spPr>
            <a:xfrm>
              <a:off x="8540149" y="3126651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p31"/>
            <p:cNvSpPr/>
            <p:nvPr/>
          </p:nvSpPr>
          <p:spPr>
            <a:xfrm>
              <a:off x="8540149" y="3176026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2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2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31"/>
            <p:cNvSpPr/>
            <p:nvPr/>
          </p:nvSpPr>
          <p:spPr>
            <a:xfrm>
              <a:off x="8593306" y="2929243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31"/>
            <p:cNvSpPr/>
            <p:nvPr/>
          </p:nvSpPr>
          <p:spPr>
            <a:xfrm>
              <a:off x="8593306" y="297858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1" name="Google Shape;2951;p31"/>
            <p:cNvSpPr/>
            <p:nvPr/>
          </p:nvSpPr>
          <p:spPr>
            <a:xfrm>
              <a:off x="8593306" y="3027962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31"/>
            <p:cNvSpPr/>
            <p:nvPr/>
          </p:nvSpPr>
          <p:spPr>
            <a:xfrm>
              <a:off x="8593306" y="307730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31"/>
            <p:cNvSpPr/>
            <p:nvPr/>
          </p:nvSpPr>
          <p:spPr>
            <a:xfrm>
              <a:off x="8593306" y="3126651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31"/>
            <p:cNvSpPr/>
            <p:nvPr/>
          </p:nvSpPr>
          <p:spPr>
            <a:xfrm>
              <a:off x="8593306" y="3176026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4" y="5872"/>
                  </a:moveTo>
                  <a:cubicBezTo>
                    <a:pt x="11744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4" y="2629"/>
                    <a:pt x="11744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31"/>
            <p:cNvSpPr/>
            <p:nvPr/>
          </p:nvSpPr>
          <p:spPr>
            <a:xfrm>
              <a:off x="8646432" y="2929243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5" y="5872"/>
                  </a:moveTo>
                  <a:cubicBezTo>
                    <a:pt x="11745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5" y="2629"/>
                    <a:pt x="11745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31"/>
            <p:cNvSpPr/>
            <p:nvPr/>
          </p:nvSpPr>
          <p:spPr>
            <a:xfrm>
              <a:off x="8646432" y="297858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5" y="5872"/>
                  </a:moveTo>
                  <a:cubicBezTo>
                    <a:pt x="11745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5" y="2629"/>
                    <a:pt x="11745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31"/>
            <p:cNvSpPr/>
            <p:nvPr/>
          </p:nvSpPr>
          <p:spPr>
            <a:xfrm>
              <a:off x="8646432" y="3027962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5" y="5872"/>
                  </a:moveTo>
                  <a:cubicBezTo>
                    <a:pt x="11745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5" y="2629"/>
                    <a:pt x="11745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31"/>
            <p:cNvSpPr/>
            <p:nvPr/>
          </p:nvSpPr>
          <p:spPr>
            <a:xfrm>
              <a:off x="8646432" y="3077307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5" y="5872"/>
                  </a:moveTo>
                  <a:cubicBezTo>
                    <a:pt x="11745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5" y="2629"/>
                    <a:pt x="11745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31"/>
            <p:cNvSpPr/>
            <p:nvPr/>
          </p:nvSpPr>
          <p:spPr>
            <a:xfrm>
              <a:off x="8646432" y="3126651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5" y="5872"/>
                  </a:moveTo>
                  <a:cubicBezTo>
                    <a:pt x="11745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5" y="2629"/>
                    <a:pt x="11745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31"/>
            <p:cNvSpPr/>
            <p:nvPr/>
          </p:nvSpPr>
          <p:spPr>
            <a:xfrm>
              <a:off x="8646432" y="3176026"/>
              <a:ext cx="11744" cy="11744"/>
            </a:xfrm>
            <a:custGeom>
              <a:avLst/>
              <a:gdLst/>
              <a:ahLst/>
              <a:cxnLst/>
              <a:rect l="l" t="t" r="r" b="b"/>
              <a:pathLst>
                <a:path w="11744" h="11744" extrusionOk="0">
                  <a:moveTo>
                    <a:pt x="11745" y="5872"/>
                  </a:moveTo>
                  <a:cubicBezTo>
                    <a:pt x="11745" y="9115"/>
                    <a:pt x="9115" y="11744"/>
                    <a:pt x="5873" y="11744"/>
                  </a:cubicBezTo>
                  <a:cubicBezTo>
                    <a:pt x="2629" y="11744"/>
                    <a:pt x="1" y="9115"/>
                    <a:pt x="1" y="5872"/>
                  </a:cubicBezTo>
                  <a:cubicBezTo>
                    <a:pt x="1" y="2629"/>
                    <a:pt x="2630" y="0"/>
                    <a:pt x="5873" y="0"/>
                  </a:cubicBezTo>
                  <a:cubicBezTo>
                    <a:pt x="9116" y="0"/>
                    <a:pt x="11745" y="2629"/>
                    <a:pt x="11745" y="58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1" name="Google Shape;2961;p31"/>
          <p:cNvGrpSpPr/>
          <p:nvPr/>
        </p:nvGrpSpPr>
        <p:grpSpPr>
          <a:xfrm>
            <a:off x="2959619" y="4331811"/>
            <a:ext cx="31789" cy="212503"/>
            <a:chOff x="5594919" y="3659786"/>
            <a:chExt cx="31789" cy="212503"/>
          </a:xfrm>
        </p:grpSpPr>
        <p:sp>
          <p:nvSpPr>
            <p:cNvPr id="2962" name="Google Shape;2962;p31"/>
            <p:cNvSpPr/>
            <p:nvPr/>
          </p:nvSpPr>
          <p:spPr>
            <a:xfrm>
              <a:off x="5594919" y="3659786"/>
              <a:ext cx="31789" cy="31789"/>
            </a:xfrm>
            <a:custGeom>
              <a:avLst/>
              <a:gdLst/>
              <a:ahLst/>
              <a:cxnLst/>
              <a:rect l="l" t="t" r="r" b="b"/>
              <a:pathLst>
                <a:path w="31789" h="31789" extrusionOk="0">
                  <a:moveTo>
                    <a:pt x="31790" y="15895"/>
                  </a:moveTo>
                  <a:cubicBezTo>
                    <a:pt x="31790" y="24673"/>
                    <a:pt x="24673" y="31789"/>
                    <a:pt x="15895" y="31789"/>
                  </a:cubicBezTo>
                  <a:cubicBezTo>
                    <a:pt x="7116" y="31789"/>
                    <a:pt x="0" y="24673"/>
                    <a:pt x="0" y="15895"/>
                  </a:cubicBezTo>
                  <a:cubicBezTo>
                    <a:pt x="0" y="7116"/>
                    <a:pt x="7116" y="0"/>
                    <a:pt x="15895" y="0"/>
                  </a:cubicBezTo>
                  <a:cubicBezTo>
                    <a:pt x="24673" y="0"/>
                    <a:pt x="31790" y="7116"/>
                    <a:pt x="31790" y="158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31"/>
            <p:cNvSpPr/>
            <p:nvPr/>
          </p:nvSpPr>
          <p:spPr>
            <a:xfrm>
              <a:off x="5594919" y="3720014"/>
              <a:ext cx="31789" cy="31789"/>
            </a:xfrm>
            <a:custGeom>
              <a:avLst/>
              <a:gdLst/>
              <a:ahLst/>
              <a:cxnLst/>
              <a:rect l="l" t="t" r="r" b="b"/>
              <a:pathLst>
                <a:path w="31789" h="31789" extrusionOk="0">
                  <a:moveTo>
                    <a:pt x="31790" y="15895"/>
                  </a:moveTo>
                  <a:cubicBezTo>
                    <a:pt x="31790" y="24673"/>
                    <a:pt x="24673" y="31790"/>
                    <a:pt x="15895" y="31790"/>
                  </a:cubicBezTo>
                  <a:cubicBezTo>
                    <a:pt x="7116" y="31790"/>
                    <a:pt x="0" y="24673"/>
                    <a:pt x="0" y="15895"/>
                  </a:cubicBezTo>
                  <a:cubicBezTo>
                    <a:pt x="0" y="7116"/>
                    <a:pt x="7116" y="0"/>
                    <a:pt x="15895" y="0"/>
                  </a:cubicBezTo>
                  <a:cubicBezTo>
                    <a:pt x="24673" y="0"/>
                    <a:pt x="31790" y="7116"/>
                    <a:pt x="31790" y="158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31"/>
            <p:cNvSpPr/>
            <p:nvPr/>
          </p:nvSpPr>
          <p:spPr>
            <a:xfrm>
              <a:off x="5594919" y="3780241"/>
              <a:ext cx="31789" cy="31789"/>
            </a:xfrm>
            <a:custGeom>
              <a:avLst/>
              <a:gdLst/>
              <a:ahLst/>
              <a:cxnLst/>
              <a:rect l="l" t="t" r="r" b="b"/>
              <a:pathLst>
                <a:path w="31789" h="31789" extrusionOk="0">
                  <a:moveTo>
                    <a:pt x="31790" y="15895"/>
                  </a:moveTo>
                  <a:cubicBezTo>
                    <a:pt x="31790" y="24673"/>
                    <a:pt x="24673" y="31790"/>
                    <a:pt x="15895" y="31790"/>
                  </a:cubicBezTo>
                  <a:cubicBezTo>
                    <a:pt x="7116" y="31790"/>
                    <a:pt x="0" y="24673"/>
                    <a:pt x="0" y="15895"/>
                  </a:cubicBezTo>
                  <a:cubicBezTo>
                    <a:pt x="0" y="7116"/>
                    <a:pt x="7116" y="0"/>
                    <a:pt x="15895" y="0"/>
                  </a:cubicBezTo>
                  <a:cubicBezTo>
                    <a:pt x="24673" y="0"/>
                    <a:pt x="31790" y="7116"/>
                    <a:pt x="31790" y="158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31"/>
            <p:cNvSpPr/>
            <p:nvPr/>
          </p:nvSpPr>
          <p:spPr>
            <a:xfrm>
              <a:off x="5594919" y="3840500"/>
              <a:ext cx="31789" cy="31789"/>
            </a:xfrm>
            <a:custGeom>
              <a:avLst/>
              <a:gdLst/>
              <a:ahLst/>
              <a:cxnLst/>
              <a:rect l="l" t="t" r="r" b="b"/>
              <a:pathLst>
                <a:path w="31789" h="31789" extrusionOk="0">
                  <a:moveTo>
                    <a:pt x="31790" y="15895"/>
                  </a:moveTo>
                  <a:cubicBezTo>
                    <a:pt x="31790" y="24673"/>
                    <a:pt x="24673" y="31790"/>
                    <a:pt x="15895" y="31790"/>
                  </a:cubicBezTo>
                  <a:cubicBezTo>
                    <a:pt x="7116" y="31790"/>
                    <a:pt x="0" y="24673"/>
                    <a:pt x="0" y="15895"/>
                  </a:cubicBezTo>
                  <a:cubicBezTo>
                    <a:pt x="0" y="7116"/>
                    <a:pt x="7116" y="0"/>
                    <a:pt x="15895" y="0"/>
                  </a:cubicBezTo>
                  <a:cubicBezTo>
                    <a:pt x="24673" y="0"/>
                    <a:pt x="31790" y="7116"/>
                    <a:pt x="31790" y="1589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29"/>
          <p:cNvSpPr txBox="1">
            <a:spLocks noGrp="1"/>
          </p:cNvSpPr>
          <p:nvPr>
            <p:ph type="title"/>
          </p:nvPr>
        </p:nvSpPr>
        <p:spPr>
          <a:xfrm>
            <a:off x="5148064" y="226059"/>
            <a:ext cx="259228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</a:rPr>
              <a:t>Дизайн Игры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812" name="Google Shape;2812;p29"/>
          <p:cNvSpPr txBox="1">
            <a:spLocks noGrp="1"/>
          </p:cNvSpPr>
          <p:nvPr>
            <p:ph type="subTitle" idx="1"/>
          </p:nvPr>
        </p:nvSpPr>
        <p:spPr>
          <a:xfrm>
            <a:off x="4073421" y="987574"/>
            <a:ext cx="439469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Персонажи в игре анимированы</a:t>
            </a:r>
            <a:r>
              <a:rPr lang="en-US" dirty="0" smtClean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/>
              <a:t>Фон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ru-RU" dirty="0" smtClean="0"/>
              <a:t>Взят за основу оригинальный фон с игры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ru-RU" dirty="0" smtClean="0"/>
              <a:t>Сделаны небольшие изменения используя </a:t>
            </a:r>
            <a:r>
              <a:rPr lang="en-US" dirty="0" smtClean="0"/>
              <a:t>Photoshop Online</a:t>
            </a:r>
            <a:endParaRPr lang="ru-RU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/>
              <a:t>Динозаврик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ru-RU" dirty="0" smtClean="0"/>
              <a:t>Оригинальный персонаж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ru-RU" dirty="0" smtClean="0"/>
              <a:t>Есть разные виды анимации</a:t>
            </a:r>
            <a:r>
              <a:rPr lang="en-US" dirty="0" smtClean="0"/>
              <a:t>:</a:t>
            </a:r>
          </a:p>
          <a:p>
            <a:pPr marL="1085850" lvl="2" indent="-171450" algn="l">
              <a:buFont typeface="Wingdings" panose="05000000000000000000" pitchFamily="2" charset="2"/>
              <a:buChar char="v"/>
            </a:pPr>
            <a:r>
              <a:rPr lang="ru-RU" dirty="0" smtClean="0"/>
              <a:t>Право</a:t>
            </a:r>
          </a:p>
          <a:p>
            <a:pPr marL="1085850" lvl="2" indent="-171450" algn="l">
              <a:buFont typeface="Wingdings" panose="05000000000000000000" pitchFamily="2" charset="2"/>
              <a:buChar char="v"/>
            </a:pPr>
            <a:r>
              <a:rPr lang="ru-RU" dirty="0" smtClean="0"/>
              <a:t>Лево</a:t>
            </a:r>
          </a:p>
          <a:p>
            <a:pPr marL="1085850" lvl="2" indent="-171450" algn="l">
              <a:buFont typeface="Wingdings" panose="05000000000000000000" pitchFamily="2" charset="2"/>
              <a:buChar char="v"/>
            </a:pPr>
            <a:r>
              <a:rPr lang="ru-RU" dirty="0" smtClean="0"/>
              <a:t>Вниз</a:t>
            </a:r>
          </a:p>
          <a:p>
            <a:pPr marL="1085850" lvl="2" indent="-171450" algn="l">
              <a:buFont typeface="Wingdings" panose="05000000000000000000" pitchFamily="2" charset="2"/>
              <a:buChar char="v"/>
            </a:pPr>
            <a:r>
              <a:rPr lang="ru-RU" dirty="0" smtClean="0"/>
              <a:t>Вверх</a:t>
            </a:r>
          </a:p>
          <a:p>
            <a:pPr marL="1085850" lvl="2" indent="-171450" algn="l">
              <a:buFont typeface="Wingdings" panose="05000000000000000000" pitchFamily="2" charset="2"/>
              <a:buChar char="v"/>
            </a:pPr>
            <a:r>
              <a:rPr lang="ru-RU" dirty="0" smtClean="0"/>
              <a:t>Ходьба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 smtClean="0"/>
              <a:t>Препятствия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ru-RU" dirty="0" smtClean="0"/>
              <a:t>Персонажи из оригинальной игры</a:t>
            </a: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ru-RU" dirty="0" smtClean="0"/>
              <a:t>Есть виды анимации</a:t>
            </a:r>
            <a:r>
              <a:rPr lang="en-US" dirty="0" smtClean="0"/>
              <a:t>:</a:t>
            </a:r>
          </a:p>
          <a:p>
            <a:pPr marL="1085850" lvl="2" indent="-171450" algn="l">
              <a:buFont typeface="Wingdings" panose="05000000000000000000" pitchFamily="2" charset="2"/>
              <a:buChar char="v"/>
            </a:pPr>
            <a:r>
              <a:rPr lang="ru-RU" dirty="0" smtClean="0"/>
              <a:t>Движение крыльев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14" name="Google Shape;2814;p29"/>
          <p:cNvGrpSpPr/>
          <p:nvPr/>
        </p:nvGrpSpPr>
        <p:grpSpPr>
          <a:xfrm>
            <a:off x="3500216" y="189994"/>
            <a:ext cx="689622" cy="608765"/>
            <a:chOff x="4376528" y="655619"/>
            <a:chExt cx="689622" cy="608765"/>
          </a:xfrm>
        </p:grpSpPr>
        <p:grpSp>
          <p:nvGrpSpPr>
            <p:cNvPr id="2815" name="Google Shape;2815;p29"/>
            <p:cNvGrpSpPr/>
            <p:nvPr/>
          </p:nvGrpSpPr>
          <p:grpSpPr>
            <a:xfrm>
              <a:off x="5048380" y="655619"/>
              <a:ext cx="17770" cy="608765"/>
              <a:chOff x="5048380" y="655619"/>
              <a:chExt cx="17770" cy="608765"/>
            </a:xfrm>
          </p:grpSpPr>
          <p:sp>
            <p:nvSpPr>
              <p:cNvPr id="2816" name="Google Shape;2816;p29"/>
              <p:cNvSpPr/>
              <p:nvPr/>
            </p:nvSpPr>
            <p:spPr>
              <a:xfrm>
                <a:off x="5048380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7" name="Google Shape;2817;p29"/>
              <p:cNvSpPr/>
              <p:nvPr/>
            </p:nvSpPr>
            <p:spPr>
              <a:xfrm>
                <a:off x="5048380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8" name="Google Shape;2818;p29"/>
              <p:cNvSpPr/>
              <p:nvPr/>
            </p:nvSpPr>
            <p:spPr>
              <a:xfrm>
                <a:off x="5048380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9" name="Google Shape;2819;p29"/>
              <p:cNvSpPr/>
              <p:nvPr/>
            </p:nvSpPr>
            <p:spPr>
              <a:xfrm>
                <a:off x="5048380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0" name="Google Shape;2820;p29"/>
              <p:cNvSpPr/>
              <p:nvPr/>
            </p:nvSpPr>
            <p:spPr>
              <a:xfrm>
                <a:off x="5048380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1" name="Google Shape;2821;p29"/>
              <p:cNvSpPr/>
              <p:nvPr/>
            </p:nvSpPr>
            <p:spPr>
              <a:xfrm>
                <a:off x="5048380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2" name="Google Shape;2822;p29"/>
            <p:cNvGrpSpPr/>
            <p:nvPr/>
          </p:nvGrpSpPr>
          <p:grpSpPr>
            <a:xfrm>
              <a:off x="4913997" y="655619"/>
              <a:ext cx="17770" cy="608765"/>
              <a:chOff x="4913997" y="655619"/>
              <a:chExt cx="17770" cy="608765"/>
            </a:xfrm>
          </p:grpSpPr>
          <p:sp>
            <p:nvSpPr>
              <p:cNvPr id="2823" name="Google Shape;2823;p29"/>
              <p:cNvSpPr/>
              <p:nvPr/>
            </p:nvSpPr>
            <p:spPr>
              <a:xfrm>
                <a:off x="4913997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4" name="Google Shape;2824;p29"/>
              <p:cNvSpPr/>
              <p:nvPr/>
            </p:nvSpPr>
            <p:spPr>
              <a:xfrm>
                <a:off x="4913997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5" name="Google Shape;2825;p29"/>
              <p:cNvSpPr/>
              <p:nvPr/>
            </p:nvSpPr>
            <p:spPr>
              <a:xfrm>
                <a:off x="4913997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29"/>
              <p:cNvSpPr/>
              <p:nvPr/>
            </p:nvSpPr>
            <p:spPr>
              <a:xfrm>
                <a:off x="4913997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29"/>
              <p:cNvSpPr/>
              <p:nvPr/>
            </p:nvSpPr>
            <p:spPr>
              <a:xfrm>
                <a:off x="4913997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29"/>
              <p:cNvSpPr/>
              <p:nvPr/>
            </p:nvSpPr>
            <p:spPr>
              <a:xfrm>
                <a:off x="4913997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9" name="Google Shape;2829;p29"/>
            <p:cNvGrpSpPr/>
            <p:nvPr/>
          </p:nvGrpSpPr>
          <p:grpSpPr>
            <a:xfrm>
              <a:off x="4779645" y="655619"/>
              <a:ext cx="17770" cy="608765"/>
              <a:chOff x="4779645" y="655619"/>
              <a:chExt cx="17770" cy="608765"/>
            </a:xfrm>
          </p:grpSpPr>
          <p:sp>
            <p:nvSpPr>
              <p:cNvPr id="2830" name="Google Shape;2830;p29"/>
              <p:cNvSpPr/>
              <p:nvPr/>
            </p:nvSpPr>
            <p:spPr>
              <a:xfrm>
                <a:off x="4779645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29"/>
              <p:cNvSpPr/>
              <p:nvPr/>
            </p:nvSpPr>
            <p:spPr>
              <a:xfrm>
                <a:off x="4779645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29"/>
              <p:cNvSpPr/>
              <p:nvPr/>
            </p:nvSpPr>
            <p:spPr>
              <a:xfrm>
                <a:off x="4779645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29"/>
              <p:cNvSpPr/>
              <p:nvPr/>
            </p:nvSpPr>
            <p:spPr>
              <a:xfrm>
                <a:off x="4779645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29"/>
              <p:cNvSpPr/>
              <p:nvPr/>
            </p:nvSpPr>
            <p:spPr>
              <a:xfrm>
                <a:off x="4779645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29"/>
              <p:cNvSpPr/>
              <p:nvPr/>
            </p:nvSpPr>
            <p:spPr>
              <a:xfrm>
                <a:off x="4779645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6" name="Google Shape;2836;p29"/>
            <p:cNvGrpSpPr/>
            <p:nvPr/>
          </p:nvGrpSpPr>
          <p:grpSpPr>
            <a:xfrm>
              <a:off x="4645262" y="655619"/>
              <a:ext cx="17770" cy="608765"/>
              <a:chOff x="4645262" y="655619"/>
              <a:chExt cx="17770" cy="608765"/>
            </a:xfrm>
          </p:grpSpPr>
          <p:sp>
            <p:nvSpPr>
              <p:cNvPr id="2837" name="Google Shape;2837;p29"/>
              <p:cNvSpPr/>
              <p:nvPr/>
            </p:nvSpPr>
            <p:spPr>
              <a:xfrm>
                <a:off x="4645262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29"/>
              <p:cNvSpPr/>
              <p:nvPr/>
            </p:nvSpPr>
            <p:spPr>
              <a:xfrm>
                <a:off x="4645262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29"/>
              <p:cNvSpPr/>
              <p:nvPr/>
            </p:nvSpPr>
            <p:spPr>
              <a:xfrm>
                <a:off x="4645262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0" name="Google Shape;2840;p29"/>
              <p:cNvSpPr/>
              <p:nvPr/>
            </p:nvSpPr>
            <p:spPr>
              <a:xfrm>
                <a:off x="4645262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1" name="Google Shape;2841;p29"/>
              <p:cNvSpPr/>
              <p:nvPr/>
            </p:nvSpPr>
            <p:spPr>
              <a:xfrm>
                <a:off x="4645262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2" name="Google Shape;2842;p29"/>
              <p:cNvSpPr/>
              <p:nvPr/>
            </p:nvSpPr>
            <p:spPr>
              <a:xfrm>
                <a:off x="4645262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3" name="Google Shape;2843;p29"/>
            <p:cNvGrpSpPr/>
            <p:nvPr/>
          </p:nvGrpSpPr>
          <p:grpSpPr>
            <a:xfrm>
              <a:off x="4510880" y="655619"/>
              <a:ext cx="17770" cy="608765"/>
              <a:chOff x="4510880" y="655619"/>
              <a:chExt cx="17770" cy="608765"/>
            </a:xfrm>
          </p:grpSpPr>
          <p:sp>
            <p:nvSpPr>
              <p:cNvPr id="2844" name="Google Shape;2844;p29"/>
              <p:cNvSpPr/>
              <p:nvPr/>
            </p:nvSpPr>
            <p:spPr>
              <a:xfrm>
                <a:off x="4510880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29"/>
              <p:cNvSpPr/>
              <p:nvPr/>
            </p:nvSpPr>
            <p:spPr>
              <a:xfrm>
                <a:off x="4510880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6" name="Google Shape;2846;p29"/>
              <p:cNvSpPr/>
              <p:nvPr/>
            </p:nvSpPr>
            <p:spPr>
              <a:xfrm>
                <a:off x="4510880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7" name="Google Shape;2847;p29"/>
              <p:cNvSpPr/>
              <p:nvPr/>
            </p:nvSpPr>
            <p:spPr>
              <a:xfrm>
                <a:off x="4510880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8" name="Google Shape;2848;p29"/>
              <p:cNvSpPr/>
              <p:nvPr/>
            </p:nvSpPr>
            <p:spPr>
              <a:xfrm>
                <a:off x="4510880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9" name="Google Shape;2849;p29"/>
              <p:cNvSpPr/>
              <p:nvPr/>
            </p:nvSpPr>
            <p:spPr>
              <a:xfrm>
                <a:off x="4510880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0" name="Google Shape;2850;p29"/>
            <p:cNvGrpSpPr/>
            <p:nvPr/>
          </p:nvGrpSpPr>
          <p:grpSpPr>
            <a:xfrm>
              <a:off x="4376528" y="655619"/>
              <a:ext cx="17770" cy="608765"/>
              <a:chOff x="4376528" y="655619"/>
              <a:chExt cx="17770" cy="608765"/>
            </a:xfrm>
          </p:grpSpPr>
          <p:sp>
            <p:nvSpPr>
              <p:cNvPr id="2851" name="Google Shape;2851;p29"/>
              <p:cNvSpPr/>
              <p:nvPr/>
            </p:nvSpPr>
            <p:spPr>
              <a:xfrm>
                <a:off x="4376528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2" name="Google Shape;2852;p29"/>
              <p:cNvSpPr/>
              <p:nvPr/>
            </p:nvSpPr>
            <p:spPr>
              <a:xfrm>
                <a:off x="4376528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29"/>
              <p:cNvSpPr/>
              <p:nvPr/>
            </p:nvSpPr>
            <p:spPr>
              <a:xfrm>
                <a:off x="4376528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4" name="Google Shape;2854;p29"/>
              <p:cNvSpPr/>
              <p:nvPr/>
            </p:nvSpPr>
            <p:spPr>
              <a:xfrm>
                <a:off x="4376528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5" name="Google Shape;2855;p29"/>
              <p:cNvSpPr/>
              <p:nvPr/>
            </p:nvSpPr>
            <p:spPr>
              <a:xfrm>
                <a:off x="4376528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6" name="Google Shape;2856;p29"/>
              <p:cNvSpPr/>
              <p:nvPr/>
            </p:nvSpPr>
            <p:spPr>
              <a:xfrm>
                <a:off x="4376528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Рисунок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10001"/>
          <a:stretch>
            <a:fillRect/>
          </a:stretch>
        </p:blipFill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403648" y="2139702"/>
            <a:ext cx="6336704" cy="1291412"/>
          </a:xfrm>
        </p:spPr>
        <p:txBody>
          <a:bodyPr/>
          <a:lstStyle/>
          <a:p>
            <a:pPr lvl="0"/>
            <a:r>
              <a:rPr lang="ru-RU" sz="4000" b="1" dirty="0">
                <a:latin typeface="Anek Malayalam"/>
                <a:ea typeface="Anek Malayalam"/>
                <a:cs typeface="Anek Malayalam"/>
                <a:sym typeface="Anek Malayalam"/>
              </a:rPr>
              <a:t>Изучение библиотеки </a:t>
            </a:r>
            <a:r>
              <a:rPr lang="en-US" sz="4000" b="1" dirty="0" err="1">
                <a:latin typeface="Anek Malayalam"/>
                <a:ea typeface="Anek Malayalam"/>
                <a:cs typeface="Anek Malayalam"/>
                <a:sym typeface="Anek Malayalam"/>
              </a:rPr>
              <a:t>PyGame</a:t>
            </a:r>
            <a:r>
              <a:rPr lang="en-US" sz="4000" b="1" dirty="0">
                <a:latin typeface="Anek Malayalam"/>
                <a:ea typeface="Anek Malayalam"/>
                <a:cs typeface="Anek Malayalam"/>
                <a:sym typeface="Anek Malayalam"/>
              </a:rPr>
              <a:t/>
            </a:r>
            <a:br>
              <a:rPr lang="en-US" sz="4000" b="1" dirty="0">
                <a:latin typeface="Anek Malayalam"/>
                <a:ea typeface="Anek Malayalam"/>
                <a:cs typeface="Anek Malayalam"/>
                <a:sym typeface="Anek Malayalam"/>
              </a:rPr>
            </a:br>
            <a:endParaRPr lang="ru-RU" sz="40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 idx="2"/>
          </p:nvPr>
        </p:nvSpPr>
        <p:spPr>
          <a:xfrm>
            <a:off x="3995936" y="1131590"/>
            <a:ext cx="1235700" cy="998400"/>
          </a:xfrm>
        </p:spPr>
        <p:txBody>
          <a:bodyPr/>
          <a:lstStyle/>
          <a:p>
            <a:r>
              <a:rPr lang="en-US" dirty="0" smtClean="0"/>
              <a:t>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32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</a:rPr>
              <a:t>Процесс изучения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71" name="Google Shape;2971;p32"/>
          <p:cNvSpPr txBox="1">
            <a:spLocks noGrp="1"/>
          </p:cNvSpPr>
          <p:nvPr>
            <p:ph type="subTitle" idx="4"/>
          </p:nvPr>
        </p:nvSpPr>
        <p:spPr>
          <a:xfrm>
            <a:off x="699597" y="2067694"/>
            <a:ext cx="2418600" cy="432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Знакомство</a:t>
            </a:r>
            <a:endParaRPr dirty="0"/>
          </a:p>
        </p:txBody>
      </p:sp>
      <p:sp>
        <p:nvSpPr>
          <p:cNvPr id="2972" name="Google Shape;2972;p32"/>
          <p:cNvSpPr txBox="1">
            <a:spLocks noGrp="1"/>
          </p:cNvSpPr>
          <p:nvPr>
            <p:ph type="subTitle" idx="5"/>
          </p:nvPr>
        </p:nvSpPr>
        <p:spPr>
          <a:xfrm>
            <a:off x="3362690" y="2067272"/>
            <a:ext cx="2418600" cy="4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Изучение </a:t>
            </a:r>
            <a:endParaRPr dirty="0"/>
          </a:p>
        </p:txBody>
      </p:sp>
      <p:sp>
        <p:nvSpPr>
          <p:cNvPr id="2973" name="Google Shape;2973;p32"/>
          <p:cNvSpPr txBox="1">
            <a:spLocks noGrp="1"/>
          </p:cNvSpPr>
          <p:nvPr>
            <p:ph type="subTitle" idx="1"/>
          </p:nvPr>
        </p:nvSpPr>
        <p:spPr>
          <a:xfrm>
            <a:off x="699597" y="2427734"/>
            <a:ext cx="2418600" cy="542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Просмотр маленьких проектов в </a:t>
            </a:r>
            <a:r>
              <a:rPr lang="en-US" dirty="0" smtClean="0"/>
              <a:t>YouTube</a:t>
            </a:r>
            <a:endParaRPr dirty="0"/>
          </a:p>
        </p:txBody>
      </p:sp>
      <p:sp>
        <p:nvSpPr>
          <p:cNvPr id="2974" name="Google Shape;2974;p32"/>
          <p:cNvSpPr txBox="1">
            <a:spLocks noGrp="1"/>
          </p:cNvSpPr>
          <p:nvPr>
            <p:ph type="subTitle" idx="2"/>
          </p:nvPr>
        </p:nvSpPr>
        <p:spPr>
          <a:xfrm>
            <a:off x="3362705" y="2443775"/>
            <a:ext cx="2418600" cy="776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Чтение документации, </a:t>
            </a:r>
            <a:r>
              <a:rPr lang="ru-RU" dirty="0" err="1" smtClean="0"/>
              <a:t>Хабр</a:t>
            </a:r>
            <a:r>
              <a:rPr lang="ru-RU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ru-RU" dirty="0" smtClean="0"/>
              <a:t>Видео ролики</a:t>
            </a:r>
            <a:endParaRPr dirty="0"/>
          </a:p>
        </p:txBody>
      </p:sp>
      <p:sp>
        <p:nvSpPr>
          <p:cNvPr id="2975" name="Google Shape;2975;p32"/>
          <p:cNvSpPr txBox="1">
            <a:spLocks noGrp="1"/>
          </p:cNvSpPr>
          <p:nvPr>
            <p:ph type="subTitle" idx="3"/>
          </p:nvPr>
        </p:nvSpPr>
        <p:spPr>
          <a:xfrm>
            <a:off x="5995193" y="2427734"/>
            <a:ext cx="2418600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Начинать писать код, одновременно пользуясь документацией</a:t>
            </a:r>
            <a:endParaRPr dirty="0"/>
          </a:p>
        </p:txBody>
      </p:sp>
      <p:sp>
        <p:nvSpPr>
          <p:cNvPr id="2976" name="Google Shape;2976;p32"/>
          <p:cNvSpPr txBox="1">
            <a:spLocks noGrp="1"/>
          </p:cNvSpPr>
          <p:nvPr>
            <p:ph type="subTitle" idx="6"/>
          </p:nvPr>
        </p:nvSpPr>
        <p:spPr>
          <a:xfrm>
            <a:off x="6012963" y="2067272"/>
            <a:ext cx="2418600" cy="4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Практиковаться</a:t>
            </a:r>
            <a:endParaRPr dirty="0"/>
          </a:p>
        </p:txBody>
      </p:sp>
      <p:sp>
        <p:nvSpPr>
          <p:cNvPr id="2977" name="Google Shape;2977;p32"/>
          <p:cNvSpPr txBox="1"/>
          <p:nvPr/>
        </p:nvSpPr>
        <p:spPr>
          <a:xfrm>
            <a:off x="6725463" y="1619672"/>
            <a:ext cx="99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Allerta"/>
                <a:ea typeface="Allerta"/>
                <a:cs typeface="Allerta"/>
                <a:sym typeface="Allerta"/>
              </a:rPr>
              <a:t>03</a:t>
            </a:r>
            <a:endParaRPr sz="2800" dirty="0">
              <a:solidFill>
                <a:schemeClr val="dk2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2978" name="Google Shape;2978;p32"/>
          <p:cNvSpPr txBox="1"/>
          <p:nvPr/>
        </p:nvSpPr>
        <p:spPr>
          <a:xfrm>
            <a:off x="1432525" y="1696575"/>
            <a:ext cx="99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Allerta"/>
                <a:ea typeface="Allerta"/>
                <a:cs typeface="Allerta"/>
                <a:sym typeface="Allerta"/>
              </a:rPr>
              <a:t>01</a:t>
            </a:r>
            <a:endParaRPr sz="2800" dirty="0">
              <a:solidFill>
                <a:schemeClr val="dk2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2979" name="Google Shape;2979;p32"/>
          <p:cNvSpPr txBox="1"/>
          <p:nvPr/>
        </p:nvSpPr>
        <p:spPr>
          <a:xfrm>
            <a:off x="4075190" y="1696575"/>
            <a:ext cx="99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Allerta"/>
                <a:ea typeface="Allerta"/>
                <a:cs typeface="Allerta"/>
                <a:sym typeface="Allerta"/>
              </a:rPr>
              <a:t>02</a:t>
            </a:r>
            <a:endParaRPr sz="2800" dirty="0">
              <a:solidFill>
                <a:schemeClr val="dk2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grpSp>
        <p:nvGrpSpPr>
          <p:cNvPr id="2980" name="Google Shape;2980;p32"/>
          <p:cNvGrpSpPr/>
          <p:nvPr/>
        </p:nvGrpSpPr>
        <p:grpSpPr>
          <a:xfrm>
            <a:off x="6532641" y="4264494"/>
            <a:ext cx="689622" cy="608765"/>
            <a:chOff x="4376528" y="655619"/>
            <a:chExt cx="689622" cy="608765"/>
          </a:xfrm>
        </p:grpSpPr>
        <p:grpSp>
          <p:nvGrpSpPr>
            <p:cNvPr id="2981" name="Google Shape;2981;p32"/>
            <p:cNvGrpSpPr/>
            <p:nvPr/>
          </p:nvGrpSpPr>
          <p:grpSpPr>
            <a:xfrm>
              <a:off x="5048380" y="655619"/>
              <a:ext cx="17770" cy="608765"/>
              <a:chOff x="5048380" y="655619"/>
              <a:chExt cx="17770" cy="608765"/>
            </a:xfrm>
          </p:grpSpPr>
          <p:sp>
            <p:nvSpPr>
              <p:cNvPr id="2982" name="Google Shape;2982;p32"/>
              <p:cNvSpPr/>
              <p:nvPr/>
            </p:nvSpPr>
            <p:spPr>
              <a:xfrm>
                <a:off x="5048380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3" name="Google Shape;2983;p32"/>
              <p:cNvSpPr/>
              <p:nvPr/>
            </p:nvSpPr>
            <p:spPr>
              <a:xfrm>
                <a:off x="5048380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4" name="Google Shape;2984;p32"/>
              <p:cNvSpPr/>
              <p:nvPr/>
            </p:nvSpPr>
            <p:spPr>
              <a:xfrm>
                <a:off x="5048380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5" name="Google Shape;2985;p32"/>
              <p:cNvSpPr/>
              <p:nvPr/>
            </p:nvSpPr>
            <p:spPr>
              <a:xfrm>
                <a:off x="5048380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2"/>
              <p:cNvSpPr/>
              <p:nvPr/>
            </p:nvSpPr>
            <p:spPr>
              <a:xfrm>
                <a:off x="5048380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2"/>
              <p:cNvSpPr/>
              <p:nvPr/>
            </p:nvSpPr>
            <p:spPr>
              <a:xfrm>
                <a:off x="5048380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8" name="Google Shape;2988;p32"/>
            <p:cNvGrpSpPr/>
            <p:nvPr/>
          </p:nvGrpSpPr>
          <p:grpSpPr>
            <a:xfrm>
              <a:off x="4913997" y="655619"/>
              <a:ext cx="17770" cy="608765"/>
              <a:chOff x="4913997" y="655619"/>
              <a:chExt cx="17770" cy="608765"/>
            </a:xfrm>
          </p:grpSpPr>
          <p:sp>
            <p:nvSpPr>
              <p:cNvPr id="2989" name="Google Shape;2989;p32"/>
              <p:cNvSpPr/>
              <p:nvPr/>
            </p:nvSpPr>
            <p:spPr>
              <a:xfrm>
                <a:off x="4913997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2"/>
              <p:cNvSpPr/>
              <p:nvPr/>
            </p:nvSpPr>
            <p:spPr>
              <a:xfrm>
                <a:off x="4913997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2"/>
              <p:cNvSpPr/>
              <p:nvPr/>
            </p:nvSpPr>
            <p:spPr>
              <a:xfrm>
                <a:off x="4913997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2"/>
              <p:cNvSpPr/>
              <p:nvPr/>
            </p:nvSpPr>
            <p:spPr>
              <a:xfrm>
                <a:off x="4913997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2"/>
              <p:cNvSpPr/>
              <p:nvPr/>
            </p:nvSpPr>
            <p:spPr>
              <a:xfrm>
                <a:off x="4913997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2"/>
              <p:cNvSpPr/>
              <p:nvPr/>
            </p:nvSpPr>
            <p:spPr>
              <a:xfrm>
                <a:off x="4913997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95" name="Google Shape;2995;p32"/>
            <p:cNvGrpSpPr/>
            <p:nvPr/>
          </p:nvGrpSpPr>
          <p:grpSpPr>
            <a:xfrm>
              <a:off x="4779645" y="655619"/>
              <a:ext cx="17770" cy="608765"/>
              <a:chOff x="4779645" y="655619"/>
              <a:chExt cx="17770" cy="608765"/>
            </a:xfrm>
          </p:grpSpPr>
          <p:sp>
            <p:nvSpPr>
              <p:cNvPr id="2996" name="Google Shape;2996;p32"/>
              <p:cNvSpPr/>
              <p:nvPr/>
            </p:nvSpPr>
            <p:spPr>
              <a:xfrm>
                <a:off x="4779645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2"/>
              <p:cNvSpPr/>
              <p:nvPr/>
            </p:nvSpPr>
            <p:spPr>
              <a:xfrm>
                <a:off x="4779645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2"/>
              <p:cNvSpPr/>
              <p:nvPr/>
            </p:nvSpPr>
            <p:spPr>
              <a:xfrm>
                <a:off x="4779645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2"/>
              <p:cNvSpPr/>
              <p:nvPr/>
            </p:nvSpPr>
            <p:spPr>
              <a:xfrm>
                <a:off x="4779645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2"/>
              <p:cNvSpPr/>
              <p:nvPr/>
            </p:nvSpPr>
            <p:spPr>
              <a:xfrm>
                <a:off x="4779645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1" name="Google Shape;3001;p32"/>
              <p:cNvSpPr/>
              <p:nvPr/>
            </p:nvSpPr>
            <p:spPr>
              <a:xfrm>
                <a:off x="4779645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2" name="Google Shape;3002;p32"/>
            <p:cNvGrpSpPr/>
            <p:nvPr/>
          </p:nvGrpSpPr>
          <p:grpSpPr>
            <a:xfrm>
              <a:off x="4645262" y="655619"/>
              <a:ext cx="17770" cy="608765"/>
              <a:chOff x="4645262" y="655619"/>
              <a:chExt cx="17770" cy="608765"/>
            </a:xfrm>
          </p:grpSpPr>
          <p:sp>
            <p:nvSpPr>
              <p:cNvPr id="3003" name="Google Shape;3003;p32"/>
              <p:cNvSpPr/>
              <p:nvPr/>
            </p:nvSpPr>
            <p:spPr>
              <a:xfrm>
                <a:off x="4645262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2"/>
              <p:cNvSpPr/>
              <p:nvPr/>
            </p:nvSpPr>
            <p:spPr>
              <a:xfrm>
                <a:off x="4645262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2"/>
              <p:cNvSpPr/>
              <p:nvPr/>
            </p:nvSpPr>
            <p:spPr>
              <a:xfrm>
                <a:off x="4645262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2"/>
              <p:cNvSpPr/>
              <p:nvPr/>
            </p:nvSpPr>
            <p:spPr>
              <a:xfrm>
                <a:off x="4645262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2"/>
              <p:cNvSpPr/>
              <p:nvPr/>
            </p:nvSpPr>
            <p:spPr>
              <a:xfrm>
                <a:off x="4645262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2"/>
              <p:cNvSpPr/>
              <p:nvPr/>
            </p:nvSpPr>
            <p:spPr>
              <a:xfrm>
                <a:off x="4645262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9" name="Google Shape;3009;p32"/>
            <p:cNvGrpSpPr/>
            <p:nvPr/>
          </p:nvGrpSpPr>
          <p:grpSpPr>
            <a:xfrm>
              <a:off x="4510880" y="655619"/>
              <a:ext cx="17770" cy="608765"/>
              <a:chOff x="4510880" y="655619"/>
              <a:chExt cx="17770" cy="608765"/>
            </a:xfrm>
          </p:grpSpPr>
          <p:sp>
            <p:nvSpPr>
              <p:cNvPr id="3010" name="Google Shape;3010;p32"/>
              <p:cNvSpPr/>
              <p:nvPr/>
            </p:nvSpPr>
            <p:spPr>
              <a:xfrm>
                <a:off x="4510880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2"/>
              <p:cNvSpPr/>
              <p:nvPr/>
            </p:nvSpPr>
            <p:spPr>
              <a:xfrm>
                <a:off x="4510880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2"/>
              <p:cNvSpPr/>
              <p:nvPr/>
            </p:nvSpPr>
            <p:spPr>
              <a:xfrm>
                <a:off x="4510880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2"/>
              <p:cNvSpPr/>
              <p:nvPr/>
            </p:nvSpPr>
            <p:spPr>
              <a:xfrm>
                <a:off x="4510880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2"/>
              <p:cNvSpPr/>
              <p:nvPr/>
            </p:nvSpPr>
            <p:spPr>
              <a:xfrm>
                <a:off x="4510880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2"/>
              <p:cNvSpPr/>
              <p:nvPr/>
            </p:nvSpPr>
            <p:spPr>
              <a:xfrm>
                <a:off x="4510880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6" name="Google Shape;3016;p32"/>
            <p:cNvGrpSpPr/>
            <p:nvPr/>
          </p:nvGrpSpPr>
          <p:grpSpPr>
            <a:xfrm>
              <a:off x="4376528" y="655619"/>
              <a:ext cx="17770" cy="608765"/>
              <a:chOff x="4376528" y="655619"/>
              <a:chExt cx="17770" cy="608765"/>
            </a:xfrm>
          </p:grpSpPr>
          <p:sp>
            <p:nvSpPr>
              <p:cNvPr id="3017" name="Google Shape;3017;p32"/>
              <p:cNvSpPr/>
              <p:nvPr/>
            </p:nvSpPr>
            <p:spPr>
              <a:xfrm>
                <a:off x="4376528" y="1246614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8" name="Google Shape;3018;p32"/>
              <p:cNvSpPr/>
              <p:nvPr/>
            </p:nvSpPr>
            <p:spPr>
              <a:xfrm>
                <a:off x="4376528" y="1128403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9" name="Google Shape;3019;p32"/>
              <p:cNvSpPr/>
              <p:nvPr/>
            </p:nvSpPr>
            <p:spPr>
              <a:xfrm>
                <a:off x="4376528" y="1010222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2"/>
              <p:cNvSpPr/>
              <p:nvPr/>
            </p:nvSpPr>
            <p:spPr>
              <a:xfrm>
                <a:off x="4376528" y="892011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2"/>
              <p:cNvSpPr/>
              <p:nvPr/>
            </p:nvSpPr>
            <p:spPr>
              <a:xfrm>
                <a:off x="4376528" y="773830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2"/>
              <p:cNvSpPr/>
              <p:nvPr/>
            </p:nvSpPr>
            <p:spPr>
              <a:xfrm>
                <a:off x="4376528" y="655619"/>
                <a:ext cx="17770" cy="17770"/>
              </a:xfrm>
              <a:custGeom>
                <a:avLst/>
                <a:gdLst/>
                <a:ahLst/>
                <a:cxnLst/>
                <a:rect l="l" t="t" r="r" b="b"/>
                <a:pathLst>
                  <a:path w="17770" h="17770" extrusionOk="0">
                    <a:moveTo>
                      <a:pt x="17770" y="8885"/>
                    </a:moveTo>
                    <a:cubicBezTo>
                      <a:pt x="17770" y="13792"/>
                      <a:pt x="13792" y="17770"/>
                      <a:pt x="8885" y="17770"/>
                    </a:cubicBezTo>
                    <a:cubicBezTo>
                      <a:pt x="3978" y="17770"/>
                      <a:pt x="0" y="13792"/>
                      <a:pt x="0" y="8885"/>
                    </a:cubicBezTo>
                    <a:cubicBezTo>
                      <a:pt x="0" y="3978"/>
                      <a:pt x="3978" y="0"/>
                      <a:pt x="8885" y="0"/>
                    </a:cubicBezTo>
                    <a:cubicBezTo>
                      <a:pt x="13792" y="0"/>
                      <a:pt x="17770" y="3978"/>
                      <a:pt x="17770" y="88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23" name="Google Shape;3023;p32"/>
          <p:cNvGrpSpPr/>
          <p:nvPr/>
        </p:nvGrpSpPr>
        <p:grpSpPr>
          <a:xfrm>
            <a:off x="1908897" y="4174909"/>
            <a:ext cx="1739413" cy="1739140"/>
            <a:chOff x="2083597" y="-4"/>
            <a:chExt cx="1739413" cy="1739140"/>
          </a:xfrm>
        </p:grpSpPr>
        <p:sp>
          <p:nvSpPr>
            <p:cNvPr id="3024" name="Google Shape;3024;p32"/>
            <p:cNvSpPr/>
            <p:nvPr/>
          </p:nvSpPr>
          <p:spPr>
            <a:xfrm>
              <a:off x="2083597" y="-4"/>
              <a:ext cx="1739413" cy="1739140"/>
            </a:xfrm>
            <a:custGeom>
              <a:avLst/>
              <a:gdLst/>
              <a:ahLst/>
              <a:cxnLst/>
              <a:rect l="l" t="t" r="r" b="b"/>
              <a:pathLst>
                <a:path w="1739413" h="1739140" extrusionOk="0">
                  <a:moveTo>
                    <a:pt x="884725" y="1739141"/>
                  </a:moveTo>
                  <a:cubicBezTo>
                    <a:pt x="879714" y="1739141"/>
                    <a:pt x="875594" y="1735113"/>
                    <a:pt x="875502" y="1730071"/>
                  </a:cubicBezTo>
                  <a:cubicBezTo>
                    <a:pt x="875410" y="1724968"/>
                    <a:pt x="879468" y="1720786"/>
                    <a:pt x="884571" y="1720694"/>
                  </a:cubicBezTo>
                  <a:cubicBezTo>
                    <a:pt x="1029038" y="1718204"/>
                    <a:pt x="1171199" y="1678820"/>
                    <a:pt x="1295621" y="1606756"/>
                  </a:cubicBezTo>
                  <a:cubicBezTo>
                    <a:pt x="1300017" y="1604204"/>
                    <a:pt x="1305674" y="1605711"/>
                    <a:pt x="1308226" y="1610107"/>
                  </a:cubicBezTo>
                  <a:cubicBezTo>
                    <a:pt x="1310778" y="1614504"/>
                    <a:pt x="1309271" y="1620161"/>
                    <a:pt x="1304875" y="1622712"/>
                  </a:cubicBezTo>
                  <a:cubicBezTo>
                    <a:pt x="1177717" y="1696345"/>
                    <a:pt x="1032482" y="1736589"/>
                    <a:pt x="884879" y="1739141"/>
                  </a:cubicBezTo>
                  <a:cubicBezTo>
                    <a:pt x="884817" y="1739141"/>
                    <a:pt x="884787" y="1739141"/>
                    <a:pt x="884725" y="1739141"/>
                  </a:cubicBezTo>
                  <a:close/>
                  <a:moveTo>
                    <a:pt x="797658" y="1736281"/>
                  </a:moveTo>
                  <a:cubicBezTo>
                    <a:pt x="797412" y="1736281"/>
                    <a:pt x="797135" y="1736281"/>
                    <a:pt x="796889" y="1736251"/>
                  </a:cubicBezTo>
                  <a:cubicBezTo>
                    <a:pt x="698631" y="1728103"/>
                    <a:pt x="603385" y="1703570"/>
                    <a:pt x="513735" y="1663295"/>
                  </a:cubicBezTo>
                  <a:cubicBezTo>
                    <a:pt x="509093" y="1661204"/>
                    <a:pt x="507002" y="1655762"/>
                    <a:pt x="509093" y="1651089"/>
                  </a:cubicBezTo>
                  <a:cubicBezTo>
                    <a:pt x="511183" y="1646447"/>
                    <a:pt x="516625" y="1644356"/>
                    <a:pt x="521298" y="1646447"/>
                  </a:cubicBezTo>
                  <a:cubicBezTo>
                    <a:pt x="609011" y="1685830"/>
                    <a:pt x="702259" y="1709872"/>
                    <a:pt x="798426" y="1717835"/>
                  </a:cubicBezTo>
                  <a:cubicBezTo>
                    <a:pt x="803499" y="1718265"/>
                    <a:pt x="807281" y="1722723"/>
                    <a:pt x="806850" y="1727796"/>
                  </a:cubicBezTo>
                  <a:cubicBezTo>
                    <a:pt x="806450" y="1732623"/>
                    <a:pt x="802423" y="1736251"/>
                    <a:pt x="797658" y="1736251"/>
                  </a:cubicBezTo>
                  <a:close/>
                  <a:moveTo>
                    <a:pt x="439918" y="1624403"/>
                  </a:moveTo>
                  <a:cubicBezTo>
                    <a:pt x="438350" y="1624403"/>
                    <a:pt x="436782" y="1624004"/>
                    <a:pt x="435307" y="1623174"/>
                  </a:cubicBezTo>
                  <a:cubicBezTo>
                    <a:pt x="307811" y="1549541"/>
                    <a:pt x="200237" y="1443935"/>
                    <a:pt x="124237" y="1317792"/>
                  </a:cubicBezTo>
                  <a:cubicBezTo>
                    <a:pt x="121593" y="1313426"/>
                    <a:pt x="123007" y="1307769"/>
                    <a:pt x="127373" y="1305125"/>
                  </a:cubicBezTo>
                  <a:cubicBezTo>
                    <a:pt x="131739" y="1302481"/>
                    <a:pt x="137396" y="1303895"/>
                    <a:pt x="140040" y="1308261"/>
                  </a:cubicBezTo>
                  <a:cubicBezTo>
                    <a:pt x="214441" y="1431730"/>
                    <a:pt x="319739" y="1535122"/>
                    <a:pt x="444530" y="1607187"/>
                  </a:cubicBezTo>
                  <a:cubicBezTo>
                    <a:pt x="448926" y="1609738"/>
                    <a:pt x="450464" y="1615364"/>
                    <a:pt x="447912" y="1619792"/>
                  </a:cubicBezTo>
                  <a:cubicBezTo>
                    <a:pt x="446190" y="1622743"/>
                    <a:pt x="443116" y="1624403"/>
                    <a:pt x="439918" y="1624403"/>
                  </a:cubicBezTo>
                  <a:close/>
                  <a:moveTo>
                    <a:pt x="1373373" y="1576504"/>
                  </a:moveTo>
                  <a:cubicBezTo>
                    <a:pt x="1370514" y="1576504"/>
                    <a:pt x="1367685" y="1575182"/>
                    <a:pt x="1365902" y="1572692"/>
                  </a:cubicBezTo>
                  <a:cubicBezTo>
                    <a:pt x="1362920" y="1568572"/>
                    <a:pt x="1363842" y="1562792"/>
                    <a:pt x="1367962" y="1559810"/>
                  </a:cubicBezTo>
                  <a:cubicBezTo>
                    <a:pt x="1445991" y="1503363"/>
                    <a:pt x="1513505" y="1434712"/>
                    <a:pt x="1568537" y="1355699"/>
                  </a:cubicBezTo>
                  <a:cubicBezTo>
                    <a:pt x="1571458" y="1351518"/>
                    <a:pt x="1577207" y="1350503"/>
                    <a:pt x="1581388" y="1353393"/>
                  </a:cubicBezTo>
                  <a:cubicBezTo>
                    <a:pt x="1585569" y="1356314"/>
                    <a:pt x="1586584" y="1362063"/>
                    <a:pt x="1583694" y="1366245"/>
                  </a:cubicBezTo>
                  <a:cubicBezTo>
                    <a:pt x="1527463" y="1446948"/>
                    <a:pt x="1458504" y="1517106"/>
                    <a:pt x="1378784" y="1574752"/>
                  </a:cubicBezTo>
                  <a:cubicBezTo>
                    <a:pt x="1377154" y="1575920"/>
                    <a:pt x="1375248" y="1576504"/>
                    <a:pt x="1373373" y="1576504"/>
                  </a:cubicBezTo>
                  <a:close/>
                  <a:moveTo>
                    <a:pt x="1622278" y="1296271"/>
                  </a:moveTo>
                  <a:cubicBezTo>
                    <a:pt x="1620771" y="1296271"/>
                    <a:pt x="1619234" y="1295902"/>
                    <a:pt x="1617820" y="1295102"/>
                  </a:cubicBezTo>
                  <a:cubicBezTo>
                    <a:pt x="1613362" y="1292612"/>
                    <a:pt x="1611763" y="1287017"/>
                    <a:pt x="1614254" y="1282559"/>
                  </a:cubicBezTo>
                  <a:cubicBezTo>
                    <a:pt x="1684074" y="1156969"/>
                    <a:pt x="1720997" y="1014131"/>
                    <a:pt x="1720997" y="869511"/>
                  </a:cubicBezTo>
                  <a:lnTo>
                    <a:pt x="1720997" y="867574"/>
                  </a:lnTo>
                  <a:cubicBezTo>
                    <a:pt x="1720997" y="862470"/>
                    <a:pt x="1725117" y="858351"/>
                    <a:pt x="1730190" y="858320"/>
                  </a:cubicBezTo>
                  <a:lnTo>
                    <a:pt x="1730190" y="858320"/>
                  </a:lnTo>
                  <a:cubicBezTo>
                    <a:pt x="1735263" y="858320"/>
                    <a:pt x="1739413" y="862440"/>
                    <a:pt x="1739413" y="867513"/>
                  </a:cubicBezTo>
                  <a:lnTo>
                    <a:pt x="1739413" y="869480"/>
                  </a:lnTo>
                  <a:cubicBezTo>
                    <a:pt x="1739413" y="1017206"/>
                    <a:pt x="1701690" y="1163148"/>
                    <a:pt x="1630364" y="1291475"/>
                  </a:cubicBezTo>
                  <a:cubicBezTo>
                    <a:pt x="1628673" y="1294518"/>
                    <a:pt x="1625537" y="1296209"/>
                    <a:pt x="1622309" y="1296209"/>
                  </a:cubicBezTo>
                  <a:close/>
                  <a:moveTo>
                    <a:pt x="91033" y="1245420"/>
                  </a:moveTo>
                  <a:cubicBezTo>
                    <a:pt x="87590" y="1245420"/>
                    <a:pt x="84270" y="1243452"/>
                    <a:pt x="82671" y="1240132"/>
                  </a:cubicBezTo>
                  <a:cubicBezTo>
                    <a:pt x="40736" y="1151250"/>
                    <a:pt x="14419" y="1056466"/>
                    <a:pt x="4489" y="958454"/>
                  </a:cubicBezTo>
                  <a:cubicBezTo>
                    <a:pt x="3966" y="953381"/>
                    <a:pt x="7655" y="948862"/>
                    <a:pt x="12728" y="948339"/>
                  </a:cubicBezTo>
                  <a:cubicBezTo>
                    <a:pt x="17801" y="947847"/>
                    <a:pt x="22320" y="951506"/>
                    <a:pt x="22843" y="956578"/>
                  </a:cubicBezTo>
                  <a:cubicBezTo>
                    <a:pt x="32589" y="1052500"/>
                    <a:pt x="58322" y="1145255"/>
                    <a:pt x="99365" y="1232231"/>
                  </a:cubicBezTo>
                  <a:cubicBezTo>
                    <a:pt x="101548" y="1236842"/>
                    <a:pt x="99550" y="1242345"/>
                    <a:pt x="94969" y="1244498"/>
                  </a:cubicBezTo>
                  <a:cubicBezTo>
                    <a:pt x="93708" y="1245082"/>
                    <a:pt x="92356" y="1245389"/>
                    <a:pt x="91033" y="1245389"/>
                  </a:cubicBezTo>
                  <a:close/>
                  <a:moveTo>
                    <a:pt x="9223" y="879749"/>
                  </a:moveTo>
                  <a:cubicBezTo>
                    <a:pt x="4120" y="879749"/>
                    <a:pt x="0" y="875629"/>
                    <a:pt x="0" y="870525"/>
                  </a:cubicBezTo>
                  <a:lnTo>
                    <a:pt x="0" y="869542"/>
                  </a:lnTo>
                  <a:cubicBezTo>
                    <a:pt x="0" y="722154"/>
                    <a:pt x="37539" y="576519"/>
                    <a:pt x="108588" y="448408"/>
                  </a:cubicBezTo>
                  <a:cubicBezTo>
                    <a:pt x="111048" y="443950"/>
                    <a:pt x="116674" y="442351"/>
                    <a:pt x="121132" y="444811"/>
                  </a:cubicBezTo>
                  <a:cubicBezTo>
                    <a:pt x="125590" y="447270"/>
                    <a:pt x="127189" y="452897"/>
                    <a:pt x="124729" y="457354"/>
                  </a:cubicBezTo>
                  <a:cubicBezTo>
                    <a:pt x="55217" y="582729"/>
                    <a:pt x="18447" y="725259"/>
                    <a:pt x="18447" y="869542"/>
                  </a:cubicBezTo>
                  <a:lnTo>
                    <a:pt x="18447" y="870525"/>
                  </a:lnTo>
                  <a:cubicBezTo>
                    <a:pt x="18447" y="875629"/>
                    <a:pt x="14327" y="879749"/>
                    <a:pt x="9223" y="879749"/>
                  </a:cubicBezTo>
                  <a:close/>
                  <a:moveTo>
                    <a:pt x="1725640" y="789822"/>
                  </a:moveTo>
                  <a:cubicBezTo>
                    <a:pt x="1720967" y="789822"/>
                    <a:pt x="1716970" y="786286"/>
                    <a:pt x="1716478" y="781552"/>
                  </a:cubicBezTo>
                  <a:cubicBezTo>
                    <a:pt x="1706640" y="685630"/>
                    <a:pt x="1680784" y="592936"/>
                    <a:pt x="1639648" y="505961"/>
                  </a:cubicBezTo>
                  <a:cubicBezTo>
                    <a:pt x="1637465" y="501349"/>
                    <a:pt x="1639433" y="495846"/>
                    <a:pt x="1644045" y="493663"/>
                  </a:cubicBezTo>
                  <a:cubicBezTo>
                    <a:pt x="1648656" y="491481"/>
                    <a:pt x="1654160" y="493448"/>
                    <a:pt x="1656342" y="498060"/>
                  </a:cubicBezTo>
                  <a:cubicBezTo>
                    <a:pt x="1698370" y="586910"/>
                    <a:pt x="1724779" y="681633"/>
                    <a:pt x="1734863" y="779646"/>
                  </a:cubicBezTo>
                  <a:cubicBezTo>
                    <a:pt x="1735385" y="784718"/>
                    <a:pt x="1731696" y="789238"/>
                    <a:pt x="1726623" y="789761"/>
                  </a:cubicBezTo>
                  <a:cubicBezTo>
                    <a:pt x="1726316" y="789791"/>
                    <a:pt x="1725978" y="789822"/>
                    <a:pt x="1725671" y="789822"/>
                  </a:cubicBezTo>
                  <a:close/>
                  <a:moveTo>
                    <a:pt x="1606752" y="434481"/>
                  </a:moveTo>
                  <a:cubicBezTo>
                    <a:pt x="1603616" y="434481"/>
                    <a:pt x="1600572" y="432882"/>
                    <a:pt x="1598851" y="430023"/>
                  </a:cubicBezTo>
                  <a:cubicBezTo>
                    <a:pt x="1524296" y="306616"/>
                    <a:pt x="1418874" y="203377"/>
                    <a:pt x="1294022" y="131436"/>
                  </a:cubicBezTo>
                  <a:cubicBezTo>
                    <a:pt x="1289595" y="128884"/>
                    <a:pt x="1288089" y="123258"/>
                    <a:pt x="1290640" y="118830"/>
                  </a:cubicBezTo>
                  <a:cubicBezTo>
                    <a:pt x="1293192" y="114403"/>
                    <a:pt x="1298818" y="112897"/>
                    <a:pt x="1303246" y="115449"/>
                  </a:cubicBezTo>
                  <a:cubicBezTo>
                    <a:pt x="1430834" y="188958"/>
                    <a:pt x="1538500" y="294410"/>
                    <a:pt x="1614653" y="420492"/>
                  </a:cubicBezTo>
                  <a:cubicBezTo>
                    <a:pt x="1617297" y="424858"/>
                    <a:pt x="1615883" y="430515"/>
                    <a:pt x="1611517" y="433159"/>
                  </a:cubicBezTo>
                  <a:cubicBezTo>
                    <a:pt x="1610042" y="434050"/>
                    <a:pt x="1608381" y="434481"/>
                    <a:pt x="1606752" y="434481"/>
                  </a:cubicBezTo>
                  <a:close/>
                  <a:moveTo>
                    <a:pt x="162698" y="388149"/>
                  </a:moveTo>
                  <a:cubicBezTo>
                    <a:pt x="160884" y="388149"/>
                    <a:pt x="159040" y="387627"/>
                    <a:pt x="157441" y="386489"/>
                  </a:cubicBezTo>
                  <a:cubicBezTo>
                    <a:pt x="153260" y="383568"/>
                    <a:pt x="152214" y="377819"/>
                    <a:pt x="155135" y="373638"/>
                  </a:cubicBezTo>
                  <a:cubicBezTo>
                    <a:pt x="211274" y="292873"/>
                    <a:pt x="280141" y="222653"/>
                    <a:pt x="359799" y="164916"/>
                  </a:cubicBezTo>
                  <a:cubicBezTo>
                    <a:pt x="363919" y="161934"/>
                    <a:pt x="369699" y="162856"/>
                    <a:pt x="372681" y="166976"/>
                  </a:cubicBezTo>
                  <a:cubicBezTo>
                    <a:pt x="375663" y="171095"/>
                    <a:pt x="374741" y="176875"/>
                    <a:pt x="370621" y="179858"/>
                  </a:cubicBezTo>
                  <a:cubicBezTo>
                    <a:pt x="292654" y="236396"/>
                    <a:pt x="225232" y="305140"/>
                    <a:pt x="170261" y="384183"/>
                  </a:cubicBezTo>
                  <a:cubicBezTo>
                    <a:pt x="168478" y="386766"/>
                    <a:pt x="165588" y="388149"/>
                    <a:pt x="162668" y="388149"/>
                  </a:cubicBezTo>
                  <a:close/>
                  <a:moveTo>
                    <a:pt x="438289" y="134110"/>
                  </a:moveTo>
                  <a:cubicBezTo>
                    <a:pt x="435122" y="134110"/>
                    <a:pt x="432017" y="132450"/>
                    <a:pt x="430295" y="129529"/>
                  </a:cubicBezTo>
                  <a:cubicBezTo>
                    <a:pt x="427744" y="125133"/>
                    <a:pt x="429250" y="119476"/>
                    <a:pt x="433647" y="116924"/>
                  </a:cubicBezTo>
                  <a:cubicBezTo>
                    <a:pt x="560712" y="43138"/>
                    <a:pt x="705917" y="2710"/>
                    <a:pt x="853489" y="4"/>
                  </a:cubicBezTo>
                  <a:cubicBezTo>
                    <a:pt x="858531" y="-150"/>
                    <a:pt x="862774" y="3970"/>
                    <a:pt x="862866" y="9043"/>
                  </a:cubicBezTo>
                  <a:cubicBezTo>
                    <a:pt x="862958" y="14146"/>
                    <a:pt x="858900" y="18328"/>
                    <a:pt x="853827" y="18420"/>
                  </a:cubicBezTo>
                  <a:cubicBezTo>
                    <a:pt x="709360" y="21064"/>
                    <a:pt x="567261" y="60632"/>
                    <a:pt x="442901" y="132819"/>
                  </a:cubicBezTo>
                  <a:cubicBezTo>
                    <a:pt x="441456" y="133680"/>
                    <a:pt x="439857" y="134080"/>
                    <a:pt x="438289" y="134080"/>
                  </a:cubicBezTo>
                  <a:close/>
                  <a:moveTo>
                    <a:pt x="1220974" y="93036"/>
                  </a:moveTo>
                  <a:cubicBezTo>
                    <a:pt x="1219714" y="93036"/>
                    <a:pt x="1218422" y="92790"/>
                    <a:pt x="1217223" y="92237"/>
                  </a:cubicBezTo>
                  <a:cubicBezTo>
                    <a:pt x="1129449" y="52946"/>
                    <a:pt x="1036202" y="29027"/>
                    <a:pt x="940034" y="21156"/>
                  </a:cubicBezTo>
                  <a:cubicBezTo>
                    <a:pt x="934961" y="20726"/>
                    <a:pt x="931179" y="16299"/>
                    <a:pt x="931579" y="11226"/>
                  </a:cubicBezTo>
                  <a:cubicBezTo>
                    <a:pt x="932010" y="6153"/>
                    <a:pt x="936437" y="2371"/>
                    <a:pt x="941509" y="2771"/>
                  </a:cubicBezTo>
                  <a:cubicBezTo>
                    <a:pt x="1039768" y="10795"/>
                    <a:pt x="1135075" y="35237"/>
                    <a:pt x="1224725" y="75389"/>
                  </a:cubicBezTo>
                  <a:cubicBezTo>
                    <a:pt x="1229367" y="77479"/>
                    <a:pt x="1231458" y="82921"/>
                    <a:pt x="1229367" y="87564"/>
                  </a:cubicBezTo>
                  <a:cubicBezTo>
                    <a:pt x="1227830" y="90976"/>
                    <a:pt x="1224479" y="93005"/>
                    <a:pt x="1220943" y="930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5" name="Google Shape;3025;p32"/>
            <p:cNvSpPr/>
            <p:nvPr/>
          </p:nvSpPr>
          <p:spPr>
            <a:xfrm>
              <a:off x="2623341" y="540041"/>
              <a:ext cx="659923" cy="659073"/>
            </a:xfrm>
            <a:custGeom>
              <a:avLst/>
              <a:gdLst/>
              <a:ahLst/>
              <a:cxnLst/>
              <a:rect l="l" t="t" r="r" b="b"/>
              <a:pathLst>
                <a:path w="659923" h="659073" extrusionOk="0">
                  <a:moveTo>
                    <a:pt x="346364" y="659074"/>
                  </a:moveTo>
                  <a:cubicBezTo>
                    <a:pt x="341476" y="659074"/>
                    <a:pt x="337417" y="655231"/>
                    <a:pt x="337171" y="650312"/>
                  </a:cubicBezTo>
                  <a:cubicBezTo>
                    <a:pt x="336925" y="645239"/>
                    <a:pt x="340830" y="640904"/>
                    <a:pt x="345933" y="640627"/>
                  </a:cubicBezTo>
                  <a:cubicBezTo>
                    <a:pt x="511675" y="632265"/>
                    <a:pt x="641477" y="495607"/>
                    <a:pt x="641477" y="329527"/>
                  </a:cubicBezTo>
                  <a:lnTo>
                    <a:pt x="641477" y="328820"/>
                  </a:lnTo>
                  <a:cubicBezTo>
                    <a:pt x="641477" y="323716"/>
                    <a:pt x="645597" y="319597"/>
                    <a:pt x="650700" y="319597"/>
                  </a:cubicBezTo>
                  <a:cubicBezTo>
                    <a:pt x="655804" y="319597"/>
                    <a:pt x="659924" y="323716"/>
                    <a:pt x="659924" y="328820"/>
                  </a:cubicBezTo>
                  <a:lnTo>
                    <a:pt x="659924" y="329527"/>
                  </a:lnTo>
                  <a:cubicBezTo>
                    <a:pt x="659924" y="505445"/>
                    <a:pt x="522405" y="650189"/>
                    <a:pt x="346856" y="659043"/>
                  </a:cubicBezTo>
                  <a:cubicBezTo>
                    <a:pt x="346702" y="659043"/>
                    <a:pt x="346548" y="659043"/>
                    <a:pt x="346395" y="659043"/>
                  </a:cubicBezTo>
                  <a:close/>
                  <a:moveTo>
                    <a:pt x="249766" y="649389"/>
                  </a:moveTo>
                  <a:cubicBezTo>
                    <a:pt x="248997" y="649389"/>
                    <a:pt x="248228" y="649297"/>
                    <a:pt x="247460" y="649082"/>
                  </a:cubicBezTo>
                  <a:cubicBezTo>
                    <a:pt x="138072" y="620920"/>
                    <a:pt x="49068" y="536466"/>
                    <a:pt x="15157" y="428646"/>
                  </a:cubicBezTo>
                  <a:cubicBezTo>
                    <a:pt x="13620" y="423789"/>
                    <a:pt x="16325" y="418624"/>
                    <a:pt x="21183" y="417086"/>
                  </a:cubicBezTo>
                  <a:cubicBezTo>
                    <a:pt x="26040" y="415549"/>
                    <a:pt x="31236" y="418255"/>
                    <a:pt x="32743" y="423112"/>
                  </a:cubicBezTo>
                  <a:cubicBezTo>
                    <a:pt x="64747" y="524906"/>
                    <a:pt x="148802" y="604657"/>
                    <a:pt x="252041" y="631220"/>
                  </a:cubicBezTo>
                  <a:cubicBezTo>
                    <a:pt x="256960" y="632480"/>
                    <a:pt x="259942" y="637522"/>
                    <a:pt x="258682" y="642441"/>
                  </a:cubicBezTo>
                  <a:cubicBezTo>
                    <a:pt x="257606" y="646592"/>
                    <a:pt x="253855" y="649359"/>
                    <a:pt x="249766" y="649359"/>
                  </a:cubicBezTo>
                  <a:close/>
                  <a:moveTo>
                    <a:pt x="9223" y="339119"/>
                  </a:moveTo>
                  <a:cubicBezTo>
                    <a:pt x="4120" y="339119"/>
                    <a:pt x="0" y="334999"/>
                    <a:pt x="0" y="329896"/>
                  </a:cubicBezTo>
                  <a:lnTo>
                    <a:pt x="0" y="329527"/>
                  </a:lnTo>
                  <a:cubicBezTo>
                    <a:pt x="0" y="153793"/>
                    <a:pt x="137365" y="9050"/>
                    <a:pt x="312699" y="11"/>
                  </a:cubicBezTo>
                  <a:cubicBezTo>
                    <a:pt x="317772" y="-235"/>
                    <a:pt x="322107" y="3670"/>
                    <a:pt x="322384" y="8742"/>
                  </a:cubicBezTo>
                  <a:cubicBezTo>
                    <a:pt x="322629" y="13815"/>
                    <a:pt x="318725" y="18150"/>
                    <a:pt x="313652" y="18427"/>
                  </a:cubicBezTo>
                  <a:cubicBezTo>
                    <a:pt x="148125" y="26943"/>
                    <a:pt x="18447" y="163601"/>
                    <a:pt x="18447" y="329527"/>
                  </a:cubicBezTo>
                  <a:lnTo>
                    <a:pt x="18447" y="329896"/>
                  </a:lnTo>
                  <a:cubicBezTo>
                    <a:pt x="18447" y="334999"/>
                    <a:pt x="14327" y="339119"/>
                    <a:pt x="9223" y="339119"/>
                  </a:cubicBezTo>
                  <a:close/>
                  <a:moveTo>
                    <a:pt x="635851" y="242091"/>
                  </a:moveTo>
                  <a:cubicBezTo>
                    <a:pt x="631946" y="242091"/>
                    <a:pt x="628288" y="239570"/>
                    <a:pt x="627058" y="235634"/>
                  </a:cubicBezTo>
                  <a:cubicBezTo>
                    <a:pt x="594931" y="133871"/>
                    <a:pt x="510814" y="54244"/>
                    <a:pt x="407514" y="27773"/>
                  </a:cubicBezTo>
                  <a:cubicBezTo>
                    <a:pt x="402595" y="26512"/>
                    <a:pt x="399613" y="21470"/>
                    <a:pt x="400873" y="16551"/>
                  </a:cubicBezTo>
                  <a:cubicBezTo>
                    <a:pt x="402134" y="11632"/>
                    <a:pt x="407145" y="8650"/>
                    <a:pt x="412095" y="9911"/>
                  </a:cubicBezTo>
                  <a:cubicBezTo>
                    <a:pt x="521513" y="37949"/>
                    <a:pt x="610610" y="122311"/>
                    <a:pt x="644644" y="230100"/>
                  </a:cubicBezTo>
                  <a:cubicBezTo>
                    <a:pt x="646181" y="234958"/>
                    <a:pt x="643475" y="240154"/>
                    <a:pt x="638618" y="241660"/>
                  </a:cubicBezTo>
                  <a:cubicBezTo>
                    <a:pt x="637696" y="241937"/>
                    <a:pt x="636773" y="242091"/>
                    <a:pt x="635851" y="242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32"/>
            <p:cNvSpPr/>
            <p:nvPr/>
          </p:nvSpPr>
          <p:spPr>
            <a:xfrm>
              <a:off x="2443728" y="359706"/>
              <a:ext cx="1019421" cy="1019753"/>
            </a:xfrm>
            <a:custGeom>
              <a:avLst/>
              <a:gdLst/>
              <a:ahLst/>
              <a:cxnLst/>
              <a:rect l="l" t="t" r="r" b="b"/>
              <a:pathLst>
                <a:path w="1019421" h="1019753" extrusionOk="0">
                  <a:moveTo>
                    <a:pt x="509591" y="1019723"/>
                  </a:moveTo>
                  <a:lnTo>
                    <a:pt x="509591" y="1019723"/>
                  </a:lnTo>
                  <a:cubicBezTo>
                    <a:pt x="454682" y="1019723"/>
                    <a:pt x="400664" y="1011053"/>
                    <a:pt x="349045" y="993928"/>
                  </a:cubicBezTo>
                  <a:cubicBezTo>
                    <a:pt x="344218" y="992330"/>
                    <a:pt x="341574" y="987103"/>
                    <a:pt x="343203" y="982276"/>
                  </a:cubicBezTo>
                  <a:cubicBezTo>
                    <a:pt x="344802" y="977449"/>
                    <a:pt x="350028" y="974836"/>
                    <a:pt x="354855" y="976435"/>
                  </a:cubicBezTo>
                  <a:cubicBezTo>
                    <a:pt x="404599" y="992914"/>
                    <a:pt x="456680" y="1001276"/>
                    <a:pt x="509591" y="1001276"/>
                  </a:cubicBezTo>
                  <a:lnTo>
                    <a:pt x="509591" y="1001276"/>
                  </a:lnTo>
                  <a:cubicBezTo>
                    <a:pt x="568374" y="1001276"/>
                    <a:pt x="625896" y="991008"/>
                    <a:pt x="680498" y="970747"/>
                  </a:cubicBezTo>
                  <a:cubicBezTo>
                    <a:pt x="685263" y="968964"/>
                    <a:pt x="690582" y="971424"/>
                    <a:pt x="692365" y="976189"/>
                  </a:cubicBezTo>
                  <a:cubicBezTo>
                    <a:pt x="694148" y="980954"/>
                    <a:pt x="691688" y="986273"/>
                    <a:pt x="686923" y="988056"/>
                  </a:cubicBezTo>
                  <a:cubicBezTo>
                    <a:pt x="630262" y="1009085"/>
                    <a:pt x="570587" y="1019753"/>
                    <a:pt x="509591" y="1019753"/>
                  </a:cubicBezTo>
                  <a:close/>
                  <a:moveTo>
                    <a:pt x="259518" y="952916"/>
                  </a:moveTo>
                  <a:cubicBezTo>
                    <a:pt x="257950" y="952916"/>
                    <a:pt x="256382" y="952516"/>
                    <a:pt x="254906" y="951686"/>
                  </a:cubicBezTo>
                  <a:cubicBezTo>
                    <a:pt x="181243" y="909136"/>
                    <a:pt x="118802" y="848262"/>
                    <a:pt x="74376" y="775675"/>
                  </a:cubicBezTo>
                  <a:cubicBezTo>
                    <a:pt x="28721" y="701090"/>
                    <a:pt x="2988" y="615283"/>
                    <a:pt x="6" y="527601"/>
                  </a:cubicBezTo>
                  <a:cubicBezTo>
                    <a:pt x="-178" y="522497"/>
                    <a:pt x="3818" y="518255"/>
                    <a:pt x="8922" y="518070"/>
                  </a:cubicBezTo>
                  <a:cubicBezTo>
                    <a:pt x="13995" y="517855"/>
                    <a:pt x="18268" y="521882"/>
                    <a:pt x="18453" y="526986"/>
                  </a:cubicBezTo>
                  <a:cubicBezTo>
                    <a:pt x="24294" y="697432"/>
                    <a:pt x="116127" y="850230"/>
                    <a:pt x="264160" y="935699"/>
                  </a:cubicBezTo>
                  <a:cubicBezTo>
                    <a:pt x="268556" y="938251"/>
                    <a:pt x="270094" y="943877"/>
                    <a:pt x="267542" y="948304"/>
                  </a:cubicBezTo>
                  <a:cubicBezTo>
                    <a:pt x="265820" y="951255"/>
                    <a:pt x="262746" y="952916"/>
                    <a:pt x="259548" y="952916"/>
                  </a:cubicBezTo>
                  <a:close/>
                  <a:moveTo>
                    <a:pt x="774606" y="943908"/>
                  </a:moveTo>
                  <a:cubicBezTo>
                    <a:pt x="771531" y="943908"/>
                    <a:pt x="768518" y="942370"/>
                    <a:pt x="766766" y="939573"/>
                  </a:cubicBezTo>
                  <a:cubicBezTo>
                    <a:pt x="764060" y="935268"/>
                    <a:pt x="765382" y="929550"/>
                    <a:pt x="769686" y="926875"/>
                  </a:cubicBezTo>
                  <a:cubicBezTo>
                    <a:pt x="914522" y="836334"/>
                    <a:pt x="1000975" y="680461"/>
                    <a:pt x="1000975" y="509861"/>
                  </a:cubicBezTo>
                  <a:lnTo>
                    <a:pt x="1000975" y="508816"/>
                  </a:lnTo>
                  <a:cubicBezTo>
                    <a:pt x="1000975" y="503713"/>
                    <a:pt x="1005064" y="499562"/>
                    <a:pt x="1010167" y="499562"/>
                  </a:cubicBezTo>
                  <a:lnTo>
                    <a:pt x="1010198" y="499562"/>
                  </a:lnTo>
                  <a:cubicBezTo>
                    <a:pt x="1015271" y="499562"/>
                    <a:pt x="1019391" y="503651"/>
                    <a:pt x="1019421" y="508755"/>
                  </a:cubicBezTo>
                  <a:lnTo>
                    <a:pt x="1019421" y="509892"/>
                  </a:lnTo>
                  <a:cubicBezTo>
                    <a:pt x="1019421" y="686886"/>
                    <a:pt x="929710" y="848601"/>
                    <a:pt x="779463" y="942555"/>
                  </a:cubicBezTo>
                  <a:cubicBezTo>
                    <a:pt x="777957" y="943508"/>
                    <a:pt x="776266" y="943969"/>
                    <a:pt x="774575" y="943969"/>
                  </a:cubicBezTo>
                  <a:close/>
                  <a:moveTo>
                    <a:pt x="15901" y="435461"/>
                  </a:moveTo>
                  <a:cubicBezTo>
                    <a:pt x="15378" y="435461"/>
                    <a:pt x="14886" y="435430"/>
                    <a:pt x="14364" y="435338"/>
                  </a:cubicBezTo>
                  <a:cubicBezTo>
                    <a:pt x="9352" y="434507"/>
                    <a:pt x="5940" y="429742"/>
                    <a:pt x="6801" y="424700"/>
                  </a:cubicBezTo>
                  <a:cubicBezTo>
                    <a:pt x="25893" y="311131"/>
                    <a:pt x="84030" y="206140"/>
                    <a:pt x="170483" y="129095"/>
                  </a:cubicBezTo>
                  <a:cubicBezTo>
                    <a:pt x="174295" y="125713"/>
                    <a:pt x="180106" y="126051"/>
                    <a:pt x="183518" y="129833"/>
                  </a:cubicBezTo>
                  <a:cubicBezTo>
                    <a:pt x="186900" y="133645"/>
                    <a:pt x="186562" y="139456"/>
                    <a:pt x="182780" y="142868"/>
                  </a:cubicBezTo>
                  <a:cubicBezTo>
                    <a:pt x="99463" y="217146"/>
                    <a:pt x="43417" y="318325"/>
                    <a:pt x="25032" y="427774"/>
                  </a:cubicBezTo>
                  <a:cubicBezTo>
                    <a:pt x="24263" y="432294"/>
                    <a:pt x="20359" y="435461"/>
                    <a:pt x="15932" y="435461"/>
                  </a:cubicBezTo>
                  <a:close/>
                  <a:moveTo>
                    <a:pt x="999868" y="417260"/>
                  </a:moveTo>
                  <a:cubicBezTo>
                    <a:pt x="995595" y="417260"/>
                    <a:pt x="991752" y="414247"/>
                    <a:pt x="990829" y="409912"/>
                  </a:cubicBezTo>
                  <a:cubicBezTo>
                    <a:pt x="968386" y="301231"/>
                    <a:pt x="908650" y="202204"/>
                    <a:pt x="822628" y="131032"/>
                  </a:cubicBezTo>
                  <a:cubicBezTo>
                    <a:pt x="818693" y="127773"/>
                    <a:pt x="818139" y="121962"/>
                    <a:pt x="821398" y="118058"/>
                  </a:cubicBezTo>
                  <a:cubicBezTo>
                    <a:pt x="824657" y="114122"/>
                    <a:pt x="830468" y="113569"/>
                    <a:pt x="834372" y="116828"/>
                  </a:cubicBezTo>
                  <a:cubicBezTo>
                    <a:pt x="923592" y="190645"/>
                    <a:pt x="985572" y="293422"/>
                    <a:pt x="1008876" y="406192"/>
                  </a:cubicBezTo>
                  <a:cubicBezTo>
                    <a:pt x="1009891" y="411173"/>
                    <a:pt x="1006693" y="416061"/>
                    <a:pt x="1001713" y="417075"/>
                  </a:cubicBezTo>
                  <a:cubicBezTo>
                    <a:pt x="1001098" y="417198"/>
                    <a:pt x="1000452" y="417260"/>
                    <a:pt x="999837" y="417260"/>
                  </a:cubicBezTo>
                  <a:close/>
                  <a:moveTo>
                    <a:pt x="258626" y="85776"/>
                  </a:moveTo>
                  <a:cubicBezTo>
                    <a:pt x="255460" y="85776"/>
                    <a:pt x="252354" y="84116"/>
                    <a:pt x="250633" y="81195"/>
                  </a:cubicBezTo>
                  <a:cubicBezTo>
                    <a:pt x="248081" y="76799"/>
                    <a:pt x="249587" y="71142"/>
                    <a:pt x="253984" y="68590"/>
                  </a:cubicBezTo>
                  <a:cubicBezTo>
                    <a:pt x="331305" y="23704"/>
                    <a:pt x="419695" y="0"/>
                    <a:pt x="509591" y="0"/>
                  </a:cubicBezTo>
                  <a:cubicBezTo>
                    <a:pt x="592907" y="0"/>
                    <a:pt x="675609" y="20537"/>
                    <a:pt x="748688" y="59428"/>
                  </a:cubicBezTo>
                  <a:cubicBezTo>
                    <a:pt x="753177" y="61827"/>
                    <a:pt x="754898" y="67391"/>
                    <a:pt x="752501" y="71911"/>
                  </a:cubicBezTo>
                  <a:cubicBezTo>
                    <a:pt x="750102" y="76399"/>
                    <a:pt x="744507" y="78121"/>
                    <a:pt x="740018" y="75723"/>
                  </a:cubicBezTo>
                  <a:cubicBezTo>
                    <a:pt x="669583" y="38246"/>
                    <a:pt x="589895" y="18447"/>
                    <a:pt x="509591" y="18447"/>
                  </a:cubicBezTo>
                  <a:cubicBezTo>
                    <a:pt x="422923" y="18447"/>
                    <a:pt x="337762" y="41320"/>
                    <a:pt x="263238" y="84546"/>
                  </a:cubicBezTo>
                  <a:cubicBezTo>
                    <a:pt x="261793" y="85377"/>
                    <a:pt x="260194" y="85807"/>
                    <a:pt x="258626" y="858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7" name="Google Shape;3027;p32"/>
            <p:cNvSpPr/>
            <p:nvPr/>
          </p:nvSpPr>
          <p:spPr>
            <a:xfrm>
              <a:off x="2261050" y="177176"/>
              <a:ext cx="1384626" cy="1384811"/>
            </a:xfrm>
            <a:custGeom>
              <a:avLst/>
              <a:gdLst/>
              <a:ahLst/>
              <a:cxnLst/>
              <a:rect l="l" t="t" r="r" b="b"/>
              <a:pathLst>
                <a:path w="1384626" h="1384811" extrusionOk="0">
                  <a:moveTo>
                    <a:pt x="692237" y="1384781"/>
                  </a:moveTo>
                  <a:cubicBezTo>
                    <a:pt x="624077" y="1384781"/>
                    <a:pt x="556748" y="1374912"/>
                    <a:pt x="492093" y="1355420"/>
                  </a:cubicBezTo>
                  <a:cubicBezTo>
                    <a:pt x="487204" y="1353944"/>
                    <a:pt x="484468" y="1348810"/>
                    <a:pt x="485913" y="1343922"/>
                  </a:cubicBezTo>
                  <a:cubicBezTo>
                    <a:pt x="487389" y="1339034"/>
                    <a:pt x="492523" y="1336297"/>
                    <a:pt x="497411" y="1337742"/>
                  </a:cubicBezTo>
                  <a:cubicBezTo>
                    <a:pt x="560314" y="1356712"/>
                    <a:pt x="625861" y="1366334"/>
                    <a:pt x="692206" y="1366334"/>
                  </a:cubicBezTo>
                  <a:cubicBezTo>
                    <a:pt x="763502" y="1366334"/>
                    <a:pt x="833691" y="1355267"/>
                    <a:pt x="900806" y="1333438"/>
                  </a:cubicBezTo>
                  <a:cubicBezTo>
                    <a:pt x="905663" y="1331870"/>
                    <a:pt x="910859" y="1334514"/>
                    <a:pt x="912427" y="1339372"/>
                  </a:cubicBezTo>
                  <a:cubicBezTo>
                    <a:pt x="913995" y="1344229"/>
                    <a:pt x="911351" y="1349425"/>
                    <a:pt x="906493" y="1350993"/>
                  </a:cubicBezTo>
                  <a:cubicBezTo>
                    <a:pt x="837503" y="1373436"/>
                    <a:pt x="765408" y="1384812"/>
                    <a:pt x="692176" y="1384812"/>
                  </a:cubicBezTo>
                  <a:close/>
                  <a:moveTo>
                    <a:pt x="416862" y="1327013"/>
                  </a:moveTo>
                  <a:cubicBezTo>
                    <a:pt x="415632" y="1327013"/>
                    <a:pt x="414341" y="1326767"/>
                    <a:pt x="413142" y="1326213"/>
                  </a:cubicBezTo>
                  <a:cubicBezTo>
                    <a:pt x="326966" y="1288213"/>
                    <a:pt x="250536" y="1233889"/>
                    <a:pt x="185973" y="1164714"/>
                  </a:cubicBezTo>
                  <a:cubicBezTo>
                    <a:pt x="182499" y="1160994"/>
                    <a:pt x="182683" y="1155153"/>
                    <a:pt x="186434" y="1151679"/>
                  </a:cubicBezTo>
                  <a:cubicBezTo>
                    <a:pt x="190154" y="1148205"/>
                    <a:pt x="195996" y="1148389"/>
                    <a:pt x="199470" y="1152140"/>
                  </a:cubicBezTo>
                  <a:cubicBezTo>
                    <a:pt x="262311" y="1219469"/>
                    <a:pt x="336712" y="1272349"/>
                    <a:pt x="420582" y="1309335"/>
                  </a:cubicBezTo>
                  <a:cubicBezTo>
                    <a:pt x="425255" y="1311395"/>
                    <a:pt x="427346" y="1316836"/>
                    <a:pt x="425286" y="1321509"/>
                  </a:cubicBezTo>
                  <a:cubicBezTo>
                    <a:pt x="423748" y="1324953"/>
                    <a:pt x="420397" y="1327013"/>
                    <a:pt x="416831" y="1327013"/>
                  </a:cubicBezTo>
                  <a:close/>
                  <a:moveTo>
                    <a:pt x="980956" y="1320956"/>
                  </a:moveTo>
                  <a:cubicBezTo>
                    <a:pt x="977482" y="1320956"/>
                    <a:pt x="974161" y="1318988"/>
                    <a:pt x="972593" y="1315637"/>
                  </a:cubicBezTo>
                  <a:cubicBezTo>
                    <a:pt x="970441" y="1311026"/>
                    <a:pt x="972440" y="1305522"/>
                    <a:pt x="977051" y="1303370"/>
                  </a:cubicBezTo>
                  <a:cubicBezTo>
                    <a:pt x="1060122" y="1264571"/>
                    <a:pt x="1133385" y="1210123"/>
                    <a:pt x="1194751" y="1141502"/>
                  </a:cubicBezTo>
                  <a:cubicBezTo>
                    <a:pt x="1198133" y="1137690"/>
                    <a:pt x="1203974" y="1137383"/>
                    <a:pt x="1207786" y="1140764"/>
                  </a:cubicBezTo>
                  <a:cubicBezTo>
                    <a:pt x="1211568" y="1144146"/>
                    <a:pt x="1211906" y="1149988"/>
                    <a:pt x="1208524" y="1153800"/>
                  </a:cubicBezTo>
                  <a:cubicBezTo>
                    <a:pt x="1145468" y="1224296"/>
                    <a:pt x="1070237" y="1280220"/>
                    <a:pt x="984891" y="1320064"/>
                  </a:cubicBezTo>
                  <a:cubicBezTo>
                    <a:pt x="983631" y="1320649"/>
                    <a:pt x="982309" y="1320925"/>
                    <a:pt x="980986" y="1320925"/>
                  </a:cubicBezTo>
                  <a:close/>
                  <a:moveTo>
                    <a:pt x="139888" y="1103656"/>
                  </a:moveTo>
                  <a:cubicBezTo>
                    <a:pt x="137028" y="1103656"/>
                    <a:pt x="134231" y="1102334"/>
                    <a:pt x="132417" y="1099875"/>
                  </a:cubicBezTo>
                  <a:cubicBezTo>
                    <a:pt x="48793" y="985168"/>
                    <a:pt x="3014" y="849402"/>
                    <a:pt x="2" y="707210"/>
                  </a:cubicBezTo>
                  <a:cubicBezTo>
                    <a:pt x="-91" y="702107"/>
                    <a:pt x="3937" y="697895"/>
                    <a:pt x="9040" y="697802"/>
                  </a:cubicBezTo>
                  <a:cubicBezTo>
                    <a:pt x="14267" y="697679"/>
                    <a:pt x="18356" y="701738"/>
                    <a:pt x="18448" y="706841"/>
                  </a:cubicBezTo>
                  <a:cubicBezTo>
                    <a:pt x="21369" y="845251"/>
                    <a:pt x="65917" y="977390"/>
                    <a:pt x="147328" y="1089022"/>
                  </a:cubicBezTo>
                  <a:cubicBezTo>
                    <a:pt x="150340" y="1093142"/>
                    <a:pt x="149418" y="1098922"/>
                    <a:pt x="145299" y="1101904"/>
                  </a:cubicBezTo>
                  <a:cubicBezTo>
                    <a:pt x="143669" y="1103103"/>
                    <a:pt x="141763" y="1103687"/>
                    <a:pt x="139857" y="1103687"/>
                  </a:cubicBezTo>
                  <a:close/>
                  <a:moveTo>
                    <a:pt x="1253134" y="1091758"/>
                  </a:moveTo>
                  <a:cubicBezTo>
                    <a:pt x="1251320" y="1091758"/>
                    <a:pt x="1249475" y="1091236"/>
                    <a:pt x="1247877" y="1090098"/>
                  </a:cubicBezTo>
                  <a:cubicBezTo>
                    <a:pt x="1243695" y="1087177"/>
                    <a:pt x="1242681" y="1081428"/>
                    <a:pt x="1245571" y="1077247"/>
                  </a:cubicBezTo>
                  <a:cubicBezTo>
                    <a:pt x="1324491" y="963985"/>
                    <a:pt x="1366211" y="830894"/>
                    <a:pt x="1366211" y="692361"/>
                  </a:cubicBezTo>
                  <a:lnTo>
                    <a:pt x="1366211" y="690823"/>
                  </a:lnTo>
                  <a:cubicBezTo>
                    <a:pt x="1366211" y="685720"/>
                    <a:pt x="1370300" y="681600"/>
                    <a:pt x="1375403" y="681569"/>
                  </a:cubicBezTo>
                  <a:lnTo>
                    <a:pt x="1375403" y="681569"/>
                  </a:lnTo>
                  <a:cubicBezTo>
                    <a:pt x="1380476" y="681569"/>
                    <a:pt x="1384627" y="685689"/>
                    <a:pt x="1384627" y="690762"/>
                  </a:cubicBezTo>
                  <a:lnTo>
                    <a:pt x="1384627" y="692361"/>
                  </a:lnTo>
                  <a:cubicBezTo>
                    <a:pt x="1384627" y="834706"/>
                    <a:pt x="1341769" y="971456"/>
                    <a:pt x="1260666" y="1087823"/>
                  </a:cubicBezTo>
                  <a:cubicBezTo>
                    <a:pt x="1258883" y="1090405"/>
                    <a:pt x="1255993" y="1091789"/>
                    <a:pt x="1253103" y="1091789"/>
                  </a:cubicBezTo>
                  <a:close/>
                  <a:moveTo>
                    <a:pt x="12484" y="633270"/>
                  </a:moveTo>
                  <a:cubicBezTo>
                    <a:pt x="12176" y="633270"/>
                    <a:pt x="11869" y="633270"/>
                    <a:pt x="11561" y="633240"/>
                  </a:cubicBezTo>
                  <a:cubicBezTo>
                    <a:pt x="6489" y="632748"/>
                    <a:pt x="2799" y="628228"/>
                    <a:pt x="3291" y="623156"/>
                  </a:cubicBezTo>
                  <a:cubicBezTo>
                    <a:pt x="12637" y="529140"/>
                    <a:pt x="40553" y="439644"/>
                    <a:pt x="86300" y="357095"/>
                  </a:cubicBezTo>
                  <a:cubicBezTo>
                    <a:pt x="88760" y="352638"/>
                    <a:pt x="94386" y="351039"/>
                    <a:pt x="98844" y="353498"/>
                  </a:cubicBezTo>
                  <a:cubicBezTo>
                    <a:pt x="103302" y="355958"/>
                    <a:pt x="104901" y="361584"/>
                    <a:pt x="102441" y="366042"/>
                  </a:cubicBezTo>
                  <a:cubicBezTo>
                    <a:pt x="57923" y="446346"/>
                    <a:pt x="30715" y="533475"/>
                    <a:pt x="21645" y="624969"/>
                  </a:cubicBezTo>
                  <a:cubicBezTo>
                    <a:pt x="21184" y="629735"/>
                    <a:pt x="17157" y="633270"/>
                    <a:pt x="12484" y="633270"/>
                  </a:cubicBezTo>
                  <a:close/>
                  <a:moveTo>
                    <a:pt x="1370269" y="617160"/>
                  </a:moveTo>
                  <a:cubicBezTo>
                    <a:pt x="1365688" y="617160"/>
                    <a:pt x="1361692" y="613748"/>
                    <a:pt x="1361138" y="609075"/>
                  </a:cubicBezTo>
                  <a:cubicBezTo>
                    <a:pt x="1349917" y="517887"/>
                    <a:pt x="1320648" y="431435"/>
                    <a:pt x="1274194" y="352176"/>
                  </a:cubicBezTo>
                  <a:cubicBezTo>
                    <a:pt x="1271611" y="347780"/>
                    <a:pt x="1273087" y="342123"/>
                    <a:pt x="1277483" y="339571"/>
                  </a:cubicBezTo>
                  <a:cubicBezTo>
                    <a:pt x="1281880" y="336989"/>
                    <a:pt x="1287537" y="338464"/>
                    <a:pt x="1290088" y="342861"/>
                  </a:cubicBezTo>
                  <a:cubicBezTo>
                    <a:pt x="1337834" y="424333"/>
                    <a:pt x="1367871" y="513153"/>
                    <a:pt x="1379431" y="606830"/>
                  </a:cubicBezTo>
                  <a:cubicBezTo>
                    <a:pt x="1380046" y="611872"/>
                    <a:pt x="1376449" y="616484"/>
                    <a:pt x="1371407" y="617099"/>
                  </a:cubicBezTo>
                  <a:cubicBezTo>
                    <a:pt x="1371038" y="617160"/>
                    <a:pt x="1370638" y="617160"/>
                    <a:pt x="1370269" y="617160"/>
                  </a:cubicBezTo>
                  <a:close/>
                  <a:moveTo>
                    <a:pt x="138965" y="300741"/>
                  </a:moveTo>
                  <a:cubicBezTo>
                    <a:pt x="137090" y="300741"/>
                    <a:pt x="135184" y="300157"/>
                    <a:pt x="133554" y="298989"/>
                  </a:cubicBezTo>
                  <a:cubicBezTo>
                    <a:pt x="129434" y="296007"/>
                    <a:pt x="128512" y="290227"/>
                    <a:pt x="131494" y="286107"/>
                  </a:cubicBezTo>
                  <a:cubicBezTo>
                    <a:pt x="215149" y="170847"/>
                    <a:pt x="330102" y="85225"/>
                    <a:pt x="463931" y="38494"/>
                  </a:cubicBezTo>
                  <a:cubicBezTo>
                    <a:pt x="468727" y="36803"/>
                    <a:pt x="473984" y="39354"/>
                    <a:pt x="475675" y="44150"/>
                  </a:cubicBezTo>
                  <a:cubicBezTo>
                    <a:pt x="477366" y="48947"/>
                    <a:pt x="474815" y="54204"/>
                    <a:pt x="470018" y="55895"/>
                  </a:cubicBezTo>
                  <a:cubicBezTo>
                    <a:pt x="339755" y="101365"/>
                    <a:pt x="227877" y="184713"/>
                    <a:pt x="146436" y="296929"/>
                  </a:cubicBezTo>
                  <a:cubicBezTo>
                    <a:pt x="144622" y="299419"/>
                    <a:pt x="141824" y="300741"/>
                    <a:pt x="138965" y="300741"/>
                  </a:cubicBezTo>
                  <a:close/>
                  <a:moveTo>
                    <a:pt x="1235917" y="287798"/>
                  </a:moveTo>
                  <a:cubicBezTo>
                    <a:pt x="1233150" y="287798"/>
                    <a:pt x="1230383" y="286538"/>
                    <a:pt x="1228569" y="284170"/>
                  </a:cubicBezTo>
                  <a:cubicBezTo>
                    <a:pt x="1144515" y="173891"/>
                    <a:pt x="1030669" y="93218"/>
                    <a:pt x="899422" y="50853"/>
                  </a:cubicBezTo>
                  <a:cubicBezTo>
                    <a:pt x="894565" y="49285"/>
                    <a:pt x="891921" y="44089"/>
                    <a:pt x="893489" y="39231"/>
                  </a:cubicBezTo>
                  <a:cubicBezTo>
                    <a:pt x="895057" y="34374"/>
                    <a:pt x="900252" y="31730"/>
                    <a:pt x="905110" y="33298"/>
                  </a:cubicBezTo>
                  <a:cubicBezTo>
                    <a:pt x="1039985" y="76801"/>
                    <a:pt x="1156905" y="159687"/>
                    <a:pt x="1243265" y="272979"/>
                  </a:cubicBezTo>
                  <a:cubicBezTo>
                    <a:pt x="1246339" y="277038"/>
                    <a:pt x="1245571" y="282817"/>
                    <a:pt x="1241513" y="285892"/>
                  </a:cubicBezTo>
                  <a:cubicBezTo>
                    <a:pt x="1239852" y="287152"/>
                    <a:pt x="1237885" y="287767"/>
                    <a:pt x="1235917" y="287767"/>
                  </a:cubicBezTo>
                  <a:close/>
                  <a:moveTo>
                    <a:pt x="546879" y="33913"/>
                  </a:moveTo>
                  <a:cubicBezTo>
                    <a:pt x="542636" y="33913"/>
                    <a:pt x="538824" y="30961"/>
                    <a:pt x="537871" y="26626"/>
                  </a:cubicBezTo>
                  <a:cubicBezTo>
                    <a:pt x="536795" y="21646"/>
                    <a:pt x="539961" y="16727"/>
                    <a:pt x="544942" y="15651"/>
                  </a:cubicBezTo>
                  <a:cubicBezTo>
                    <a:pt x="635791" y="-4056"/>
                    <a:pt x="732266" y="-5163"/>
                    <a:pt x="823607" y="12392"/>
                  </a:cubicBezTo>
                  <a:cubicBezTo>
                    <a:pt x="828618" y="13345"/>
                    <a:pt x="831877" y="18172"/>
                    <a:pt x="830924" y="23183"/>
                  </a:cubicBezTo>
                  <a:cubicBezTo>
                    <a:pt x="829971" y="28194"/>
                    <a:pt x="825144" y="31453"/>
                    <a:pt x="820133" y="30500"/>
                  </a:cubicBezTo>
                  <a:cubicBezTo>
                    <a:pt x="731252" y="13437"/>
                    <a:pt x="637297" y="14513"/>
                    <a:pt x="548877" y="33697"/>
                  </a:cubicBezTo>
                  <a:cubicBezTo>
                    <a:pt x="548232" y="33851"/>
                    <a:pt x="547555" y="33913"/>
                    <a:pt x="546909" y="33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2411760" y="2067694"/>
            <a:ext cx="4383600" cy="1584175"/>
          </a:xfrm>
        </p:spPr>
        <p:txBody>
          <a:bodyPr/>
          <a:lstStyle/>
          <a:p>
            <a:r>
              <a:rPr lang="ru-RU" b="1" dirty="0">
                <a:latin typeface="Anek Malayalam"/>
                <a:ea typeface="Anek Malayalam"/>
                <a:cs typeface="Anek Malayalam"/>
                <a:sym typeface="Anek Malayalam"/>
              </a:rPr>
              <a:t>Написание кода</a:t>
            </a:r>
            <a:endParaRPr lang="ru-RU" dirty="0"/>
          </a:p>
        </p:txBody>
      </p:sp>
      <p:sp>
        <p:nvSpPr>
          <p:cNvPr id="16" name="Заголовок 15"/>
          <p:cNvSpPr>
            <a:spLocks noGrp="1"/>
          </p:cNvSpPr>
          <p:nvPr>
            <p:ph type="title" idx="2"/>
          </p:nvPr>
        </p:nvSpPr>
        <p:spPr>
          <a:xfrm>
            <a:off x="3923928" y="1203598"/>
            <a:ext cx="1235700" cy="998400"/>
          </a:xfrm>
        </p:spPr>
        <p:txBody>
          <a:bodyPr/>
          <a:lstStyle/>
          <a:p>
            <a:r>
              <a:rPr lang="ru-RU" dirty="0" smtClean="0"/>
              <a:t>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5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843808" y="123478"/>
            <a:ext cx="2232248" cy="572700"/>
          </a:xfrm>
        </p:spPr>
        <p:txBody>
          <a:bodyPr/>
          <a:lstStyle/>
          <a:p>
            <a:r>
              <a:rPr lang="ru-RU" sz="2000" dirty="0" smtClean="0"/>
              <a:t>Написание кода</a:t>
            </a:r>
            <a:endParaRPr lang="ru-RU" sz="2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67544" y="987574"/>
            <a:ext cx="7344816" cy="864096"/>
          </a:xfrm>
        </p:spPr>
        <p:txBody>
          <a:bodyPr/>
          <a:lstStyle/>
          <a:p>
            <a:r>
              <a:rPr lang="ru-RU" sz="2000" dirty="0" smtClean="0"/>
              <a:t>Создание графического игрового поля с помощью </a:t>
            </a:r>
            <a:r>
              <a:rPr lang="en-US" sz="2000" dirty="0" err="1" smtClean="0"/>
              <a:t>PyGame</a:t>
            </a:r>
            <a:r>
              <a:rPr lang="en-US" sz="2000" dirty="0" smtClean="0"/>
              <a:t> </a:t>
            </a:r>
            <a:endParaRPr lang="ru-RU" sz="2000" dirty="0" smtClean="0"/>
          </a:p>
        </p:txBody>
      </p:sp>
      <p:pic>
        <p:nvPicPr>
          <p:cNvPr id="2050" name="Picture 2" descr="C:\Users\cupap\Downloads\2024-05-31_19-21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53" y="1923678"/>
            <a:ext cx="6667500" cy="245745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ing Sleevel Pitch Deck by Slidesgo">
  <a:themeElements>
    <a:clrScheme name="Simple Light">
      <a:dk1>
        <a:srgbClr val="FFFFFF"/>
      </a:dk1>
      <a:lt1>
        <a:srgbClr val="240D60"/>
      </a:lt1>
      <a:dk2>
        <a:srgbClr val="57FEAA"/>
      </a:dk2>
      <a:lt2>
        <a:srgbClr val="F557DC"/>
      </a:lt2>
      <a:accent1>
        <a:srgbClr val="EC9334"/>
      </a:accent1>
      <a:accent2>
        <a:srgbClr val="7755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0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323</Words>
  <Application>Microsoft Office PowerPoint</Application>
  <PresentationFormat>Экран (16:9)</PresentationFormat>
  <Paragraphs>77</Paragraphs>
  <Slides>15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Gaming Sleevel Pitch Deck by Slidesgo</vt:lpstr>
      <vt:lpstr>Игра на Python Dino-Chrome</vt:lpstr>
      <vt:lpstr>Задачи при создании проекта</vt:lpstr>
      <vt:lpstr>Обсуждение</vt:lpstr>
      <vt:lpstr>Обсуждение</vt:lpstr>
      <vt:lpstr>Дизайн Игры</vt:lpstr>
      <vt:lpstr>Изучение библиотеки PyGame </vt:lpstr>
      <vt:lpstr>Процесс изучения</vt:lpstr>
      <vt:lpstr>Написание кода</vt:lpstr>
      <vt:lpstr>Написание кода</vt:lpstr>
      <vt:lpstr>Написание кода</vt:lpstr>
      <vt:lpstr>Написание кода</vt:lpstr>
      <vt:lpstr>Написание кода</vt:lpstr>
      <vt:lpstr>Написание кода</vt:lpstr>
      <vt:lpstr>Тестирование и устранение ошибок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Python Dino-Chrome</dc:title>
  <cp:lastModifiedBy>cupapi633@gmail.com</cp:lastModifiedBy>
  <cp:revision>11</cp:revision>
  <dcterms:modified xsi:type="dcterms:W3CDTF">2024-06-03T09:12:05Z</dcterms:modified>
</cp:coreProperties>
</file>