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19"/>
  </p:notesMasterIdLst>
  <p:sldIdLst>
    <p:sldId id="256" r:id="rId8"/>
    <p:sldId id="263" r:id="rId9"/>
    <p:sldId id="257" r:id="rId10"/>
    <p:sldId id="260" r:id="rId11"/>
    <p:sldId id="264" r:id="rId12"/>
    <p:sldId id="265" r:id="rId13"/>
    <p:sldId id="266" r:id="rId14"/>
    <p:sldId id="259" r:id="rId15"/>
    <p:sldId id="261" r:id="rId16"/>
    <p:sldId id="262" r:id="rId17"/>
    <p:sldId id="258" r:id="rId18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dor Teodoru" initials="TT" lastIdx="1" clrIdx="0">
    <p:extLst>
      <p:ext uri="{19B8F6BF-5375-455C-9EA6-DF929625EA0E}">
        <p15:presenceInfo xmlns:p15="http://schemas.microsoft.com/office/powerpoint/2012/main" userId="S-1-5-21-3455732799-2421934152-1756096538-21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140" autoAdjust="0"/>
  </p:normalViewPr>
  <p:slideViewPr>
    <p:cSldViewPr snapToGrid="0" snapToObjects="1">
      <p:cViewPr varScale="1">
        <p:scale>
          <a:sx n="80" d="100"/>
          <a:sy n="80" d="100"/>
        </p:scale>
        <p:origin x="2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r="848" b="33537"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Fii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en-US" dirty="0" smtClean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658888" cy="4500000"/>
          </a:xfrm>
        </p:spPr>
        <p:txBody>
          <a:bodyPr/>
          <a:lstStyle/>
          <a:p>
            <a:r>
              <a:rPr lang="en-US" dirty="0" smtClean="0"/>
              <a:t>Demo – default template</a:t>
            </a:r>
          </a:p>
          <a:p>
            <a:pPr lvl="1"/>
            <a:r>
              <a:rPr lang="en-US" dirty="0" smtClean="0"/>
              <a:t>Folder structure</a:t>
            </a:r>
          </a:p>
          <a:p>
            <a:pPr lvl="1"/>
            <a:r>
              <a:rPr lang="en-US" dirty="0" smtClean="0"/>
              <a:t>Controller, View, Model</a:t>
            </a:r>
          </a:p>
          <a:p>
            <a:pPr lvl="1"/>
            <a:r>
              <a:rPr lang="en-US" dirty="0" smtClean="0"/>
              <a:t>Authentication, Attributes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smtClean="0"/>
              <a:t>Html Helpers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mvC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Common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2" y="1620000"/>
            <a:ext cx="8541657" cy="4500000"/>
          </a:xfrm>
        </p:spPr>
        <p:txBody>
          <a:bodyPr/>
          <a:lstStyle/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Develop a web application to manage lending </a:t>
            </a:r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MVC 5 to develop web application</a:t>
            </a:r>
          </a:p>
          <a:p>
            <a:pPr lvl="1"/>
            <a:r>
              <a:rPr lang="en-US" dirty="0" smtClean="0"/>
              <a:t>Learn different ways to implement backend of an web application (monolith vs </a:t>
            </a:r>
            <a:r>
              <a:rPr lang="en-US" dirty="0" smtClean="0"/>
              <a:t>micro services)</a:t>
            </a:r>
            <a:endParaRPr lang="en-US" dirty="0" smtClean="0"/>
          </a:p>
          <a:p>
            <a:pPr lvl="1"/>
            <a:r>
              <a:rPr lang="en-US" dirty="0" smtClean="0"/>
              <a:t>Learn how applications are developed in real life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 Pattern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77308" y="1876971"/>
            <a:ext cx="2651760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</a:p>
          <a:p>
            <a:pPr algn="ctr"/>
            <a:r>
              <a:rPr lang="en-US" dirty="0" smtClean="0"/>
              <a:t>(data)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7696" y="4496148"/>
            <a:ext cx="2651760" cy="1280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</a:p>
          <a:p>
            <a:pPr algn="ctr"/>
            <a:r>
              <a:rPr lang="en-US" dirty="0" smtClean="0"/>
              <a:t>(user Interface)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72710" y="4496149"/>
            <a:ext cx="2651760" cy="1280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</a:p>
          <a:p>
            <a:pPr algn="ctr"/>
            <a:r>
              <a:rPr lang="en-US" dirty="0" smtClean="0"/>
              <a:t>(applies model to view)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23576" y="3150391"/>
            <a:ext cx="1911740" cy="1345757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4" idx="2"/>
          </p:cNvCxnSpPr>
          <p:nvPr/>
        </p:nvCxnSpPr>
        <p:spPr>
          <a:xfrm flipH="1" flipV="1">
            <a:off x="4403188" y="3157131"/>
            <a:ext cx="2495402" cy="1339018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87292" y="4197798"/>
            <a:ext cx="914400" cy="353566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</p:txBody>
      </p:sp>
      <p:cxnSp>
        <p:nvCxnSpPr>
          <p:cNvPr id="52" name="Straight Arrow Connector 51"/>
          <p:cNvCxnSpPr>
            <a:stCxn id="5" idx="3"/>
            <a:endCxn id="6" idx="1"/>
          </p:cNvCxnSpPr>
          <p:nvPr/>
        </p:nvCxnSpPr>
        <p:spPr>
          <a:xfrm>
            <a:off x="3549456" y="5136228"/>
            <a:ext cx="2023254" cy="1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Each component has one responsibility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SRP : Single Responsibility Principle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DRY : Don’t Repeat Yourself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More easily testable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Helps with concurrent development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err="1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306" y="1620000"/>
            <a:ext cx="8306873" cy="4500000"/>
          </a:xfrm>
        </p:spPr>
        <p:txBody>
          <a:bodyPr>
            <a:normAutofit/>
          </a:bodyPr>
          <a:lstStyle/>
          <a:p>
            <a:r>
              <a:rPr lang="en-US" dirty="0"/>
              <a:t>Business logic and validation of the application’s data domain</a:t>
            </a:r>
          </a:p>
          <a:p>
            <a:r>
              <a:rPr lang="en-US" dirty="0"/>
              <a:t>Totally </a:t>
            </a:r>
            <a:r>
              <a:rPr lang="en-US" dirty="0" smtClean="0"/>
              <a:t>independent </a:t>
            </a:r>
            <a:r>
              <a:rPr lang="en-US" dirty="0"/>
              <a:t>from the views or the controllers</a:t>
            </a:r>
          </a:p>
          <a:p>
            <a:r>
              <a:rPr lang="en-US" dirty="0"/>
              <a:t>Model state can be stored in memory, database, XML </a:t>
            </a:r>
            <a:r>
              <a:rPr lang="en-US" dirty="0" smtClean="0"/>
              <a:t>files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5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549" y="1620000"/>
            <a:ext cx="8422782" cy="4500000"/>
          </a:xfrm>
        </p:spPr>
        <p:txBody>
          <a:bodyPr/>
          <a:lstStyle/>
          <a:p>
            <a:r>
              <a:rPr lang="en-US" dirty="0"/>
              <a:t>Application’s user interface using data from the model</a:t>
            </a:r>
          </a:p>
          <a:p>
            <a:r>
              <a:rPr lang="en-US" dirty="0"/>
              <a:t>No interaction with the models or the controllers</a:t>
            </a:r>
          </a:p>
          <a:p>
            <a:r>
              <a:rPr lang="en-US" dirty="0"/>
              <a:t>Views can be strongly typed</a:t>
            </a:r>
          </a:p>
          <a:p>
            <a:r>
              <a:rPr lang="en-US" dirty="0"/>
              <a:t>Almost no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user interaction</a:t>
            </a:r>
          </a:p>
          <a:p>
            <a:r>
              <a:rPr lang="en-US" dirty="0"/>
              <a:t>Query the model</a:t>
            </a:r>
          </a:p>
          <a:p>
            <a:r>
              <a:rPr lang="en-US" dirty="0"/>
              <a:t>Select the right view to render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1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FLOW</a:t>
            </a:r>
            <a:endParaRPr lang="en-US" dirty="0"/>
          </a:p>
        </p:txBody>
      </p:sp>
      <p:pic>
        <p:nvPicPr>
          <p:cNvPr id="1026" name="Picture 2" descr="https://msdn.microsoft.com/dd252940.fig05_L(en-us)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70893"/>
            <a:ext cx="8167199" cy="379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8493" y="5412989"/>
            <a:ext cx="3352800" cy="211015"/>
          </a:xfrm>
          <a:prstGeom prst="rect">
            <a:avLst/>
          </a:prstGeom>
          <a:noFill/>
        </p:spPr>
        <p:txBody>
          <a:bodyPr wrap="none" rtlCol="0">
            <a:normAutofit fontScale="32500" lnSpcReduction="20000"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https://msdn.microsoft.com/en-us/magazine/dd252940.aspx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2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585" y="1582614"/>
            <a:ext cx="7702061" cy="4314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Controllers naming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Controllers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View naming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A view for each action in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View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Models folder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Code First Convention over configuration 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for models</a:t>
            </a:r>
          </a:p>
        </p:txBody>
      </p:sp>
    </p:spTree>
    <p:extLst>
      <p:ext uri="{BB962C8B-B14F-4D97-AF65-F5344CB8AC3E}">
        <p14:creationId xmlns:p14="http://schemas.microsoft.com/office/powerpoint/2010/main" val="27645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631425-235C-4781-93DD-7928AF7173EF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696890a7-2738-473a-8580-15948eca3069"/>
    <ds:schemaRef ds:uri="http://purl.org/dc/dcmitype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MVC</Template>
  <TotalTime>421</TotalTime>
  <Words>212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Neue Light</vt:lpstr>
      <vt:lpstr>Title</vt:lpstr>
      <vt:lpstr>Office Thema</vt:lpstr>
      <vt:lpstr>Empty Thema</vt:lpstr>
      <vt:lpstr>MVC Fundamentals</vt:lpstr>
      <vt:lpstr>Introduction</vt:lpstr>
      <vt:lpstr>Model view Controller Pattern</vt:lpstr>
      <vt:lpstr>MVC ADvantages</vt:lpstr>
      <vt:lpstr>Model</vt:lpstr>
      <vt:lpstr>Views</vt:lpstr>
      <vt:lpstr>Controller</vt:lpstr>
      <vt:lpstr>MVC FLOW</vt:lpstr>
      <vt:lpstr>Convention over Configuration</vt:lpstr>
      <vt:lpstr>Demo mvC </vt:lpstr>
      <vt:lpstr>One Common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Teodoru</dc:creator>
  <cp:lastModifiedBy>Tudor Teodoru</cp:lastModifiedBy>
  <cp:revision>18</cp:revision>
  <dcterms:created xsi:type="dcterms:W3CDTF">2015-03-06T19:14:13Z</dcterms:created>
  <dcterms:modified xsi:type="dcterms:W3CDTF">2015-03-07T10:20:07Z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