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21" r:id="rId11"/>
    <p:sldId id="310" r:id="rId12"/>
    <p:sldId id="311" r:id="rId13"/>
    <p:sldId id="312" r:id="rId14"/>
    <p:sldId id="323" r:id="rId15"/>
    <p:sldId id="318" r:id="rId16"/>
    <p:sldId id="314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2D26"/>
    <a:srgbClr val="FEF3ED"/>
    <a:srgbClr val="4E5745"/>
    <a:srgbClr val="99998A"/>
    <a:srgbClr val="70433B"/>
    <a:srgbClr val="8C6A64"/>
    <a:srgbClr val="8A6C66"/>
    <a:srgbClr val="8F6F68"/>
    <a:srgbClr val="91726C"/>
    <a:srgbClr val="947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82C6C-C07D-EFE4-BE9A-261A732C9A0C}" v="1467" dt="2025-01-16T16:13:57.490"/>
    <p1510:client id="{ABCF7B64-D811-9835-9B70-12C047B6F0EB}" v="329" dt="2025-01-16T16:53:55.421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5" autoAdjust="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-IOANA VLĂDĂU" userId="S::andra.vladau@stud.ubbcluj.ro::585ad257-3165-439f-abe9-29ecf2853933" providerId="AD" clId="Web-{19082C6C-C07D-EFE4-BE9A-261A732C9A0C}"/>
    <pc:docChg chg="addSld delSld modSld sldOrd">
      <pc:chgData name="ANDRA-IOANA VLĂDĂU" userId="S::andra.vladau@stud.ubbcluj.ro::585ad257-3165-439f-abe9-29ecf2853933" providerId="AD" clId="Web-{19082C6C-C07D-EFE4-BE9A-261A732C9A0C}" dt="2025-01-16T16:13:57.490" v="1279"/>
      <pc:docMkLst>
        <pc:docMk/>
      </pc:docMkLst>
      <pc:sldChg chg="modSp">
        <pc:chgData name="ANDRA-IOANA VLĂDĂU" userId="S::andra.vladau@stud.ubbcluj.ro::585ad257-3165-439f-abe9-29ecf2853933" providerId="AD" clId="Web-{19082C6C-C07D-EFE4-BE9A-261A732C9A0C}" dt="2025-01-16T13:41:23.867" v="464" actId="1076"/>
        <pc:sldMkLst>
          <pc:docMk/>
          <pc:sldMk cId="1096717490" sldId="263"/>
        </pc:sldMkLst>
        <pc:spChg chg="mod">
          <ac:chgData name="ANDRA-IOANA VLĂDĂU" userId="S::andra.vladau@stud.ubbcluj.ro::585ad257-3165-439f-abe9-29ecf2853933" providerId="AD" clId="Web-{19082C6C-C07D-EFE4-BE9A-261A732C9A0C}" dt="2025-01-16T13:41:23.867" v="464" actId="1076"/>
          <ac:spMkLst>
            <pc:docMk/>
            <pc:sldMk cId="1096717490" sldId="263"/>
            <ac:spMk id="11" creationId="{2A3D95EF-8A67-7F71-37EF-9EB02511B163}"/>
          </ac:spMkLst>
        </pc:spChg>
      </pc:sldChg>
      <pc:sldChg chg="addSp delSp modSp">
        <pc:chgData name="ANDRA-IOANA VLĂDĂU" userId="S::andra.vladau@stud.ubbcluj.ro::585ad257-3165-439f-abe9-29ecf2853933" providerId="AD" clId="Web-{19082C6C-C07D-EFE4-BE9A-261A732C9A0C}" dt="2025-01-16T13:26:18.377" v="230"/>
        <pc:sldMkLst>
          <pc:docMk/>
          <pc:sldMk cId="2188828507" sldId="304"/>
        </pc:sldMkLst>
        <pc:spChg chg="mod">
          <ac:chgData name="ANDRA-IOANA VLĂDĂU" userId="S::andra.vladau@stud.ubbcluj.ro::585ad257-3165-439f-abe9-29ecf2853933" providerId="AD" clId="Web-{19082C6C-C07D-EFE4-BE9A-261A732C9A0C}" dt="2025-01-16T13:03:21.984" v="45" actId="20577"/>
          <ac:spMkLst>
            <pc:docMk/>
            <pc:sldMk cId="2188828507" sldId="304"/>
            <ac:spMk id="6" creationId="{D5DC0028-4150-0F89-E59C-F563C67F6CFD}"/>
          </ac:spMkLst>
        </pc:spChg>
        <pc:picChg chg="add del">
          <ac:chgData name="ANDRA-IOANA VLĂDĂU" userId="S::andra.vladau@stud.ubbcluj.ro::585ad257-3165-439f-abe9-29ecf2853933" providerId="AD" clId="Web-{19082C6C-C07D-EFE4-BE9A-261A732C9A0C}" dt="2025-01-16T13:26:18.377" v="230"/>
          <ac:picMkLst>
            <pc:docMk/>
            <pc:sldMk cId="2188828507" sldId="304"/>
            <ac:picMk id="10" creationId="{6F95E668-3AC7-33B8-55E9-925F3BC79E3E}"/>
          </ac:picMkLst>
        </pc:picChg>
      </pc:sldChg>
      <pc:sldChg chg="modSp">
        <pc:chgData name="ANDRA-IOANA VLĂDĂU" userId="S::andra.vladau@stud.ubbcluj.ro::585ad257-3165-439f-abe9-29ecf2853933" providerId="AD" clId="Web-{19082C6C-C07D-EFE4-BE9A-261A732C9A0C}" dt="2025-01-16T13:40:58.693" v="455" actId="20577"/>
        <pc:sldMkLst>
          <pc:docMk/>
          <pc:sldMk cId="586478555" sldId="307"/>
        </pc:sldMkLst>
        <pc:spChg chg="mod">
          <ac:chgData name="ANDRA-IOANA VLĂDĂU" userId="S::andra.vladau@stud.ubbcluj.ro::585ad257-3165-439f-abe9-29ecf2853933" providerId="AD" clId="Web-{19082C6C-C07D-EFE4-BE9A-261A732C9A0C}" dt="2025-01-16T13:40:58.693" v="455" actId="20577"/>
          <ac:spMkLst>
            <pc:docMk/>
            <pc:sldMk cId="586478555" sldId="307"/>
            <ac:spMk id="2" creationId="{C3F46C7B-D29F-368C-FEEC-CDFA125F8E5C}"/>
          </ac:spMkLst>
        </pc:spChg>
        <pc:graphicFrameChg chg="mod modGraphic">
          <ac:chgData name="ANDRA-IOANA VLĂDĂU" userId="S::andra.vladau@stud.ubbcluj.ro::585ad257-3165-439f-abe9-29ecf2853933" providerId="AD" clId="Web-{19082C6C-C07D-EFE4-BE9A-261A732C9A0C}" dt="2025-01-16T13:40:44.974" v="451" actId="1076"/>
          <ac:graphicFrameMkLst>
            <pc:docMk/>
            <pc:sldMk cId="586478555" sldId="307"/>
            <ac:graphicFrameMk id="6" creationId="{0D6FB95E-6987-A57C-3663-3FD6F6FAC24E}"/>
          </ac:graphicFrameMkLst>
        </pc:graphicFrameChg>
      </pc:sldChg>
      <pc:sldChg chg="addSp delSp modSp">
        <pc:chgData name="ANDRA-IOANA VLĂDĂU" userId="S::andra.vladau@stud.ubbcluj.ro::585ad257-3165-439f-abe9-29ecf2853933" providerId="AD" clId="Web-{19082C6C-C07D-EFE4-BE9A-261A732C9A0C}" dt="2025-01-16T14:07:50.882" v="523"/>
        <pc:sldMkLst>
          <pc:docMk/>
          <pc:sldMk cId="2222324472" sldId="308"/>
        </pc:sldMkLst>
        <pc:spChg chg="mod">
          <ac:chgData name="ANDRA-IOANA VLĂDĂU" userId="S::andra.vladau@stud.ubbcluj.ro::585ad257-3165-439f-abe9-29ecf2853933" providerId="AD" clId="Web-{19082C6C-C07D-EFE4-BE9A-261A732C9A0C}" dt="2025-01-16T13:39:37.689" v="289" actId="20577"/>
          <ac:spMkLst>
            <pc:docMk/>
            <pc:sldMk cId="2222324472" sldId="308"/>
            <ac:spMk id="2" creationId="{2403EE45-3924-5A20-4FDE-7EA6BBEBD06F}"/>
          </ac:spMkLst>
        </pc:spChg>
        <pc:spChg chg="add mod">
          <ac:chgData name="ANDRA-IOANA VLĂDĂU" userId="S::andra.vladau@stud.ubbcluj.ro::585ad257-3165-439f-abe9-29ecf2853933" providerId="AD" clId="Web-{19082C6C-C07D-EFE4-BE9A-261A732C9A0C}" dt="2025-01-16T13:38:23.278" v="274" actId="1076"/>
          <ac:spMkLst>
            <pc:docMk/>
            <pc:sldMk cId="2222324472" sldId="308"/>
            <ac:spMk id="5" creationId="{0BC116FE-E0EA-B5B6-D8AD-8B301F34EB20}"/>
          </ac:spMkLst>
        </pc:spChg>
        <pc:spChg chg="add del mod">
          <ac:chgData name="ANDRA-IOANA VLĂDĂU" userId="S::andra.vladau@stud.ubbcluj.ro::585ad257-3165-439f-abe9-29ecf2853933" providerId="AD" clId="Web-{19082C6C-C07D-EFE4-BE9A-261A732C9A0C}" dt="2025-01-16T14:06:05.751" v="514"/>
          <ac:spMkLst>
            <pc:docMk/>
            <pc:sldMk cId="2222324472" sldId="308"/>
            <ac:spMk id="7" creationId="{9C638F71-6B29-1DEE-E921-2A656181F9EA}"/>
          </ac:spMkLst>
        </pc:spChg>
        <pc:picChg chg="add del">
          <ac:chgData name="ANDRA-IOANA VLĂDĂU" userId="S::andra.vladau@stud.ubbcluj.ro::585ad257-3165-439f-abe9-29ecf2853933" providerId="AD" clId="Web-{19082C6C-C07D-EFE4-BE9A-261A732C9A0C}" dt="2025-01-16T13:27:59.242" v="244"/>
          <ac:picMkLst>
            <pc:docMk/>
            <pc:sldMk cId="2222324472" sldId="308"/>
            <ac:picMk id="3" creationId="{6F95E668-3AC7-33B8-55E9-925F3BC79E3E}"/>
          </ac:picMkLst>
        </pc:picChg>
        <pc:picChg chg="del">
          <ac:chgData name="ANDRA-IOANA VLĂDĂU" userId="S::andra.vladau@stud.ubbcluj.ro::585ad257-3165-439f-abe9-29ecf2853933" providerId="AD" clId="Web-{19082C6C-C07D-EFE4-BE9A-261A732C9A0C}" dt="2025-01-16T14:06:02.657" v="513"/>
          <ac:picMkLst>
            <pc:docMk/>
            <pc:sldMk cId="2222324472" sldId="308"/>
            <ac:picMk id="8" creationId="{FFD2BD9F-962D-9BA5-14BE-C9CD52FEF9C7}"/>
          </ac:picMkLst>
        </pc:picChg>
        <pc:picChg chg="add mod ord">
          <ac:chgData name="ANDRA-IOANA VLĂDĂU" userId="S::andra.vladau@stud.ubbcluj.ro::585ad257-3165-439f-abe9-29ecf2853933" providerId="AD" clId="Web-{19082C6C-C07D-EFE4-BE9A-261A732C9A0C}" dt="2025-01-16T14:07:50.882" v="523"/>
          <ac:picMkLst>
            <pc:docMk/>
            <pc:sldMk cId="2222324472" sldId="308"/>
            <ac:picMk id="9" creationId="{AA284C6B-A14E-EFE4-2E16-26787A3540BB}"/>
          </ac:picMkLst>
        </pc:picChg>
      </pc:sldChg>
      <pc:sldChg chg="addSp delSp modSp">
        <pc:chgData name="ANDRA-IOANA VLĂDĂU" userId="S::andra.vladau@stud.ubbcluj.ro::585ad257-3165-439f-abe9-29ecf2853933" providerId="AD" clId="Web-{19082C6C-C07D-EFE4-BE9A-261A732C9A0C}" dt="2025-01-16T15:39:28.219" v="890" actId="20577"/>
        <pc:sldMkLst>
          <pc:docMk/>
          <pc:sldMk cId="4230106960" sldId="310"/>
        </pc:sldMkLst>
        <pc:spChg chg="mod">
          <ac:chgData name="ANDRA-IOANA VLĂDĂU" userId="S::andra.vladau@stud.ubbcluj.ro::585ad257-3165-439f-abe9-29ecf2853933" providerId="AD" clId="Web-{19082C6C-C07D-EFE4-BE9A-261A732C9A0C}" dt="2025-01-16T15:38:47.873" v="882" actId="20577"/>
          <ac:spMkLst>
            <pc:docMk/>
            <pc:sldMk cId="4230106960" sldId="310"/>
            <ac:spMk id="4" creationId="{A954AEE6-DCB0-3D75-35AB-1FBCCD1599A3}"/>
          </ac:spMkLst>
        </pc:spChg>
        <pc:spChg chg="add del mod">
          <ac:chgData name="ANDRA-IOANA VLĂDĂU" userId="S::andra.vladau@stud.ubbcluj.ro::585ad257-3165-439f-abe9-29ecf2853933" providerId="AD" clId="Web-{19082C6C-C07D-EFE4-BE9A-261A732C9A0C}" dt="2025-01-16T14:58:24.138" v="702"/>
          <ac:spMkLst>
            <pc:docMk/>
            <pc:sldMk cId="4230106960" sldId="310"/>
            <ac:spMk id="5" creationId="{56BE52FC-85E6-D799-FA95-AA4808EFFD2E}"/>
          </ac:spMkLst>
        </pc:spChg>
        <pc:spChg chg="add mod ord topLvl">
          <ac:chgData name="ANDRA-IOANA VLĂDĂU" userId="S::andra.vladau@stud.ubbcluj.ro::585ad257-3165-439f-abe9-29ecf2853933" providerId="AD" clId="Web-{19082C6C-C07D-EFE4-BE9A-261A732C9A0C}" dt="2025-01-16T15:23:16.069" v="792" actId="20577"/>
          <ac:spMkLst>
            <pc:docMk/>
            <pc:sldMk cId="4230106960" sldId="310"/>
            <ac:spMk id="7" creationId="{35E5D27A-333F-40C1-8F95-BC776591439A}"/>
          </ac:spMkLst>
        </pc:spChg>
        <pc:spChg chg="add mod ord topLvl">
          <ac:chgData name="ANDRA-IOANA VLĂDĂU" userId="S::andra.vladau@stud.ubbcluj.ro::585ad257-3165-439f-abe9-29ecf2853933" providerId="AD" clId="Web-{19082C6C-C07D-EFE4-BE9A-261A732C9A0C}" dt="2025-01-16T15:30:59.564" v="808" actId="1076"/>
          <ac:spMkLst>
            <pc:docMk/>
            <pc:sldMk cId="4230106960" sldId="310"/>
            <ac:spMk id="8" creationId="{1A70676B-3CBD-0AEB-5A6D-38B9A0BA2358}"/>
          </ac:spMkLst>
        </pc:spChg>
        <pc:spChg chg="add mod ord topLvl">
          <ac:chgData name="ANDRA-IOANA VLĂDĂU" userId="S::andra.vladau@stud.ubbcluj.ro::585ad257-3165-439f-abe9-29ecf2853933" providerId="AD" clId="Web-{19082C6C-C07D-EFE4-BE9A-261A732C9A0C}" dt="2025-01-16T15:37:13.711" v="871" actId="20577"/>
          <ac:spMkLst>
            <pc:docMk/>
            <pc:sldMk cId="4230106960" sldId="310"/>
            <ac:spMk id="9" creationId="{FAD6F66F-F413-2BE0-DA77-DEB439963354}"/>
          </ac:spMkLst>
        </pc:spChg>
        <pc:spChg chg="mod">
          <ac:chgData name="ANDRA-IOANA VLĂDĂU" userId="S::andra.vladau@stud.ubbcluj.ro::585ad257-3165-439f-abe9-29ecf2853933" providerId="AD" clId="Web-{19082C6C-C07D-EFE4-BE9A-261A732C9A0C}" dt="2025-01-16T13:18:57.195" v="193" actId="1076"/>
          <ac:spMkLst>
            <pc:docMk/>
            <pc:sldMk cId="4230106960" sldId="310"/>
            <ac:spMk id="11" creationId="{949404F1-8E94-7D3D-71E2-A1A4B7CBCB4A}"/>
          </ac:spMkLst>
        </pc:spChg>
        <pc:spChg chg="mod">
          <ac:chgData name="ANDRA-IOANA VLĂDĂU" userId="S::andra.vladau@stud.ubbcluj.ro::585ad257-3165-439f-abe9-29ecf2853933" providerId="AD" clId="Web-{19082C6C-C07D-EFE4-BE9A-261A732C9A0C}" dt="2025-01-16T15:39:28.219" v="890" actId="20577"/>
          <ac:spMkLst>
            <pc:docMk/>
            <pc:sldMk cId="4230106960" sldId="310"/>
            <ac:spMk id="14" creationId="{F4A3718F-D67C-255A-4B64-BA379609FCD0}"/>
          </ac:spMkLst>
        </pc:spChg>
        <pc:spChg chg="add del mod">
          <ac:chgData name="ANDRA-IOANA VLĂDĂU" userId="S::andra.vladau@stud.ubbcluj.ro::585ad257-3165-439f-abe9-29ecf2853933" providerId="AD" clId="Web-{19082C6C-C07D-EFE4-BE9A-261A732C9A0C}" dt="2025-01-16T15:33:58.059" v="827"/>
          <ac:spMkLst>
            <pc:docMk/>
            <pc:sldMk cId="4230106960" sldId="310"/>
            <ac:spMk id="15" creationId="{6BE6E92D-6F77-3F1F-2411-AAB89076E751}"/>
          </ac:spMkLst>
        </pc:spChg>
        <pc:spChg chg="add del">
          <ac:chgData name="ANDRA-IOANA VLĂDĂU" userId="S::andra.vladau@stud.ubbcluj.ro::585ad257-3165-439f-abe9-29ecf2853933" providerId="AD" clId="Web-{19082C6C-C07D-EFE4-BE9A-261A732C9A0C}" dt="2025-01-16T15:33:54.246" v="825"/>
          <ac:spMkLst>
            <pc:docMk/>
            <pc:sldMk cId="4230106960" sldId="310"/>
            <ac:spMk id="16" creationId="{35F5F953-735E-A8E3-5648-76369FB4E36C}"/>
          </ac:spMkLst>
        </pc:spChg>
        <pc:spChg chg="add mod">
          <ac:chgData name="ANDRA-IOANA VLĂDĂU" userId="S::andra.vladau@stud.ubbcluj.ro::585ad257-3165-439f-abe9-29ecf2853933" providerId="AD" clId="Web-{19082C6C-C07D-EFE4-BE9A-261A732C9A0C}" dt="2025-01-16T15:36:35.224" v="863" actId="1076"/>
          <ac:spMkLst>
            <pc:docMk/>
            <pc:sldMk cId="4230106960" sldId="310"/>
            <ac:spMk id="17" creationId="{DE77B0DA-FC7F-1259-25EB-7CA452CB5B05}"/>
          </ac:spMkLst>
        </pc:spChg>
        <pc:spChg chg="add mod">
          <ac:chgData name="ANDRA-IOANA VLĂDĂU" userId="S::andra.vladau@stud.ubbcluj.ro::585ad257-3165-439f-abe9-29ecf2853933" providerId="AD" clId="Web-{19082C6C-C07D-EFE4-BE9A-261A732C9A0C}" dt="2025-01-16T15:36:58.851" v="869" actId="1076"/>
          <ac:spMkLst>
            <pc:docMk/>
            <pc:sldMk cId="4230106960" sldId="310"/>
            <ac:spMk id="18" creationId="{A979628C-1628-690E-E833-9BB6C2A1F017}"/>
          </ac:spMkLst>
        </pc:spChg>
        <pc:spChg chg="add mod">
          <ac:chgData name="ANDRA-IOANA VLĂDĂU" userId="S::andra.vladau@stud.ubbcluj.ro::585ad257-3165-439f-abe9-29ecf2853933" providerId="AD" clId="Web-{19082C6C-C07D-EFE4-BE9A-261A732C9A0C}" dt="2025-01-16T15:36:41.803" v="865" actId="20577"/>
          <ac:spMkLst>
            <pc:docMk/>
            <pc:sldMk cId="4230106960" sldId="310"/>
            <ac:spMk id="19" creationId="{21F557A8-E3F1-6A0A-4EDC-10A9BF9007BC}"/>
          </ac:spMkLst>
        </pc:spChg>
        <pc:grpChg chg="add del mod">
          <ac:chgData name="ANDRA-IOANA VLĂDĂU" userId="S::andra.vladau@stud.ubbcluj.ro::585ad257-3165-439f-abe9-29ecf2853933" providerId="AD" clId="Web-{19082C6C-C07D-EFE4-BE9A-261A732C9A0C}" dt="2025-01-16T15:16:03.028" v="763"/>
          <ac:grpSpMkLst>
            <pc:docMk/>
            <pc:sldMk cId="4230106960" sldId="310"/>
            <ac:grpSpMk id="10" creationId="{89888E43-5D66-A4AC-33C9-7C1F19C670F4}"/>
          </ac:grpSpMkLst>
        </pc:grpChg>
        <pc:graphicFrameChg chg="add del mod topLvl modGraphic">
          <ac:chgData name="ANDRA-IOANA VLĂDĂU" userId="S::andra.vladau@stud.ubbcluj.ro::585ad257-3165-439f-abe9-29ecf2853933" providerId="AD" clId="Web-{19082C6C-C07D-EFE4-BE9A-261A732C9A0C}" dt="2025-01-16T15:22:11.721" v="782"/>
          <ac:graphicFrameMkLst>
            <pc:docMk/>
            <pc:sldMk cId="4230106960" sldId="310"/>
            <ac:graphicFrameMk id="6" creationId="{01C8159F-E65D-3EDA-942C-A45EC8B62EE7}"/>
          </ac:graphicFrameMkLst>
        </pc:graphicFrameChg>
        <pc:picChg chg="add mod">
          <ac:chgData name="ANDRA-IOANA VLĂDĂU" userId="S::andra.vladau@stud.ubbcluj.ro::585ad257-3165-439f-abe9-29ecf2853933" providerId="AD" clId="Web-{19082C6C-C07D-EFE4-BE9A-261A732C9A0C}" dt="2025-01-16T15:22:45.176" v="788" actId="1076"/>
          <ac:picMkLst>
            <pc:docMk/>
            <pc:sldMk cId="4230106960" sldId="310"/>
            <ac:picMk id="12" creationId="{AFC60DA6-EAFC-C085-C80B-9884993DB0CD}"/>
          </ac:picMkLst>
        </pc:picChg>
        <pc:picChg chg="add del mod">
          <ac:chgData name="ANDRA-IOANA VLĂDĂU" userId="S::andra.vladau@stud.ubbcluj.ro::585ad257-3165-439f-abe9-29ecf2853933" providerId="AD" clId="Web-{19082C6C-C07D-EFE4-BE9A-261A732C9A0C}" dt="2025-01-16T15:32:57.931" v="810"/>
          <ac:picMkLst>
            <pc:docMk/>
            <pc:sldMk cId="4230106960" sldId="310"/>
            <ac:picMk id="13" creationId="{EB07880C-6E29-191F-5773-C5F6C136F33C}"/>
          </ac:picMkLst>
        </pc:picChg>
      </pc:sldChg>
      <pc:sldChg chg="addSp delSp modSp">
        <pc:chgData name="ANDRA-IOANA VLĂDĂU" userId="S::andra.vladau@stud.ubbcluj.ro::585ad257-3165-439f-abe9-29ecf2853933" providerId="AD" clId="Web-{19082C6C-C07D-EFE4-BE9A-261A732C9A0C}" dt="2025-01-16T15:01:14.695" v="723"/>
        <pc:sldMkLst>
          <pc:docMk/>
          <pc:sldMk cId="3748348926" sldId="311"/>
        </pc:sldMkLst>
        <pc:spChg chg="add mod">
          <ac:chgData name="ANDRA-IOANA VLĂDĂU" userId="S::andra.vladau@stud.ubbcluj.ro::585ad257-3165-439f-abe9-29ecf2853933" providerId="AD" clId="Web-{19082C6C-C07D-EFE4-BE9A-261A732C9A0C}" dt="2025-01-16T15:00:24.067" v="718" actId="20577"/>
          <ac:spMkLst>
            <pc:docMk/>
            <pc:sldMk cId="3748348926" sldId="311"/>
            <ac:spMk id="3" creationId="{BCEC3D7D-9360-C959-A0D7-CF4F002B7237}"/>
          </ac:spMkLst>
        </pc:spChg>
        <pc:spChg chg="add mod">
          <ac:chgData name="ANDRA-IOANA VLĂDĂU" userId="S::andra.vladau@stud.ubbcluj.ro::585ad257-3165-439f-abe9-29ecf2853933" providerId="AD" clId="Web-{19082C6C-C07D-EFE4-BE9A-261A732C9A0C}" dt="2025-01-16T15:00:03.097" v="713" actId="20577"/>
          <ac:spMkLst>
            <pc:docMk/>
            <pc:sldMk cId="3748348926" sldId="311"/>
            <ac:spMk id="6" creationId="{51197719-9260-925F-92E7-973E473588E6}"/>
          </ac:spMkLst>
        </pc:spChg>
        <pc:spChg chg="add del mod">
          <ac:chgData name="ANDRA-IOANA VLĂDĂU" userId="S::andra.vladau@stud.ubbcluj.ro::585ad257-3165-439f-abe9-29ecf2853933" providerId="AD" clId="Web-{19082C6C-C07D-EFE4-BE9A-261A732C9A0C}" dt="2025-01-16T14:58:33.638" v="705"/>
          <ac:spMkLst>
            <pc:docMk/>
            <pc:sldMk cId="3748348926" sldId="311"/>
            <ac:spMk id="7" creationId="{56BE52FC-85E6-D799-FA95-AA4808EFFD2E}"/>
          </ac:spMkLst>
        </pc:spChg>
        <pc:spChg chg="mod">
          <ac:chgData name="ANDRA-IOANA VLĂDĂU" userId="S::andra.vladau@stud.ubbcluj.ro::585ad257-3165-439f-abe9-29ecf2853933" providerId="AD" clId="Web-{19082C6C-C07D-EFE4-BE9A-261A732C9A0C}" dt="2025-01-16T13:18:34.693" v="190" actId="20577"/>
          <ac:spMkLst>
            <pc:docMk/>
            <pc:sldMk cId="3748348926" sldId="311"/>
            <ac:spMk id="11" creationId="{7A49C0DA-C8AE-5ECC-149A-D60ECFF8C1EB}"/>
          </ac:spMkLst>
        </pc:spChg>
        <pc:spChg chg="mod">
          <ac:chgData name="ANDRA-IOANA VLĂDĂU" userId="S::andra.vladau@stud.ubbcluj.ro::585ad257-3165-439f-abe9-29ecf2853933" providerId="AD" clId="Web-{19082C6C-C07D-EFE4-BE9A-261A732C9A0C}" dt="2025-01-16T13:06:32.714" v="53" actId="1076"/>
          <ac:spMkLst>
            <pc:docMk/>
            <pc:sldMk cId="3748348926" sldId="311"/>
            <ac:spMk id="24" creationId="{90CBBC65-85EF-6364-3B68-3CFC21849E0C}"/>
          </ac:spMkLst>
        </pc:spChg>
        <pc:spChg chg="mod">
          <ac:chgData name="ANDRA-IOANA VLĂDĂU" userId="S::andra.vladau@stud.ubbcluj.ro::585ad257-3165-439f-abe9-29ecf2853933" providerId="AD" clId="Web-{19082C6C-C07D-EFE4-BE9A-261A732C9A0C}" dt="2025-01-16T15:00:08.159" v="714" actId="20577"/>
          <ac:spMkLst>
            <pc:docMk/>
            <pc:sldMk cId="3748348926" sldId="311"/>
            <ac:spMk id="27" creationId="{156A48FB-0061-4786-3A1E-DC95088E731D}"/>
          </ac:spMkLst>
        </pc:spChg>
        <pc:spChg chg="mod">
          <ac:chgData name="ANDRA-IOANA VLĂDĂU" userId="S::andra.vladau@stud.ubbcluj.ro::585ad257-3165-439f-abe9-29ecf2853933" providerId="AD" clId="Web-{19082C6C-C07D-EFE4-BE9A-261A732C9A0C}" dt="2025-01-16T15:00:29.239" v="719"/>
          <ac:spMkLst>
            <pc:docMk/>
            <pc:sldMk cId="3748348926" sldId="311"/>
            <ac:spMk id="28" creationId="{8922021D-7DD8-0F3B-F00E-71C2463A3211}"/>
          </ac:spMkLst>
        </pc:spChg>
        <pc:spChg chg="mod">
          <ac:chgData name="ANDRA-IOANA VLĂDĂU" userId="S::andra.vladau@stud.ubbcluj.ro::585ad257-3165-439f-abe9-29ecf2853933" providerId="AD" clId="Web-{19082C6C-C07D-EFE4-BE9A-261A732C9A0C}" dt="2025-01-16T14:59:18.203" v="708" actId="20577"/>
          <ac:spMkLst>
            <pc:docMk/>
            <pc:sldMk cId="3748348926" sldId="311"/>
            <ac:spMk id="29" creationId="{9E462748-0A30-2E07-A53E-5BB36588272A}"/>
          </ac:spMkLst>
        </pc:spChg>
        <pc:spChg chg="mod">
          <ac:chgData name="ANDRA-IOANA VLĂDĂU" userId="S::andra.vladau@stud.ubbcluj.ro::585ad257-3165-439f-abe9-29ecf2853933" providerId="AD" clId="Web-{19082C6C-C07D-EFE4-BE9A-261A732C9A0C}" dt="2025-01-16T15:01:04.961" v="720"/>
          <ac:spMkLst>
            <pc:docMk/>
            <pc:sldMk cId="3748348926" sldId="311"/>
            <ac:spMk id="30" creationId="{B2BA672E-BBA3-32B1-F6ED-DB2DE4819C7F}"/>
          </ac:spMkLst>
        </pc:spChg>
        <pc:spChg chg="mod">
          <ac:chgData name="ANDRA-IOANA VLĂDĂU" userId="S::andra.vladau@stud.ubbcluj.ro::585ad257-3165-439f-abe9-29ecf2853933" providerId="AD" clId="Web-{19082C6C-C07D-EFE4-BE9A-261A732C9A0C}" dt="2025-01-16T15:00:17.207" v="716" actId="20577"/>
          <ac:spMkLst>
            <pc:docMk/>
            <pc:sldMk cId="3748348926" sldId="311"/>
            <ac:spMk id="31" creationId="{1D188708-0FCE-5F57-DE30-F73BEB5D5B07}"/>
          </ac:spMkLst>
        </pc:spChg>
        <pc:spChg chg="mod">
          <ac:chgData name="ANDRA-IOANA VLĂDĂU" userId="S::andra.vladau@stud.ubbcluj.ro::585ad257-3165-439f-abe9-29ecf2853933" providerId="AD" clId="Web-{19082C6C-C07D-EFE4-BE9A-261A732C9A0C}" dt="2025-01-16T15:01:08.194" v="721"/>
          <ac:spMkLst>
            <pc:docMk/>
            <pc:sldMk cId="3748348926" sldId="311"/>
            <ac:spMk id="32" creationId="{3D90EDE1-C91E-D21B-C779-F13AE49C2793}"/>
          </ac:spMkLst>
        </pc:spChg>
        <pc:spChg chg="mod">
          <ac:chgData name="ANDRA-IOANA VLĂDĂU" userId="S::andra.vladau@stud.ubbcluj.ro::585ad257-3165-439f-abe9-29ecf2853933" providerId="AD" clId="Web-{19082C6C-C07D-EFE4-BE9A-261A732C9A0C}" dt="2025-01-16T15:01:11.538" v="722"/>
          <ac:spMkLst>
            <pc:docMk/>
            <pc:sldMk cId="3748348926" sldId="311"/>
            <ac:spMk id="33" creationId="{1E903525-D671-8416-5529-6F7C5144B4A4}"/>
          </ac:spMkLst>
        </pc:spChg>
        <pc:spChg chg="mod">
          <ac:chgData name="ANDRA-IOANA VLĂDĂU" userId="S::andra.vladau@stud.ubbcluj.ro::585ad257-3165-439f-abe9-29ecf2853933" providerId="AD" clId="Web-{19082C6C-C07D-EFE4-BE9A-261A732C9A0C}" dt="2025-01-16T15:00:20.520" v="717" actId="20577"/>
          <ac:spMkLst>
            <pc:docMk/>
            <pc:sldMk cId="3748348926" sldId="311"/>
            <ac:spMk id="34" creationId="{336E0E35-2FD3-92DB-DB1E-D6D595193A14}"/>
          </ac:spMkLst>
        </pc:spChg>
        <pc:spChg chg="mod">
          <ac:chgData name="ANDRA-IOANA VLĂDĂU" userId="S::andra.vladau@stud.ubbcluj.ro::585ad257-3165-439f-abe9-29ecf2853933" providerId="AD" clId="Web-{19082C6C-C07D-EFE4-BE9A-261A732C9A0C}" dt="2025-01-16T15:01:14.695" v="723"/>
          <ac:spMkLst>
            <pc:docMk/>
            <pc:sldMk cId="3748348926" sldId="311"/>
            <ac:spMk id="35" creationId="{D361E8B1-3B90-9487-E6B5-89A57D08208C}"/>
          </ac:spMkLst>
        </pc:spChg>
        <pc:spChg chg="mod">
          <ac:chgData name="ANDRA-IOANA VLĂDĂU" userId="S::andra.vladau@stud.ubbcluj.ro::585ad257-3165-439f-abe9-29ecf2853933" providerId="AD" clId="Web-{19082C6C-C07D-EFE4-BE9A-261A732C9A0C}" dt="2025-01-16T15:00:13.785" v="715" actId="20577"/>
          <ac:spMkLst>
            <pc:docMk/>
            <pc:sldMk cId="3748348926" sldId="311"/>
            <ac:spMk id="36" creationId="{B81561E4-A68C-9814-D793-A16E2A7AA6CF}"/>
          </ac:spMkLst>
        </pc:spChg>
        <pc:spChg chg="del">
          <ac:chgData name="ANDRA-IOANA VLĂDĂU" userId="S::andra.vladau@stud.ubbcluj.ro::585ad257-3165-439f-abe9-29ecf2853933" providerId="AD" clId="Web-{19082C6C-C07D-EFE4-BE9A-261A732C9A0C}" dt="2025-01-16T13:06:01.087" v="48"/>
          <ac:spMkLst>
            <pc:docMk/>
            <pc:sldMk cId="3748348926" sldId="311"/>
            <ac:spMk id="37" creationId="{67F8238F-43EB-F032-F2FC-6A5CCE862761}"/>
          </ac:spMkLst>
        </pc:spChg>
        <pc:grpChg chg="mod">
          <ac:chgData name="ANDRA-IOANA VLĂDĂU" userId="S::andra.vladau@stud.ubbcluj.ro::585ad257-3165-439f-abe9-29ecf2853933" providerId="AD" clId="Web-{19082C6C-C07D-EFE4-BE9A-261A732C9A0C}" dt="2025-01-16T13:26:26.158" v="234" actId="1076"/>
          <ac:grpSpMkLst>
            <pc:docMk/>
            <pc:sldMk cId="3748348926" sldId="311"/>
            <ac:grpSpMk id="23" creationId="{1159C466-E4F0-6A0D-A9CC-74AADBD5DAFF}"/>
          </ac:grpSpMkLst>
        </pc:grpChg>
      </pc:sldChg>
      <pc:sldChg chg="modSp">
        <pc:chgData name="ANDRA-IOANA VLĂDĂU" userId="S::andra.vladau@stud.ubbcluj.ro::585ad257-3165-439f-abe9-29ecf2853933" providerId="AD" clId="Web-{19082C6C-C07D-EFE4-BE9A-261A732C9A0C}" dt="2025-01-16T14:05:54.922" v="512" actId="20577"/>
        <pc:sldMkLst>
          <pc:docMk/>
          <pc:sldMk cId="859909800" sldId="312"/>
        </pc:sldMkLst>
        <pc:spChg chg="mod">
          <ac:chgData name="ANDRA-IOANA VLĂDĂU" userId="S::andra.vladau@stud.ubbcluj.ro::585ad257-3165-439f-abe9-29ecf2853933" providerId="AD" clId="Web-{19082C6C-C07D-EFE4-BE9A-261A732C9A0C}" dt="2025-01-16T14:05:54.922" v="512" actId="20577"/>
          <ac:spMkLst>
            <pc:docMk/>
            <pc:sldMk cId="859909800" sldId="312"/>
            <ac:spMk id="5" creationId="{E95044F7-BD97-2FDE-4E33-A565BCF0EFEC}"/>
          </ac:spMkLst>
        </pc:spChg>
      </pc:sldChg>
      <pc:sldChg chg="modSp ord">
        <pc:chgData name="ANDRA-IOANA VLĂDĂU" userId="S::andra.vladau@stud.ubbcluj.ro::585ad257-3165-439f-abe9-29ecf2853933" providerId="AD" clId="Web-{19082C6C-C07D-EFE4-BE9A-261A732C9A0C}" dt="2025-01-16T13:21:45.892" v="204" actId="20577"/>
        <pc:sldMkLst>
          <pc:docMk/>
          <pc:sldMk cId="4132147533" sldId="314"/>
        </pc:sldMkLst>
        <pc:spChg chg="mod">
          <ac:chgData name="ANDRA-IOANA VLĂDĂU" userId="S::andra.vladau@stud.ubbcluj.ro::585ad257-3165-439f-abe9-29ecf2853933" providerId="AD" clId="Web-{19082C6C-C07D-EFE4-BE9A-261A732C9A0C}" dt="2025-01-16T13:21:45.892" v="204" actId="20577"/>
          <ac:spMkLst>
            <pc:docMk/>
            <pc:sldMk cId="4132147533" sldId="314"/>
            <ac:spMk id="9" creationId="{EB33A77B-664F-FFD3-D61A-0D344C269A12}"/>
          </ac:spMkLst>
        </pc:spChg>
      </pc:sldChg>
      <pc:sldChg chg="addSp delSp modSp add del">
        <pc:chgData name="ANDRA-IOANA VLĂDĂU" userId="S::andra.vladau@stud.ubbcluj.ro::585ad257-3165-439f-abe9-29ecf2853933" providerId="AD" clId="Web-{19082C6C-C07D-EFE4-BE9A-261A732C9A0C}" dt="2025-01-16T16:01:15.323" v="1099" actId="20577"/>
        <pc:sldMkLst>
          <pc:docMk/>
          <pc:sldMk cId="537809529" sldId="316"/>
        </pc:sldMkLst>
        <pc:spChg chg="add del mod">
          <ac:chgData name="ANDRA-IOANA VLĂDĂU" userId="S::andra.vladau@stud.ubbcluj.ro::585ad257-3165-439f-abe9-29ecf2853933" providerId="AD" clId="Web-{19082C6C-C07D-EFE4-BE9A-261A732C9A0C}" dt="2025-01-16T15:55:14.883" v="917"/>
          <ac:spMkLst>
            <pc:docMk/>
            <pc:sldMk cId="537809529" sldId="316"/>
            <ac:spMk id="8" creationId="{4F669A89-A67C-356B-D065-0C6CF7AC2EA5}"/>
          </ac:spMkLst>
        </pc:spChg>
        <pc:spChg chg="mod">
          <ac:chgData name="ANDRA-IOANA VLĂDĂU" userId="S::andra.vladau@stud.ubbcluj.ro::585ad257-3165-439f-abe9-29ecf2853933" providerId="AD" clId="Web-{19082C6C-C07D-EFE4-BE9A-261A732C9A0C}" dt="2025-01-16T16:01:15.323" v="1099" actId="20577"/>
          <ac:spMkLst>
            <pc:docMk/>
            <pc:sldMk cId="537809529" sldId="316"/>
            <ac:spMk id="17" creationId="{96E3FD31-D19A-BFEB-821F-C00103830DC9}"/>
          </ac:spMkLst>
        </pc:spChg>
        <pc:graphicFrameChg chg="add del mod modGraphic">
          <ac:chgData name="ANDRA-IOANA VLĂDĂU" userId="S::andra.vladau@stud.ubbcluj.ro::585ad257-3165-439f-abe9-29ecf2853933" providerId="AD" clId="Web-{19082C6C-C07D-EFE4-BE9A-261A732C9A0C}" dt="2025-01-16T15:59:30.850" v="1090"/>
          <ac:graphicFrameMkLst>
            <pc:docMk/>
            <pc:sldMk cId="537809529" sldId="316"/>
            <ac:graphicFrameMk id="4" creationId="{AD656ADC-C4DA-17F4-33CD-2E050CF10FA0}"/>
          </ac:graphicFrameMkLst>
        </pc:graphicFrameChg>
        <pc:graphicFrameChg chg="del">
          <ac:chgData name="ANDRA-IOANA VLĂDĂU" userId="S::andra.vladau@stud.ubbcluj.ro::585ad257-3165-439f-abe9-29ecf2853933" providerId="AD" clId="Web-{19082C6C-C07D-EFE4-BE9A-261A732C9A0C}" dt="2025-01-16T15:55:08.851" v="916"/>
          <ac:graphicFrameMkLst>
            <pc:docMk/>
            <pc:sldMk cId="537809529" sldId="316"/>
            <ac:graphicFrameMk id="6" creationId="{D3F53A55-1F2B-EB7F-3E43-C43170D77989}"/>
          </ac:graphicFrameMkLst>
        </pc:graphicFrameChg>
      </pc:sldChg>
      <pc:sldChg chg="addSp delSp modSp">
        <pc:chgData name="ANDRA-IOANA VLĂDĂU" userId="S::andra.vladau@stud.ubbcluj.ro::585ad257-3165-439f-abe9-29ecf2853933" providerId="AD" clId="Web-{19082C6C-C07D-EFE4-BE9A-261A732C9A0C}" dt="2025-01-16T15:47:48.092" v="913" actId="1076"/>
        <pc:sldMkLst>
          <pc:docMk/>
          <pc:sldMk cId="3747233356" sldId="318"/>
        </pc:sldMkLst>
        <pc:picChg chg="add del mod">
          <ac:chgData name="ANDRA-IOANA VLĂDĂU" userId="S::andra.vladau@stud.ubbcluj.ro::585ad257-3165-439f-abe9-29ecf2853933" providerId="AD" clId="Web-{19082C6C-C07D-EFE4-BE9A-261A732C9A0C}" dt="2025-01-16T15:42:52.418" v="898"/>
          <ac:picMkLst>
            <pc:docMk/>
            <pc:sldMk cId="3747233356" sldId="318"/>
            <ac:picMk id="7" creationId="{5134FABD-FB79-0E68-BC4B-9EABFF10AA92}"/>
          </ac:picMkLst>
        </pc:picChg>
        <pc:picChg chg="add del mod">
          <ac:chgData name="ANDRA-IOANA VLĂDĂU" userId="S::andra.vladau@stud.ubbcluj.ro::585ad257-3165-439f-abe9-29ecf2853933" providerId="AD" clId="Web-{19082C6C-C07D-EFE4-BE9A-261A732C9A0C}" dt="2025-01-16T15:42:47.621" v="896"/>
          <ac:picMkLst>
            <pc:docMk/>
            <pc:sldMk cId="3747233356" sldId="318"/>
            <ac:picMk id="8" creationId="{34AF3C49-5083-7483-A4C2-25EA6D63851C}"/>
          </ac:picMkLst>
        </pc:picChg>
        <pc:picChg chg="add del mod">
          <ac:chgData name="ANDRA-IOANA VLĂDĂU" userId="S::andra.vladau@stud.ubbcluj.ro::585ad257-3165-439f-abe9-29ecf2853933" providerId="AD" clId="Web-{19082C6C-C07D-EFE4-BE9A-261A732C9A0C}" dt="2025-01-16T15:45:00.082" v="901"/>
          <ac:picMkLst>
            <pc:docMk/>
            <pc:sldMk cId="3747233356" sldId="318"/>
            <ac:picMk id="9" creationId="{E3A06271-B01B-E187-2D0F-92E57AC71ABE}"/>
          </ac:picMkLst>
        </pc:picChg>
        <pc:picChg chg="add del mod">
          <ac:chgData name="ANDRA-IOANA VLĂDĂU" userId="S::andra.vladau@stud.ubbcluj.ro::585ad257-3165-439f-abe9-29ecf2853933" providerId="AD" clId="Web-{19082C6C-C07D-EFE4-BE9A-261A732C9A0C}" dt="2025-01-16T15:45:52.694" v="904"/>
          <ac:picMkLst>
            <pc:docMk/>
            <pc:sldMk cId="3747233356" sldId="318"/>
            <ac:picMk id="10" creationId="{CB91DD2E-84F7-69F0-85F0-8715FDBF92EA}"/>
          </ac:picMkLst>
        </pc:picChg>
        <pc:picChg chg="add del mod">
          <ac:chgData name="ANDRA-IOANA VLĂDĂU" userId="S::andra.vladau@stud.ubbcluj.ro::585ad257-3165-439f-abe9-29ecf2853933" providerId="AD" clId="Web-{19082C6C-C07D-EFE4-BE9A-261A732C9A0C}" dt="2025-01-16T15:46:47.150" v="907"/>
          <ac:picMkLst>
            <pc:docMk/>
            <pc:sldMk cId="3747233356" sldId="318"/>
            <ac:picMk id="11" creationId="{A991292A-3328-2FE5-D303-D303285859DE}"/>
          </ac:picMkLst>
        </pc:picChg>
        <pc:picChg chg="add mod">
          <ac:chgData name="ANDRA-IOANA VLĂDĂU" userId="S::andra.vladau@stud.ubbcluj.ro::585ad257-3165-439f-abe9-29ecf2853933" providerId="AD" clId="Web-{19082C6C-C07D-EFE4-BE9A-261A732C9A0C}" dt="2025-01-16T15:47:48.092" v="913" actId="1076"/>
          <ac:picMkLst>
            <pc:docMk/>
            <pc:sldMk cId="3747233356" sldId="318"/>
            <ac:picMk id="12" creationId="{63FB0F2C-052F-BACC-6988-4A545F3399A3}"/>
          </ac:picMkLst>
        </pc:picChg>
      </pc:sldChg>
      <pc:sldChg chg="addSp delSp modSp new del">
        <pc:chgData name="ANDRA-IOANA VLĂDĂU" userId="S::andra.vladau@stud.ubbcluj.ro::585ad257-3165-439f-abe9-29ecf2853933" providerId="AD" clId="Web-{19082C6C-C07D-EFE4-BE9A-261A732C9A0C}" dt="2025-01-16T14:01:14.577" v="495"/>
        <pc:sldMkLst>
          <pc:docMk/>
          <pc:sldMk cId="1449696998" sldId="319"/>
        </pc:sldMkLst>
        <pc:spChg chg="del mod">
          <ac:chgData name="ANDRA-IOANA VLĂDĂU" userId="S::andra.vladau@stud.ubbcluj.ro::585ad257-3165-439f-abe9-29ecf2853933" providerId="AD" clId="Web-{19082C6C-C07D-EFE4-BE9A-261A732C9A0C}" dt="2025-01-16T14:00:03.620" v="492"/>
          <ac:spMkLst>
            <pc:docMk/>
            <pc:sldMk cId="1449696998" sldId="319"/>
            <ac:spMk id="2" creationId="{D5F7FB6F-5648-8FA8-D316-A474CA19DA48}"/>
          </ac:spMkLst>
        </pc:spChg>
        <pc:spChg chg="del">
          <ac:chgData name="ANDRA-IOANA VLĂDĂU" userId="S::andra.vladau@stud.ubbcluj.ro::585ad257-3165-439f-abe9-29ecf2853933" providerId="AD" clId="Web-{19082C6C-C07D-EFE4-BE9A-261A732C9A0C}" dt="2025-01-16T13:47:46.061" v="465"/>
          <ac:spMkLst>
            <pc:docMk/>
            <pc:sldMk cId="1449696998" sldId="319"/>
            <ac:spMk id="3" creationId="{132D5E37-7A41-7492-FD12-0861605A538F}"/>
          </ac:spMkLst>
        </pc:spChg>
        <pc:spChg chg="add del mod">
          <ac:chgData name="ANDRA-IOANA VLĂDĂU" userId="S::andra.vladau@stud.ubbcluj.ro::585ad257-3165-439f-abe9-29ecf2853933" providerId="AD" clId="Web-{19082C6C-C07D-EFE4-BE9A-261A732C9A0C}" dt="2025-01-16T13:52:24.624" v="483"/>
          <ac:spMkLst>
            <pc:docMk/>
            <pc:sldMk cId="1449696998" sldId="319"/>
            <ac:spMk id="5" creationId="{DB98ACEB-42B0-A2EB-AC49-B1A4DAFC50DD}"/>
          </ac:spMkLst>
        </pc:spChg>
        <pc:spChg chg="add del">
          <ac:chgData name="ANDRA-IOANA VLĂDĂU" userId="S::andra.vladau@stud.ubbcluj.ro::585ad257-3165-439f-abe9-29ecf2853933" providerId="AD" clId="Web-{19082C6C-C07D-EFE4-BE9A-261A732C9A0C}" dt="2025-01-16T13:58:52.975" v="487"/>
          <ac:spMkLst>
            <pc:docMk/>
            <pc:sldMk cId="1449696998" sldId="319"/>
            <ac:spMk id="15" creationId="{7ED4A0F8-93B1-CC0A-D6AD-148BD819967A}"/>
          </ac:spMkLst>
        </pc:spChg>
        <pc:spChg chg="add mod">
          <ac:chgData name="ANDRA-IOANA VLĂDĂU" userId="S::andra.vladau@stud.ubbcluj.ro::585ad257-3165-439f-abe9-29ecf2853933" providerId="AD" clId="Web-{19082C6C-C07D-EFE4-BE9A-261A732C9A0C}" dt="2025-01-16T14:00:03.620" v="492"/>
          <ac:spMkLst>
            <pc:docMk/>
            <pc:sldMk cId="1449696998" sldId="319"/>
            <ac:spMk id="17" creationId="{F613F13F-E2E7-3B9D-996B-00EA36AFD42B}"/>
          </ac:spMkLst>
        </pc:spChg>
        <pc:graphicFrameChg chg="add del mod modGraphic">
          <ac:chgData name="ANDRA-IOANA VLĂDĂU" userId="S::andra.vladau@stud.ubbcluj.ro::585ad257-3165-439f-abe9-29ecf2853933" providerId="AD" clId="Web-{19082C6C-C07D-EFE4-BE9A-261A732C9A0C}" dt="2025-01-16T13:57:33.767" v="485"/>
          <ac:graphicFrameMkLst>
            <pc:docMk/>
            <pc:sldMk cId="1449696998" sldId="319"/>
            <ac:graphicFrameMk id="6" creationId="{9316DC60-30FE-CB09-1816-547830255D2F}"/>
          </ac:graphicFrameMkLst>
        </pc:graphicFrameChg>
      </pc:sldChg>
      <pc:sldChg chg="new del">
        <pc:chgData name="ANDRA-IOANA VLĂDĂU" userId="S::andra.vladau@stud.ubbcluj.ro::585ad257-3165-439f-abe9-29ecf2853933" providerId="AD" clId="Web-{19082C6C-C07D-EFE4-BE9A-261A732C9A0C}" dt="2025-01-16T13:59:46.509" v="489"/>
        <pc:sldMkLst>
          <pc:docMk/>
          <pc:sldMk cId="1492326101" sldId="320"/>
        </pc:sldMkLst>
      </pc:sldChg>
      <pc:sldChg chg="addSp delSp new add del">
        <pc:chgData name="ANDRA-IOANA VLĂDĂU" userId="S::andra.vladau@stud.ubbcluj.ro::585ad257-3165-439f-abe9-29ecf2853933" providerId="AD" clId="Web-{19082C6C-C07D-EFE4-BE9A-261A732C9A0C}" dt="2025-01-16T14:01:58.267" v="503"/>
        <pc:sldMkLst>
          <pc:docMk/>
          <pc:sldMk cId="1634803191" sldId="320"/>
        </pc:sldMkLst>
        <pc:spChg chg="del">
          <ac:chgData name="ANDRA-IOANA VLĂDĂU" userId="S::andra.vladau@stud.ubbcluj.ro::585ad257-3165-439f-abe9-29ecf2853933" providerId="AD" clId="Web-{19082C6C-C07D-EFE4-BE9A-261A732C9A0C}" dt="2025-01-16T13:59:57.182" v="491"/>
          <ac:spMkLst>
            <pc:docMk/>
            <pc:sldMk cId="1634803191" sldId="320"/>
            <ac:spMk id="3" creationId="{FAAF8FCC-E63A-E612-44DF-98A881115927}"/>
          </ac:spMkLst>
        </pc:spChg>
        <pc:spChg chg="add del">
          <ac:chgData name="ANDRA-IOANA VLĂDĂU" userId="S::andra.vladau@stud.ubbcluj.ro::585ad257-3165-439f-abe9-29ecf2853933" providerId="AD" clId="Web-{19082C6C-C07D-EFE4-BE9A-261A732C9A0C}" dt="2025-01-16T14:01:28.312" v="498"/>
          <ac:spMkLst>
            <pc:docMk/>
            <pc:sldMk cId="1634803191" sldId="320"/>
            <ac:spMk id="5" creationId="{D5F7FB6F-5648-8FA8-D316-A474CA19DA48}"/>
          </ac:spMkLst>
        </pc:spChg>
      </pc:sldChg>
      <pc:sldChg chg="addSp delSp modSp new">
        <pc:chgData name="ANDRA-IOANA VLĂDĂU" userId="S::andra.vladau@stud.ubbcluj.ro::585ad257-3165-439f-abe9-29ecf2853933" providerId="AD" clId="Web-{19082C6C-C07D-EFE4-BE9A-261A732C9A0C}" dt="2025-01-16T14:41:48.861" v="689" actId="20577"/>
        <pc:sldMkLst>
          <pc:docMk/>
          <pc:sldMk cId="3933013076" sldId="321"/>
        </pc:sldMkLst>
        <pc:spChg chg="del">
          <ac:chgData name="ANDRA-IOANA VLĂDĂU" userId="S::andra.vladau@stud.ubbcluj.ro::585ad257-3165-439f-abe9-29ecf2853933" providerId="AD" clId="Web-{19082C6C-C07D-EFE4-BE9A-261A732C9A0C}" dt="2025-01-16T14:01:40.360" v="500"/>
          <ac:spMkLst>
            <pc:docMk/>
            <pc:sldMk cId="3933013076" sldId="321"/>
            <ac:spMk id="2" creationId="{64743FD6-82C3-F259-6D15-967B8DB437DE}"/>
          </ac:spMkLst>
        </pc:spChg>
        <pc:spChg chg="del">
          <ac:chgData name="ANDRA-IOANA VLĂDĂU" userId="S::andra.vladau@stud.ubbcluj.ro::585ad257-3165-439f-abe9-29ecf2853933" providerId="AD" clId="Web-{19082C6C-C07D-EFE4-BE9A-261A732C9A0C}" dt="2025-01-16T14:01:43.516" v="501"/>
          <ac:spMkLst>
            <pc:docMk/>
            <pc:sldMk cId="3933013076" sldId="321"/>
            <ac:spMk id="3" creationId="{481543AF-D49F-B155-F30D-E92D3E6078A9}"/>
          </ac:spMkLst>
        </pc:spChg>
        <pc:spChg chg="add mod">
          <ac:chgData name="ANDRA-IOANA VLĂDĂU" userId="S::andra.vladau@stud.ubbcluj.ro::585ad257-3165-439f-abe9-29ecf2853933" providerId="AD" clId="Web-{19082C6C-C07D-EFE4-BE9A-261A732C9A0C}" dt="2025-01-16T14:14:36.952" v="525" actId="20577"/>
          <ac:spMkLst>
            <pc:docMk/>
            <pc:sldMk cId="3933013076" sldId="321"/>
            <ac:spMk id="5" creationId="{D5F7FB6F-5648-8FA8-D316-A474CA19DA48}"/>
          </ac:spMkLst>
        </pc:spChg>
        <pc:spChg chg="add mod">
          <ac:chgData name="ANDRA-IOANA VLĂDĂU" userId="S::andra.vladau@stud.ubbcluj.ro::585ad257-3165-439f-abe9-29ecf2853933" providerId="AD" clId="Web-{19082C6C-C07D-EFE4-BE9A-261A732C9A0C}" dt="2025-01-16T14:41:48.861" v="689" actId="20577"/>
          <ac:spMkLst>
            <pc:docMk/>
            <pc:sldMk cId="3933013076" sldId="321"/>
            <ac:spMk id="9" creationId="{6FB1F869-8DA3-C5CD-5307-64D58A6AA36B}"/>
          </ac:spMkLst>
        </pc:spChg>
        <pc:spChg chg="add del">
          <ac:chgData name="ANDRA-IOANA VLĂDĂU" userId="S::andra.vladau@stud.ubbcluj.ro::585ad257-3165-439f-abe9-29ecf2853933" providerId="AD" clId="Web-{19082C6C-C07D-EFE4-BE9A-261A732C9A0C}" dt="2025-01-16T14:30:09.398" v="582"/>
          <ac:spMkLst>
            <pc:docMk/>
            <pc:sldMk cId="3933013076" sldId="321"/>
            <ac:spMk id="10" creationId="{B6ADED69-5B9C-09FC-ED9D-CC20D72AE0E8}"/>
          </ac:spMkLst>
        </pc:spChg>
        <pc:spChg chg="add mod">
          <ac:chgData name="ANDRA-IOANA VLĂDĂU" userId="S::andra.vladau@stud.ubbcluj.ro::585ad257-3165-439f-abe9-29ecf2853933" providerId="AD" clId="Web-{19082C6C-C07D-EFE4-BE9A-261A732C9A0C}" dt="2025-01-16T14:39:30.649" v="671" actId="20577"/>
          <ac:spMkLst>
            <pc:docMk/>
            <pc:sldMk cId="3933013076" sldId="321"/>
            <ac:spMk id="11" creationId="{01257D11-DFCF-BFFD-5CE0-0A84884F0922}"/>
          </ac:spMkLst>
        </pc:spChg>
        <pc:spChg chg="add mod">
          <ac:chgData name="ANDRA-IOANA VLĂDĂU" userId="S::andra.vladau@stud.ubbcluj.ro::585ad257-3165-439f-abe9-29ecf2853933" providerId="AD" clId="Web-{19082C6C-C07D-EFE4-BE9A-261A732C9A0C}" dt="2025-01-16T14:39:27.790" v="670" actId="20577"/>
          <ac:spMkLst>
            <pc:docMk/>
            <pc:sldMk cId="3933013076" sldId="321"/>
            <ac:spMk id="12" creationId="{BC8DC963-75A3-2C2D-677B-5699C45A4436}"/>
          </ac:spMkLst>
        </pc:spChg>
        <pc:spChg chg="add mod">
          <ac:chgData name="ANDRA-IOANA VLĂDĂU" userId="S::andra.vladau@stud.ubbcluj.ro::585ad257-3165-439f-abe9-29ecf2853933" providerId="AD" clId="Web-{19082C6C-C07D-EFE4-BE9A-261A732C9A0C}" dt="2025-01-16T14:39:36.759" v="674" actId="20577"/>
          <ac:spMkLst>
            <pc:docMk/>
            <pc:sldMk cId="3933013076" sldId="321"/>
            <ac:spMk id="13" creationId="{7AD4C2E8-046C-2FC5-D71D-98238A13FB33}"/>
          </ac:spMkLst>
        </pc:spChg>
        <pc:spChg chg="add mod">
          <ac:chgData name="ANDRA-IOANA VLĂDĂU" userId="S::andra.vladau@stud.ubbcluj.ro::585ad257-3165-439f-abe9-29ecf2853933" providerId="AD" clId="Web-{19082C6C-C07D-EFE4-BE9A-261A732C9A0C}" dt="2025-01-16T14:38:22.161" v="658" actId="1076"/>
          <ac:spMkLst>
            <pc:docMk/>
            <pc:sldMk cId="3933013076" sldId="321"/>
            <ac:spMk id="14" creationId="{17871445-4AE7-E87D-CE10-AF51A46E635B}"/>
          </ac:spMkLst>
        </pc:spChg>
        <pc:spChg chg="add mod">
          <ac:chgData name="ANDRA-IOANA VLĂDĂU" userId="S::andra.vladau@stud.ubbcluj.ro::585ad257-3165-439f-abe9-29ecf2853933" providerId="AD" clId="Web-{19082C6C-C07D-EFE4-BE9A-261A732C9A0C}" dt="2025-01-16T14:36:58.078" v="651" actId="1076"/>
          <ac:spMkLst>
            <pc:docMk/>
            <pc:sldMk cId="3933013076" sldId="321"/>
            <ac:spMk id="15" creationId="{FBB37558-3BD2-D03A-D3A6-623DC6D8FC86}"/>
          </ac:spMkLst>
        </pc:spChg>
        <pc:spChg chg="add mod">
          <ac:chgData name="ANDRA-IOANA VLĂDĂU" userId="S::andra.vladau@stud.ubbcluj.ro::585ad257-3165-439f-abe9-29ecf2853933" providerId="AD" clId="Web-{19082C6C-C07D-EFE4-BE9A-261A732C9A0C}" dt="2025-01-16T14:37:07.594" v="652" actId="1076"/>
          <ac:spMkLst>
            <pc:docMk/>
            <pc:sldMk cId="3933013076" sldId="321"/>
            <ac:spMk id="16" creationId="{EC73F911-9A09-F548-0DBC-9CE1119E4E2A}"/>
          </ac:spMkLst>
        </pc:spChg>
        <pc:grpChg chg="add mod">
          <ac:chgData name="ANDRA-IOANA VLĂDĂU" userId="S::andra.vladau@stud.ubbcluj.ro::585ad257-3165-439f-abe9-29ecf2853933" providerId="AD" clId="Web-{19082C6C-C07D-EFE4-BE9A-261A732C9A0C}" dt="2025-01-16T14:40:15.011" v="686" actId="1076"/>
          <ac:grpSpMkLst>
            <pc:docMk/>
            <pc:sldMk cId="3933013076" sldId="321"/>
            <ac:grpSpMk id="17" creationId="{8A3DA319-0A97-F309-AA3E-7FDAE773ABDF}"/>
          </ac:grpSpMkLst>
        </pc:grpChg>
        <pc:picChg chg="add del mod">
          <ac:chgData name="ANDRA-IOANA VLĂDĂU" userId="S::andra.vladau@stud.ubbcluj.ro::585ad257-3165-439f-abe9-29ecf2853933" providerId="AD" clId="Web-{19082C6C-C07D-EFE4-BE9A-261A732C9A0C}" dt="2025-01-16T14:25:19.459" v="531"/>
          <ac:picMkLst>
            <pc:docMk/>
            <pc:sldMk cId="3933013076" sldId="321"/>
            <ac:picMk id="6" creationId="{80DA8F07-0B26-A8F9-8840-1BD35012EB47}"/>
          </ac:picMkLst>
        </pc:picChg>
        <pc:picChg chg="add del mod">
          <ac:chgData name="ANDRA-IOANA VLĂDĂU" userId="S::andra.vladau@stud.ubbcluj.ro::585ad257-3165-439f-abe9-29ecf2853933" providerId="AD" clId="Web-{19082C6C-C07D-EFE4-BE9A-261A732C9A0C}" dt="2025-01-16T14:25:51.211" v="533"/>
          <ac:picMkLst>
            <pc:docMk/>
            <pc:sldMk cId="3933013076" sldId="321"/>
            <ac:picMk id="7" creationId="{7B6C0FAC-0B36-697C-3616-B4AFF95057E9}"/>
          </ac:picMkLst>
        </pc:picChg>
        <pc:picChg chg="add del mod">
          <ac:chgData name="ANDRA-IOANA VLĂDĂU" userId="S::andra.vladau@stud.ubbcluj.ro::585ad257-3165-439f-abe9-29ecf2853933" providerId="AD" clId="Web-{19082C6C-C07D-EFE4-BE9A-261A732C9A0C}" dt="2025-01-16T14:26:24.432" v="535"/>
          <ac:picMkLst>
            <pc:docMk/>
            <pc:sldMk cId="3933013076" sldId="321"/>
            <ac:picMk id="8" creationId="{EFBC4E3D-9393-33C3-85AB-68F3B442E0AC}"/>
          </ac:picMkLst>
        </pc:picChg>
      </pc:sldChg>
      <pc:sldChg chg="new del">
        <pc:chgData name="ANDRA-IOANA VLĂDĂU" userId="S::andra.vladau@stud.ubbcluj.ro::585ad257-3165-439f-abe9-29ecf2853933" providerId="AD" clId="Web-{19082C6C-C07D-EFE4-BE9A-261A732C9A0C}" dt="2025-01-16T15:39:40.173" v="892"/>
        <pc:sldMkLst>
          <pc:docMk/>
          <pc:sldMk cId="2100094027" sldId="322"/>
        </pc:sldMkLst>
      </pc:sldChg>
      <pc:sldChg chg="addSp delSp modSp new del mod modClrScheme chgLayout">
        <pc:chgData name="ANDRA-IOANA VLĂDĂU" userId="S::andra.vladau@stud.ubbcluj.ro::585ad257-3165-439f-abe9-29ecf2853933" providerId="AD" clId="Web-{19082C6C-C07D-EFE4-BE9A-261A732C9A0C}" dt="2025-01-16T16:01:00.353" v="1098"/>
        <pc:sldMkLst>
          <pc:docMk/>
          <pc:sldMk cId="2733437269" sldId="322"/>
        </pc:sldMkLst>
        <pc:spChg chg="del">
          <ac:chgData name="ANDRA-IOANA VLĂDĂU" userId="S::andra.vladau@stud.ubbcluj.ro::585ad257-3165-439f-abe9-29ecf2853933" providerId="AD" clId="Web-{19082C6C-C07D-EFE4-BE9A-261A732C9A0C}" dt="2025-01-16T16:00:12.305" v="1092"/>
          <ac:spMkLst>
            <pc:docMk/>
            <pc:sldMk cId="2733437269" sldId="322"/>
            <ac:spMk id="2" creationId="{03A6AAA9-66D3-0156-2D97-6AF3ED2D61D5}"/>
          </ac:spMkLst>
        </pc:spChg>
        <pc:spChg chg="del">
          <ac:chgData name="ANDRA-IOANA VLĂDĂU" userId="S::andra.vladau@stud.ubbcluj.ro::585ad257-3165-439f-abe9-29ecf2853933" providerId="AD" clId="Web-{19082C6C-C07D-EFE4-BE9A-261A732C9A0C}" dt="2025-01-16T15:59:36.444" v="1091"/>
          <ac:spMkLst>
            <pc:docMk/>
            <pc:sldMk cId="2733437269" sldId="322"/>
            <ac:spMk id="3" creationId="{04A98895-9F17-50EF-EE74-BAB89D43DD42}"/>
          </ac:spMkLst>
        </pc:spChg>
        <pc:spChg chg="add del">
          <ac:chgData name="ANDRA-IOANA VLĂDĂU" userId="S::andra.vladau@stud.ubbcluj.ro::585ad257-3165-439f-abe9-29ecf2853933" providerId="AD" clId="Web-{19082C6C-C07D-EFE4-BE9A-261A732C9A0C}" dt="2025-01-16T16:00:12.305" v="1092"/>
          <ac:spMkLst>
            <pc:docMk/>
            <pc:sldMk cId="2733437269" sldId="322"/>
            <ac:spMk id="4" creationId="{29A75DF8-BE67-B0FD-AD3A-BC64A51CC73D}"/>
          </ac:spMkLst>
        </pc:spChg>
        <pc:spChg chg="mod">
          <ac:chgData name="ANDRA-IOANA VLĂDĂU" userId="S::andra.vladau@stud.ubbcluj.ro::585ad257-3165-439f-abe9-29ecf2853933" providerId="AD" clId="Web-{19082C6C-C07D-EFE4-BE9A-261A732C9A0C}" dt="2025-01-16T16:00:12.305" v="1092"/>
          <ac:spMkLst>
            <pc:docMk/>
            <pc:sldMk cId="2733437269" sldId="322"/>
            <ac:spMk id="5" creationId="{27873D1C-03E2-8FFB-A7E4-FCFC52C9D7BE}"/>
          </ac:spMkLst>
        </pc:spChg>
        <pc:spChg chg="add mod">
          <ac:chgData name="ANDRA-IOANA VLĂDĂU" userId="S::andra.vladau@stud.ubbcluj.ro::585ad257-3165-439f-abe9-29ecf2853933" providerId="AD" clId="Web-{19082C6C-C07D-EFE4-BE9A-261A732C9A0C}" dt="2025-01-16T16:00:12.305" v="1092"/>
          <ac:spMkLst>
            <pc:docMk/>
            <pc:sldMk cId="2733437269" sldId="322"/>
            <ac:spMk id="12" creationId="{025788FB-2A67-BB84-CC9E-59EC04CD9D6E}"/>
          </ac:spMkLst>
        </pc:spChg>
        <pc:spChg chg="add mod">
          <ac:chgData name="ANDRA-IOANA VLĂDĂU" userId="S::andra.vladau@stud.ubbcluj.ro::585ad257-3165-439f-abe9-29ecf2853933" providerId="AD" clId="Web-{19082C6C-C07D-EFE4-BE9A-261A732C9A0C}" dt="2025-01-16T16:00:12.305" v="1092"/>
          <ac:spMkLst>
            <pc:docMk/>
            <pc:sldMk cId="2733437269" sldId="322"/>
            <ac:spMk id="14" creationId="{1E760139-2813-34B2-49A2-71C53189A48F}"/>
          </ac:spMkLst>
        </pc:spChg>
        <pc:graphicFrameChg chg="add mod ord modGraphic">
          <ac:chgData name="ANDRA-IOANA VLĂDĂU" userId="S::andra.vladau@stud.ubbcluj.ro::585ad257-3165-439f-abe9-29ecf2853933" providerId="AD" clId="Web-{19082C6C-C07D-EFE4-BE9A-261A732C9A0C}" dt="2025-01-16T16:00:12.305" v="1092"/>
          <ac:graphicFrameMkLst>
            <pc:docMk/>
            <pc:sldMk cId="2733437269" sldId="322"/>
            <ac:graphicFrameMk id="7" creationId="{B36675AC-7ADA-4109-AFDC-2FBC8DDF6206}"/>
          </ac:graphicFrameMkLst>
        </pc:graphicFrameChg>
      </pc:sldChg>
      <pc:sldChg chg="addSp delSp modSp new">
        <pc:chgData name="ANDRA-IOANA VLĂDĂU" userId="S::andra.vladau@stud.ubbcluj.ro::585ad257-3165-439f-abe9-29ecf2853933" providerId="AD" clId="Web-{19082C6C-C07D-EFE4-BE9A-261A732C9A0C}" dt="2025-01-16T16:09:14.934" v="1248"/>
        <pc:sldMkLst>
          <pc:docMk/>
          <pc:sldMk cId="3283647994" sldId="323"/>
        </pc:sldMkLst>
        <pc:spChg chg="del">
          <ac:chgData name="ANDRA-IOANA VLĂDĂU" userId="S::andra.vladau@stud.ubbcluj.ro::585ad257-3165-439f-abe9-29ecf2853933" providerId="AD" clId="Web-{19082C6C-C07D-EFE4-BE9A-261A732C9A0C}" dt="2025-01-16T16:00:49.290" v="1097"/>
          <ac:spMkLst>
            <pc:docMk/>
            <pc:sldMk cId="3283647994" sldId="323"/>
            <ac:spMk id="2" creationId="{E539B9F4-FF6A-8FD6-E715-A3B635C017F3}"/>
          </ac:spMkLst>
        </pc:spChg>
        <pc:spChg chg="del">
          <ac:chgData name="ANDRA-IOANA VLĂDĂU" userId="S::andra.vladau@stud.ubbcluj.ro::585ad257-3165-439f-abe9-29ecf2853933" providerId="AD" clId="Web-{19082C6C-C07D-EFE4-BE9A-261A732C9A0C}" dt="2025-01-16T16:00:42.103" v="1096"/>
          <ac:spMkLst>
            <pc:docMk/>
            <pc:sldMk cId="3283647994" sldId="323"/>
            <ac:spMk id="3" creationId="{80E9CE9A-9F6F-49B7-9106-0EC40F9B9ED0}"/>
          </ac:spMkLst>
        </pc:spChg>
        <pc:spChg chg="del mod">
          <ac:chgData name="ANDRA-IOANA VLĂDĂU" userId="S::andra.vladau@stud.ubbcluj.ro::585ad257-3165-439f-abe9-29ecf2853933" providerId="AD" clId="Web-{19082C6C-C07D-EFE4-BE9A-261A732C9A0C}" dt="2025-01-16T16:00:49.290" v="1097"/>
          <ac:spMkLst>
            <pc:docMk/>
            <pc:sldMk cId="3283647994" sldId="323"/>
            <ac:spMk id="4" creationId="{EA5F96E8-FD7C-3AC5-DBDB-338B6977FAF6}"/>
          </ac:spMkLst>
        </pc:spChg>
        <pc:spChg chg="mod">
          <ac:chgData name="ANDRA-IOANA VLĂDĂU" userId="S::andra.vladau@stud.ubbcluj.ro::585ad257-3165-439f-abe9-29ecf2853933" providerId="AD" clId="Web-{19082C6C-C07D-EFE4-BE9A-261A732C9A0C}" dt="2025-01-16T16:00:49.290" v="1097"/>
          <ac:spMkLst>
            <pc:docMk/>
            <pc:sldMk cId="3283647994" sldId="323"/>
            <ac:spMk id="5" creationId="{C6967967-643E-4DA8-D78B-0C76F116D96A}"/>
          </ac:spMkLst>
        </pc:spChg>
        <pc:spChg chg="add mod">
          <ac:chgData name="ANDRA-IOANA VLĂDĂU" userId="S::andra.vladau@stud.ubbcluj.ro::585ad257-3165-439f-abe9-29ecf2853933" providerId="AD" clId="Web-{19082C6C-C07D-EFE4-BE9A-261A732C9A0C}" dt="2025-01-16T16:01:28.105" v="1102" actId="1076"/>
          <ac:spMkLst>
            <pc:docMk/>
            <pc:sldMk cId="3283647994" sldId="323"/>
            <ac:spMk id="12" creationId="{A6A64156-FC87-A765-C3CE-0553679E4428}"/>
          </ac:spMkLst>
        </pc:spChg>
        <pc:spChg chg="add">
          <ac:chgData name="ANDRA-IOANA VLĂDĂU" userId="S::andra.vladau@stud.ubbcluj.ro::585ad257-3165-439f-abe9-29ecf2853933" providerId="AD" clId="Web-{19082C6C-C07D-EFE4-BE9A-261A732C9A0C}" dt="2025-01-16T16:00:49.290" v="1097"/>
          <ac:spMkLst>
            <pc:docMk/>
            <pc:sldMk cId="3283647994" sldId="323"/>
            <ac:spMk id="14" creationId="{A999805C-3C1F-3B57-FF01-6EB05BFC369B}"/>
          </ac:spMkLst>
        </pc:spChg>
        <pc:graphicFrameChg chg="add mod ord modGraphic">
          <ac:chgData name="ANDRA-IOANA VLĂDĂU" userId="S::andra.vladau@stud.ubbcluj.ro::585ad257-3165-439f-abe9-29ecf2853933" providerId="AD" clId="Web-{19082C6C-C07D-EFE4-BE9A-261A732C9A0C}" dt="2025-01-16T16:05:18.581" v="1246" actId="1076"/>
          <ac:graphicFrameMkLst>
            <pc:docMk/>
            <pc:sldMk cId="3283647994" sldId="323"/>
            <ac:graphicFrameMk id="7" creationId="{04CBBD7D-313E-7111-7CF2-66B5BE50849A}"/>
          </ac:graphicFrameMkLst>
        </pc:graphicFrameChg>
        <pc:graphicFrameChg chg="add del mod">
          <ac:chgData name="ANDRA-IOANA VLĂDĂU" userId="S::andra.vladau@stud.ubbcluj.ro::585ad257-3165-439f-abe9-29ecf2853933" providerId="AD" clId="Web-{19082C6C-C07D-EFE4-BE9A-261A732C9A0C}" dt="2025-01-16T16:09:14.934" v="1248"/>
          <ac:graphicFrameMkLst>
            <pc:docMk/>
            <pc:sldMk cId="3283647994" sldId="323"/>
            <ac:graphicFrameMk id="8" creationId="{1E9C34EB-4BA5-AA57-3629-50C0D4FA0DAF}"/>
          </ac:graphicFrameMkLst>
        </pc:graphicFrameChg>
      </pc:sldChg>
      <pc:sldChg chg="addSp modSp new">
        <pc:chgData name="ANDRA-IOANA VLĂDĂU" userId="S::andra.vladau@stud.ubbcluj.ro::585ad257-3165-439f-abe9-29ecf2853933" providerId="AD" clId="Web-{19082C6C-C07D-EFE4-BE9A-261A732C9A0C}" dt="2025-01-16T16:13:57.490" v="1279"/>
        <pc:sldMkLst>
          <pc:docMk/>
          <pc:sldMk cId="2150309575" sldId="324"/>
        </pc:sldMkLst>
        <pc:graphicFrameChg chg="add mod topLvl modGraphic">
          <ac:chgData name="ANDRA-IOANA VLĂDĂU" userId="S::andra.vladau@stud.ubbcluj.ro::585ad257-3165-439f-abe9-29ecf2853933" providerId="AD" clId="Web-{19082C6C-C07D-EFE4-BE9A-261A732C9A0C}" dt="2025-01-16T16:13:57.490" v="1279"/>
          <ac:graphicFrameMkLst>
            <pc:docMk/>
            <pc:sldMk cId="2150309575" sldId="324"/>
            <ac:graphicFrameMk id="3" creationId="{1E9C34EB-4BA5-AA57-3629-50C0D4FA0DAF}"/>
          </ac:graphicFrameMkLst>
        </pc:graphicFrameChg>
      </pc:sldChg>
    </pc:docChg>
  </pc:docChgLst>
  <pc:docChgLst>
    <pc:chgData name="ANDRA-IOANA VLĂDĂU" userId="S::andra.vladau@stud.ubbcluj.ro::585ad257-3165-439f-abe9-29ecf2853933" providerId="AD" clId="Web-{ABCF7B64-D811-9835-9B70-12C047B6F0EB}"/>
    <pc:docChg chg="delSld modSld">
      <pc:chgData name="ANDRA-IOANA VLĂDĂU" userId="S::andra.vladau@stud.ubbcluj.ro::585ad257-3165-439f-abe9-29ecf2853933" providerId="AD" clId="Web-{ABCF7B64-D811-9835-9B70-12C047B6F0EB}" dt="2025-01-16T16:53:55.421" v="318" actId="1076"/>
      <pc:docMkLst>
        <pc:docMk/>
      </pc:docMkLst>
      <pc:sldChg chg="addSp delSp modSp">
        <pc:chgData name="ANDRA-IOANA VLĂDĂU" userId="S::andra.vladau@stud.ubbcluj.ro::585ad257-3165-439f-abe9-29ecf2853933" providerId="AD" clId="Web-{ABCF7B64-D811-9835-9B70-12C047B6F0EB}" dt="2025-01-16T16:53:55.421" v="318" actId="1076"/>
        <pc:sldMkLst>
          <pc:docMk/>
          <pc:sldMk cId="2188828507" sldId="304"/>
        </pc:sldMkLst>
        <pc:spChg chg="add del mod">
          <ac:chgData name="ANDRA-IOANA VLĂDĂU" userId="S::andra.vladau@stud.ubbcluj.ro::585ad257-3165-439f-abe9-29ecf2853933" providerId="AD" clId="Web-{ABCF7B64-D811-9835-9B70-12C047B6F0EB}" dt="2025-01-16T16:40:27.967" v="217"/>
          <ac:spMkLst>
            <pc:docMk/>
            <pc:sldMk cId="2188828507" sldId="304"/>
            <ac:spMk id="3" creationId="{313D2FAF-D56D-593F-DDB8-E99E7B08B0D3}"/>
          </ac:spMkLst>
        </pc:spChg>
        <pc:spChg chg="add del">
          <ac:chgData name="ANDRA-IOANA VLĂDĂU" userId="S::andra.vladau@stud.ubbcluj.ro::585ad257-3165-439f-abe9-29ecf2853933" providerId="AD" clId="Web-{ABCF7B64-D811-9835-9B70-12C047B6F0EB}" dt="2025-01-16T16:40:52.077" v="221"/>
          <ac:spMkLst>
            <pc:docMk/>
            <pc:sldMk cId="2188828507" sldId="304"/>
            <ac:spMk id="5" creationId="{3E12F5EC-43DC-D972-BDAC-CB2CFCA1F231}"/>
          </ac:spMkLst>
        </pc:spChg>
        <pc:spChg chg="add del mod">
          <ac:chgData name="ANDRA-IOANA VLĂDĂU" userId="S::andra.vladau@stud.ubbcluj.ro::585ad257-3165-439f-abe9-29ecf2853933" providerId="AD" clId="Web-{ABCF7B64-D811-9835-9B70-12C047B6F0EB}" dt="2025-01-16T16:45:19.978" v="309" actId="20577"/>
          <ac:spMkLst>
            <pc:docMk/>
            <pc:sldMk cId="2188828507" sldId="304"/>
            <ac:spMk id="6" creationId="{D5DC0028-4150-0F89-E59C-F563C67F6CFD}"/>
          </ac:spMkLst>
        </pc:spChg>
        <pc:spChg chg="add del">
          <ac:chgData name="ANDRA-IOANA VLĂDĂU" userId="S::andra.vladau@stud.ubbcluj.ro::585ad257-3165-439f-abe9-29ecf2853933" providerId="AD" clId="Web-{ABCF7B64-D811-9835-9B70-12C047B6F0EB}" dt="2025-01-16T16:41:37.672" v="247"/>
          <ac:spMkLst>
            <pc:docMk/>
            <pc:sldMk cId="2188828507" sldId="304"/>
            <ac:spMk id="8" creationId="{8685C7C9-9B2B-8DD3-93A1-46EC9E2AF50D}"/>
          </ac:spMkLst>
        </pc:spChg>
        <pc:spChg chg="add mod">
          <ac:chgData name="ANDRA-IOANA VLĂDĂU" userId="S::andra.vladau@stud.ubbcluj.ro::585ad257-3165-439f-abe9-29ecf2853933" providerId="AD" clId="Web-{ABCF7B64-D811-9835-9B70-12C047B6F0EB}" dt="2025-01-16T16:53:55.421" v="318" actId="1076"/>
          <ac:spMkLst>
            <pc:docMk/>
            <pc:sldMk cId="2188828507" sldId="304"/>
            <ac:spMk id="11" creationId="{611496B2-1D74-94B1-9C93-9FFE748465EE}"/>
          </ac:spMkLst>
        </pc:spChg>
        <pc:picChg chg="add del mod">
          <ac:chgData name="ANDRA-IOANA VLĂDĂU" userId="S::andra.vladau@stud.ubbcluj.ro::585ad257-3165-439f-abe9-29ecf2853933" providerId="AD" clId="Web-{ABCF7B64-D811-9835-9B70-12C047B6F0EB}" dt="2025-01-16T16:53:19.169" v="317"/>
          <ac:picMkLst>
            <pc:docMk/>
            <pc:sldMk cId="2188828507" sldId="304"/>
            <ac:picMk id="10" creationId="{6F95E668-3AC7-33B8-55E9-925F3BC79E3E}"/>
          </ac:picMkLst>
        </pc:picChg>
        <pc:picChg chg="add del mod">
          <ac:chgData name="ANDRA-IOANA VLĂDĂU" userId="S::andra.vladau@stud.ubbcluj.ro::585ad257-3165-439f-abe9-29ecf2853933" providerId="AD" clId="Web-{ABCF7B64-D811-9835-9B70-12C047B6F0EB}" dt="2025-01-16T16:50:38.710" v="314"/>
          <ac:picMkLst>
            <pc:docMk/>
            <pc:sldMk cId="2188828507" sldId="304"/>
            <ac:picMk id="12" creationId="{1EF12BFA-BD42-B488-83EC-A488496527A9}"/>
          </ac:picMkLst>
        </pc:picChg>
      </pc:sldChg>
      <pc:sldChg chg="modSp">
        <pc:chgData name="ANDRA-IOANA VLĂDĂU" userId="S::andra.vladau@stud.ubbcluj.ro::585ad257-3165-439f-abe9-29ecf2853933" providerId="AD" clId="Web-{ABCF7B64-D811-9835-9B70-12C047B6F0EB}" dt="2025-01-16T16:41:28.641" v="245" actId="20577"/>
        <pc:sldMkLst>
          <pc:docMk/>
          <pc:sldMk cId="1966913227" sldId="309"/>
        </pc:sldMkLst>
        <pc:spChg chg="mod">
          <ac:chgData name="ANDRA-IOANA VLĂDĂU" userId="S::andra.vladau@stud.ubbcluj.ro::585ad257-3165-439f-abe9-29ecf2853933" providerId="AD" clId="Web-{ABCF7B64-D811-9835-9B70-12C047B6F0EB}" dt="2025-01-16T16:41:28.641" v="245" actId="20577"/>
          <ac:spMkLst>
            <pc:docMk/>
            <pc:sldMk cId="1966913227" sldId="309"/>
            <ac:spMk id="8" creationId="{BCFDA37B-399A-B9F0-7A7D-2A891EB7FFA6}"/>
          </ac:spMkLst>
        </pc:spChg>
      </pc:sldChg>
      <pc:sldChg chg="addSp delSp modSp">
        <pc:chgData name="ANDRA-IOANA VLĂDĂU" userId="S::andra.vladau@stud.ubbcluj.ro::585ad257-3165-439f-abe9-29ecf2853933" providerId="AD" clId="Web-{ABCF7B64-D811-9835-9B70-12C047B6F0EB}" dt="2025-01-16T16:34:50.578" v="75" actId="1076"/>
        <pc:sldMkLst>
          <pc:docMk/>
          <pc:sldMk cId="4132147533" sldId="314"/>
        </pc:sldMkLst>
        <pc:spChg chg="del mod">
          <ac:chgData name="ANDRA-IOANA VLĂDĂU" userId="S::andra.vladau@stud.ubbcluj.ro::585ad257-3165-439f-abe9-29ecf2853933" providerId="AD" clId="Web-{ABCF7B64-D811-9835-9B70-12C047B6F0EB}" dt="2025-01-16T16:34:12.217" v="63"/>
          <ac:spMkLst>
            <pc:docMk/>
            <pc:sldMk cId="4132147533" sldId="314"/>
            <ac:spMk id="3" creationId="{DA4B0F3C-5228-C9FB-1212-1D4894C80B46}"/>
          </ac:spMkLst>
        </pc:spChg>
        <pc:spChg chg="del mod">
          <ac:chgData name="ANDRA-IOANA VLĂDĂU" userId="S::andra.vladau@stud.ubbcluj.ro::585ad257-3165-439f-abe9-29ecf2853933" providerId="AD" clId="Web-{ABCF7B64-D811-9835-9B70-12C047B6F0EB}" dt="2025-01-16T16:31:46.742" v="49"/>
          <ac:spMkLst>
            <pc:docMk/>
            <pc:sldMk cId="4132147533" sldId="314"/>
            <ac:spMk id="5" creationId="{7DA9EE9E-3073-7E11-3AA5-F77C3B48A97F}"/>
          </ac:spMkLst>
        </pc:spChg>
        <pc:spChg chg="add del mod">
          <ac:chgData name="ANDRA-IOANA VLĂDĂU" userId="S::andra.vladau@stud.ubbcluj.ro::585ad257-3165-439f-abe9-29ecf2853933" providerId="AD" clId="Web-{ABCF7B64-D811-9835-9B70-12C047B6F0EB}" dt="2025-01-16T16:33:20.949" v="56"/>
          <ac:spMkLst>
            <pc:docMk/>
            <pc:sldMk cId="4132147533" sldId="314"/>
            <ac:spMk id="6" creationId="{DF4186D7-6729-E4BA-4A44-AC3F3F79CC6C}"/>
          </ac:spMkLst>
        </pc:spChg>
        <pc:spChg chg="add mod">
          <ac:chgData name="ANDRA-IOANA VLĂDĂU" userId="S::andra.vladau@stud.ubbcluj.ro::585ad257-3165-439f-abe9-29ecf2853933" providerId="AD" clId="Web-{ABCF7B64-D811-9835-9B70-12C047B6F0EB}" dt="2025-01-16T16:34:39.343" v="73" actId="1076"/>
          <ac:spMkLst>
            <pc:docMk/>
            <pc:sldMk cId="4132147533" sldId="314"/>
            <ac:spMk id="7" creationId="{7DA9EE9E-3073-7E11-3AA5-F77C3B48A97F}"/>
          </ac:spMkLst>
        </pc:spChg>
        <pc:spChg chg="add mod">
          <ac:chgData name="ANDRA-IOANA VLĂDĂU" userId="S::andra.vladau@stud.ubbcluj.ro::585ad257-3165-439f-abe9-29ecf2853933" providerId="AD" clId="Web-{ABCF7B64-D811-9835-9B70-12C047B6F0EB}" dt="2025-01-16T16:34:37.030" v="72" actId="1076"/>
          <ac:spMkLst>
            <pc:docMk/>
            <pc:sldMk cId="4132147533" sldId="314"/>
            <ac:spMk id="8" creationId="{42B49086-683A-832C-7293-35A97020F21B}"/>
          </ac:spMkLst>
        </pc:spChg>
        <pc:spChg chg="mod">
          <ac:chgData name="ANDRA-IOANA VLĂDĂU" userId="S::andra.vladau@stud.ubbcluj.ro::585ad257-3165-439f-abe9-29ecf2853933" providerId="AD" clId="Web-{ABCF7B64-D811-9835-9B70-12C047B6F0EB}" dt="2025-01-16T16:34:50.578" v="75" actId="1076"/>
          <ac:spMkLst>
            <pc:docMk/>
            <pc:sldMk cId="4132147533" sldId="314"/>
            <ac:spMk id="9" creationId="{EB33A77B-664F-FFD3-D61A-0D344C269A12}"/>
          </ac:spMkLst>
        </pc:spChg>
        <pc:spChg chg="add del mod">
          <ac:chgData name="ANDRA-IOANA VLĂDĂU" userId="S::andra.vladau@stud.ubbcluj.ro::585ad257-3165-439f-abe9-29ecf2853933" providerId="AD" clId="Web-{ABCF7B64-D811-9835-9B70-12C047B6F0EB}" dt="2025-01-16T16:34:15.420" v="64"/>
          <ac:spMkLst>
            <pc:docMk/>
            <pc:sldMk cId="4132147533" sldId="314"/>
            <ac:spMk id="11" creationId="{AFB98F15-023A-185C-A260-5EFE1B446D64}"/>
          </ac:spMkLst>
        </pc:spChg>
      </pc:sldChg>
      <pc:sldChg chg="del">
        <pc:chgData name="ANDRA-IOANA VLĂDĂU" userId="S::andra.vladau@stud.ubbcluj.ro::585ad257-3165-439f-abe9-29ecf2853933" providerId="AD" clId="Web-{ABCF7B64-D811-9835-9B70-12C047B6F0EB}" dt="2025-01-16T16:15:36.969" v="3"/>
        <pc:sldMkLst>
          <pc:docMk/>
          <pc:sldMk cId="537809529" sldId="316"/>
        </pc:sldMkLst>
      </pc:sldChg>
      <pc:sldChg chg="modSp">
        <pc:chgData name="ANDRA-IOANA VLĂDĂU" userId="S::andra.vladau@stud.ubbcluj.ro::585ad257-3165-439f-abe9-29ecf2853933" providerId="AD" clId="Web-{ABCF7B64-D811-9835-9B70-12C047B6F0EB}" dt="2025-01-16T16:36:50.895" v="85" actId="1076"/>
        <pc:sldMkLst>
          <pc:docMk/>
          <pc:sldMk cId="3747233356" sldId="318"/>
        </pc:sldMkLst>
        <pc:spChg chg="mod">
          <ac:chgData name="ANDRA-IOANA VLĂDĂU" userId="S::andra.vladau@stud.ubbcluj.ro::585ad257-3165-439f-abe9-29ecf2853933" providerId="AD" clId="Web-{ABCF7B64-D811-9835-9B70-12C047B6F0EB}" dt="2025-01-16T16:36:50.895" v="85" actId="1076"/>
          <ac:spMkLst>
            <pc:docMk/>
            <pc:sldMk cId="3747233356" sldId="318"/>
            <ac:spMk id="2" creationId="{13D052C3-E6C9-BF25-B3AA-2FF1455F2FC3}"/>
          </ac:spMkLst>
        </pc:spChg>
        <pc:picChg chg="mod">
          <ac:chgData name="ANDRA-IOANA VLĂDĂU" userId="S::andra.vladau@stud.ubbcluj.ro::585ad257-3165-439f-abe9-29ecf2853933" providerId="AD" clId="Web-{ABCF7B64-D811-9835-9B70-12C047B6F0EB}" dt="2025-01-16T16:36:22.941" v="82" actId="1076"/>
          <ac:picMkLst>
            <pc:docMk/>
            <pc:sldMk cId="3747233356" sldId="318"/>
            <ac:picMk id="3" creationId="{F09CE05C-ED3D-5E06-730E-81354B5AD3FA}"/>
          </ac:picMkLst>
        </pc:picChg>
        <pc:picChg chg="mod">
          <ac:chgData name="ANDRA-IOANA VLĂDĂU" userId="S::andra.vladau@stud.ubbcluj.ro::585ad257-3165-439f-abe9-29ecf2853933" providerId="AD" clId="Web-{ABCF7B64-D811-9835-9B70-12C047B6F0EB}" dt="2025-01-16T16:36:20.519" v="81" actId="1076"/>
          <ac:picMkLst>
            <pc:docMk/>
            <pc:sldMk cId="3747233356" sldId="318"/>
            <ac:picMk id="4" creationId="{8EDA5AAF-334C-4CEE-DD8B-5AA77662610C}"/>
          </ac:picMkLst>
        </pc:picChg>
        <pc:picChg chg="mod">
          <ac:chgData name="ANDRA-IOANA VLĂDĂU" userId="S::andra.vladau@stud.ubbcluj.ro::585ad257-3165-439f-abe9-29ecf2853933" providerId="AD" clId="Web-{ABCF7B64-D811-9835-9B70-12C047B6F0EB}" dt="2025-01-16T16:36:25.535" v="84" actId="1076"/>
          <ac:picMkLst>
            <pc:docMk/>
            <pc:sldMk cId="3747233356" sldId="318"/>
            <ac:picMk id="5" creationId="{563204DA-E021-0CB8-F35A-856D308384B1}"/>
          </ac:picMkLst>
        </pc:picChg>
        <pc:picChg chg="mod">
          <ac:chgData name="ANDRA-IOANA VLĂDĂU" userId="S::andra.vladau@stud.ubbcluj.ro::585ad257-3165-439f-abe9-29ecf2853933" providerId="AD" clId="Web-{ABCF7B64-D811-9835-9B70-12C047B6F0EB}" dt="2025-01-16T16:36:07.206" v="76" actId="1076"/>
          <ac:picMkLst>
            <pc:docMk/>
            <pc:sldMk cId="3747233356" sldId="318"/>
            <ac:picMk id="6" creationId="{86EE324A-0C3C-0340-AB82-FB08825A96B4}"/>
          </ac:picMkLst>
        </pc:picChg>
        <pc:picChg chg="mod">
          <ac:chgData name="ANDRA-IOANA VLĂDĂU" userId="S::andra.vladau@stud.ubbcluj.ro::585ad257-3165-439f-abe9-29ecf2853933" providerId="AD" clId="Web-{ABCF7B64-D811-9835-9B70-12C047B6F0EB}" dt="2025-01-16T16:36:24.316" v="83" actId="1076"/>
          <ac:picMkLst>
            <pc:docMk/>
            <pc:sldMk cId="3747233356" sldId="318"/>
            <ac:picMk id="12" creationId="{63FB0F2C-052F-BACC-6988-4A545F3399A3}"/>
          </ac:picMkLst>
        </pc:picChg>
      </pc:sldChg>
      <pc:sldChg chg="delSp modSp">
        <pc:chgData name="ANDRA-IOANA VLĂDĂU" userId="S::andra.vladau@stud.ubbcluj.ro::585ad257-3165-439f-abe9-29ecf2853933" providerId="AD" clId="Web-{ABCF7B64-D811-9835-9B70-12C047B6F0EB}" dt="2025-01-16T16:15:04.999" v="2" actId="1076"/>
        <pc:sldMkLst>
          <pc:docMk/>
          <pc:sldMk cId="3283647994" sldId="323"/>
        </pc:sldMkLst>
        <pc:spChg chg="del">
          <ac:chgData name="ANDRA-IOANA VLĂDĂU" userId="S::andra.vladau@stud.ubbcluj.ro::585ad257-3165-439f-abe9-29ecf2853933" providerId="AD" clId="Web-{ABCF7B64-D811-9835-9B70-12C047B6F0EB}" dt="2025-01-16T16:14:53.467" v="1"/>
          <ac:spMkLst>
            <pc:docMk/>
            <pc:sldMk cId="3283647994" sldId="323"/>
            <ac:spMk id="14" creationId="{A999805C-3C1F-3B57-FF01-6EB05BFC369B}"/>
          </ac:spMkLst>
        </pc:spChg>
        <pc:graphicFrameChg chg="mod">
          <ac:chgData name="ANDRA-IOANA VLĂDĂU" userId="S::andra.vladau@stud.ubbcluj.ro::585ad257-3165-439f-abe9-29ecf2853933" providerId="AD" clId="Web-{ABCF7B64-D811-9835-9B70-12C047B6F0EB}" dt="2025-01-16T16:15:04.999" v="2" actId="1076"/>
          <ac:graphicFrameMkLst>
            <pc:docMk/>
            <pc:sldMk cId="3283647994" sldId="323"/>
            <ac:graphicFrameMk id="7" creationId="{04CBBD7D-313E-7111-7CF2-66B5BE50849A}"/>
          </ac:graphicFrameMkLst>
        </pc:graphicFrameChg>
      </pc:sldChg>
      <pc:sldChg chg="del">
        <pc:chgData name="ANDRA-IOANA VLĂDĂU" userId="S::andra.vladau@stud.ubbcluj.ro::585ad257-3165-439f-abe9-29ecf2853933" providerId="AD" clId="Web-{ABCF7B64-D811-9835-9B70-12C047B6F0EB}" dt="2025-01-16T16:14:48.889" v="0"/>
        <pc:sldMkLst>
          <pc:docMk/>
          <pc:sldMk cId="2150309575" sldId="3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1/16/2025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9998A">
              <a:alpha val="59000"/>
            </a:srgb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rgbClr val="99998A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Teen Mental Health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8417"/>
            <a:ext cx="7534656" cy="1210383"/>
          </a:xfrm>
        </p:spPr>
        <p:txBody>
          <a:bodyPr/>
          <a:lstStyle/>
          <a:p>
            <a:pPr algn="ctr"/>
            <a:r>
              <a:rPr lang="en-US" sz="3600" dirty="0"/>
              <a:t>MODUL DE REPREZENTARE A PROPOZITIILOR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19206" y="2114200"/>
            <a:ext cx="2424023" cy="1210384"/>
          </a:xfrm>
          <a:ln w="28575">
            <a:solidFill>
              <a:schemeClr val="accent1"/>
            </a:solidFill>
            <a:prstDash val="dash"/>
          </a:ln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nstantia" panose="02030602050306030303" pitchFamily="18" charset="0"/>
              </a:rPr>
              <a:t>Sentence transformer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onstantia" panose="02030602050306030303" pitchFamily="18" charset="0"/>
              </a:rPr>
              <a:t>TF-IDF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onstantia" panose="02030602050306030303" pitchFamily="18" charset="0"/>
              </a:rPr>
              <a:t>word2vec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AEAAA3-70D9-6269-239F-7DC890E30F22}"/>
              </a:ext>
            </a:extLst>
          </p:cNvPr>
          <p:cNvGrpSpPr/>
          <p:nvPr/>
        </p:nvGrpSpPr>
        <p:grpSpPr>
          <a:xfrm>
            <a:off x="2236284" y="4397485"/>
            <a:ext cx="4433954" cy="942641"/>
            <a:chOff x="2446644" y="3612481"/>
            <a:chExt cx="4433954" cy="942641"/>
          </a:xfrm>
        </p:grpSpPr>
        <p:sp>
          <p:nvSpPr>
            <p:cNvPr id="2" name="Rectangle: Folded Corner 1">
              <a:extLst>
                <a:ext uri="{FF2B5EF4-FFF2-40B4-BE49-F238E27FC236}">
                  <a16:creationId xmlns:a16="http://schemas.microsoft.com/office/drawing/2014/main" id="{448D1696-6E2D-8A4A-CC49-C41F55AF52BE}"/>
                </a:ext>
              </a:extLst>
            </p:cNvPr>
            <p:cNvSpPr/>
            <p:nvPr/>
          </p:nvSpPr>
          <p:spPr>
            <a:xfrm>
              <a:off x="2446644" y="3624489"/>
              <a:ext cx="1615096" cy="930633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ro-RO" dirty="0">
                <a:solidFill>
                  <a:srgbClr val="543E34"/>
                </a:solidFill>
                <a:latin typeface="Constantia"/>
              </a:endParaRPr>
            </a:p>
            <a:p>
              <a:pPr algn="ctr"/>
              <a:r>
                <a:rPr lang="ro-RO" dirty="0" err="1">
                  <a:solidFill>
                    <a:srgbClr val="543E34"/>
                  </a:solidFill>
                  <a:latin typeface="Constantia"/>
                </a:rPr>
                <a:t>djhsdjds</a:t>
              </a:r>
              <a:endParaRPr lang="ro-RO" dirty="0"/>
            </a:p>
          </p:txBody>
        </p:sp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224060FA-15AD-1EAC-EF21-5F0A25C84717}"/>
                </a:ext>
              </a:extLst>
            </p:cNvPr>
            <p:cNvSpPr/>
            <p:nvPr/>
          </p:nvSpPr>
          <p:spPr>
            <a:xfrm>
              <a:off x="5120325" y="3612481"/>
              <a:ext cx="1760273" cy="930633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543E34"/>
                  </a:solidFill>
                  <a:latin typeface="Constantia"/>
                </a:rPr>
                <a:t>[1332,44 323]</a:t>
              </a:r>
              <a:endParaRPr lang="ro-RO" dirty="0">
                <a:solidFill>
                  <a:srgbClr val="543E34"/>
                </a:solidFill>
                <a:latin typeface="Constantia"/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54C4B72-7900-35BD-F34D-98F64A9AF790}"/>
                </a:ext>
              </a:extLst>
            </p:cNvPr>
            <p:cNvSpPr/>
            <p:nvPr/>
          </p:nvSpPr>
          <p:spPr>
            <a:xfrm>
              <a:off x="4134329" y="3885666"/>
              <a:ext cx="916430" cy="39927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7EB4F59A-344F-7530-2434-95F149293D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59277" t="-317" r="5715" b="317"/>
          <a:stretch/>
        </p:blipFill>
        <p:spPr>
          <a:xfrm>
            <a:off x="7597247" y="-20757"/>
            <a:ext cx="4589511" cy="6555026"/>
          </a:xfr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811079-B5C7-1142-2C05-27DE3ED79A84}"/>
              </a:ext>
            </a:extLst>
          </p:cNvPr>
          <p:cNvCxnSpPr>
            <a:stCxn id="3" idx="2"/>
          </p:cNvCxnSpPr>
          <p:nvPr/>
        </p:nvCxnSpPr>
        <p:spPr>
          <a:xfrm flipH="1">
            <a:off x="4304581" y="3324584"/>
            <a:ext cx="226637" cy="14717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6A64156-FC87-A765-C3CE-0553679E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6136"/>
            <a:ext cx="10360152" cy="914400"/>
          </a:xfrm>
        </p:spPr>
        <p:txBody>
          <a:bodyPr/>
          <a:lstStyle/>
          <a:p>
            <a:pPr algn="ctr"/>
            <a:r>
              <a:rPr lang="en-US" sz="3600" dirty="0"/>
              <a:t>PERFORMANATA MODELULUI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67967-643E-4DA8-D78B-0C76F116D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4CBBD7D-313E-7111-7CF2-66B5BE50849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87297314"/>
              </p:ext>
            </p:extLst>
          </p:nvPr>
        </p:nvGraphicFramePr>
        <p:xfrm>
          <a:off x="2921540" y="1906863"/>
          <a:ext cx="6354723" cy="426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5218">
                  <a:extLst>
                    <a:ext uri="{9D8B030D-6E8A-4147-A177-3AD203B41FA5}">
                      <a16:colId xmlns:a16="http://schemas.microsoft.com/office/drawing/2014/main" val="1230293613"/>
                    </a:ext>
                  </a:extLst>
                </a:gridCol>
                <a:gridCol w="2669505">
                  <a:extLst>
                    <a:ext uri="{9D8B030D-6E8A-4147-A177-3AD203B41FA5}">
                      <a16:colId xmlns:a16="http://schemas.microsoft.com/office/drawing/2014/main" val="219341705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onstantia"/>
                        </a:rPr>
                        <a:t>METRICI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2D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onstantia"/>
                        </a:rPr>
                        <a:t>VALORI NUMERICE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2D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63037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Acuratețe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0.92%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0603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Precizia Medie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0.92%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6354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Precizia pentru clasa Anxietate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0.95%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49918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Precizia pentru clasa Depresie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0.88%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80794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Precizia pentru clasa Normal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0.95%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59888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lvl="0" algn="ctr">
                        <a:lnSpc>
                          <a:spcPts val="2400"/>
                        </a:lnSpc>
                        <a:buNone/>
                      </a:pPr>
                      <a:r>
                        <a:rPr lang="en-GB" sz="2000" b="0" i="0" u="none" strike="noStrike" noProof="0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Recall</a:t>
                      </a:r>
                      <a:r>
                        <a:rPr lang="ro-RO" sz="2000" b="0" i="0" u="none" strike="noStrike" noProof="0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 Mediu</a:t>
                      </a:r>
                    </a:p>
                  </a:txBody>
                  <a:tcPr marL="90151" marR="90151" marT="45075" marB="45075" anchor="ctr">
                    <a:lnL w="12700">
                      <a:solidFill>
                        <a:srgbClr val="FFFFFF"/>
                      </a:solidFill>
                    </a:lnL>
                    <a:lnR w="11744">
                      <a:solidFill>
                        <a:srgbClr val="543E34"/>
                      </a:solidFill>
                    </a:lnR>
                    <a:lnT w="11744">
                      <a:solidFill>
                        <a:srgbClr val="543E34"/>
                      </a:solidFill>
                    </a:lnT>
                    <a:lnB w="11744">
                      <a:solidFill>
                        <a:srgbClr val="543E34"/>
                      </a:solidFill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400"/>
                        </a:lnSpc>
                        <a:buNone/>
                      </a:pPr>
                      <a:r>
                        <a:rPr lang="ro-RO" sz="2000" b="0" i="0" u="none" strike="noStrike" noProof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0.91%</a:t>
                      </a:r>
                    </a:p>
                  </a:txBody>
                  <a:tcPr marL="90151" marR="90151" marT="45075" marB="45075" anchor="ctr">
                    <a:lnL w="11744">
                      <a:solidFill>
                        <a:srgbClr val="543E34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1744">
                      <a:solidFill>
                        <a:srgbClr val="543E34"/>
                      </a:solidFill>
                    </a:lnT>
                    <a:lnB w="11744">
                      <a:solidFill>
                        <a:srgbClr val="543E34"/>
                      </a:solidFill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2238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GB" sz="2000" b="0" i="0" u="none" strike="noStrike" noProof="0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Recall </a:t>
                      </a: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pentru clasa Anxietate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0.91%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200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GB" sz="2000" b="0" i="0" u="none" strike="noStrike" noProof="0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Recall </a:t>
                      </a: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pentru clasa Depresie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0.91%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0552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GB" sz="2000" b="0" i="0" u="none" strike="noStrike" noProof="0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Recall </a:t>
                      </a: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pentru clasa Normal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0.93%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07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64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52C3-E6C9-BF25-B3AA-2FF1455F2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0518" y="2815967"/>
            <a:ext cx="4202369" cy="12192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" name="Content Placeholder 12">
            <a:extLst>
              <a:ext uri="{FF2B5EF4-FFF2-40B4-BE49-F238E27FC236}">
                <a16:creationId xmlns:a16="http://schemas.microsoft.com/office/drawing/2014/main" id="{F09CE05C-ED3D-5E06-730E-81354B5AD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712" y="3209345"/>
            <a:ext cx="1871421" cy="1010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DA5AAF-334C-4CEE-DD8B-5AA776626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61" y="385063"/>
            <a:ext cx="15240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3204DA-E021-0CB8-F35A-856D30838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54" y="3880600"/>
            <a:ext cx="1994502" cy="1994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EE324A-0C3C-0340-AB82-FB08825A9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023" y="5878959"/>
            <a:ext cx="2438096" cy="723302"/>
          </a:xfrm>
          <a:prstGeom prst="rect">
            <a:avLst/>
          </a:prstGeom>
        </p:spPr>
      </p:pic>
      <p:pic>
        <p:nvPicPr>
          <p:cNvPr id="12" name="Picture 11" descr="A yellow emoji with hands on it&#10;&#10;Description automatically generated">
            <a:extLst>
              <a:ext uri="{FF2B5EF4-FFF2-40B4-BE49-F238E27FC236}">
                <a16:creationId xmlns:a16="http://schemas.microsoft.com/office/drawing/2014/main" id="{63FB0F2C-052F-BACC-6988-4A545F3399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2204" y="1352454"/>
            <a:ext cx="2497667" cy="15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3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907535"/>
            <a:ext cx="10360152" cy="1113481"/>
          </a:xfrm>
        </p:spPr>
        <p:txBody>
          <a:bodyPr/>
          <a:lstStyle/>
          <a:p>
            <a:pPr algn="ctr"/>
            <a:r>
              <a:rPr lang="en-US" sz="3600" dirty="0"/>
              <a:t>CONCLUZII ȘI POSIBILE ÎMBUNĂTĂȚIRI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DA9EE9E-3073-7E11-3AA5-F77C3B48A97F}"/>
              </a:ext>
            </a:extLst>
          </p:cNvPr>
          <p:cNvSpPr>
            <a:spLocks noGrp="1"/>
          </p:cNvSpPr>
          <p:nvPr/>
        </p:nvSpPr>
        <p:spPr>
          <a:xfrm>
            <a:off x="6208858" y="2787381"/>
            <a:ext cx="3990655" cy="2275291"/>
          </a:xfrm>
          <a:prstGeom prst="rect">
            <a:avLst/>
          </a:prstGeom>
          <a:ln w="28575">
            <a:solidFill>
              <a:schemeClr val="accent3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900" dirty="0">
                <a:latin typeface="Constantia" panose="02030602050306030303" pitchFamily="18" charset="0"/>
              </a:rPr>
              <a:t>PARTEA DE AI:</a:t>
            </a:r>
          </a:p>
          <a:p>
            <a:pPr marL="342900" indent="-342900" algn="just">
              <a:buChar char="•"/>
            </a:pPr>
            <a:r>
              <a:rPr lang="ro-RO" sz="1900" dirty="0">
                <a:latin typeface="Constantia" panose="02030602050306030303" pitchFamily="18" charset="0"/>
              </a:rPr>
              <a:t>Diversificarea datelor</a:t>
            </a:r>
          </a:p>
          <a:p>
            <a:pPr marL="342900" indent="-342900" algn="just">
              <a:buChar char="•"/>
            </a:pPr>
            <a:r>
              <a:rPr lang="ro-RO" sz="1900" dirty="0">
                <a:latin typeface="Constantia" panose="02030602050306030303" pitchFamily="18" charset="0"/>
              </a:rPr>
              <a:t>Colectare de date în timp real</a:t>
            </a:r>
          </a:p>
          <a:p>
            <a:pPr marL="342900" indent="-342900" algn="just">
              <a:buChar char="•"/>
            </a:pPr>
            <a:r>
              <a:rPr lang="ro-RO" sz="1900" dirty="0">
                <a:latin typeface="Constantia" panose="02030602050306030303" pitchFamily="18" charset="0"/>
              </a:rPr>
              <a:t>Adaptarea la specificul regional</a:t>
            </a:r>
          </a:p>
          <a:p>
            <a:pPr marL="342900" indent="-342900" algn="just">
              <a:buChar char="•"/>
            </a:pPr>
            <a:endParaRPr lang="en-US" sz="1900" dirty="0">
              <a:latin typeface="Constantia" panose="02030602050306030303" pitchFamily="18" charset="0"/>
            </a:endParaRPr>
          </a:p>
          <a:p>
            <a:pPr marL="342900" indent="-342900" algn="just">
              <a:buChar char="•"/>
            </a:pPr>
            <a:endParaRPr lang="en-US" dirty="0">
              <a:solidFill>
                <a:srgbClr val="70433B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2B49086-683A-832C-7293-35A97020F21B}"/>
              </a:ext>
            </a:extLst>
          </p:cNvPr>
          <p:cNvSpPr>
            <a:spLocks noGrp="1"/>
          </p:cNvSpPr>
          <p:nvPr/>
        </p:nvSpPr>
        <p:spPr>
          <a:xfrm>
            <a:off x="1259291" y="2787381"/>
            <a:ext cx="3990655" cy="2275291"/>
          </a:xfrm>
          <a:prstGeom prst="rect">
            <a:avLst/>
          </a:prstGeom>
          <a:ln w="28575">
            <a:solidFill>
              <a:schemeClr val="accent3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900" dirty="0">
                <a:latin typeface="Constantia" panose="02030602050306030303" pitchFamily="18" charset="0"/>
              </a:rPr>
              <a:t>PARTEA DE APLICAȚIE:</a:t>
            </a:r>
          </a:p>
          <a:p>
            <a:pPr marL="342900" indent="-342900" algn="just">
              <a:buChar char="•"/>
            </a:pPr>
            <a:r>
              <a:rPr lang="ro-RO" sz="1900" dirty="0">
                <a:latin typeface="Constantia" panose="02030602050306030303" pitchFamily="18" charset="0"/>
              </a:rPr>
              <a:t>Diversificarea datelor</a:t>
            </a:r>
          </a:p>
          <a:p>
            <a:pPr marL="342900" indent="-342900" algn="just">
              <a:buChar char="•"/>
            </a:pPr>
            <a:r>
              <a:rPr lang="ro-RO" sz="1900" dirty="0">
                <a:latin typeface="Constantia" panose="02030602050306030303" pitchFamily="18" charset="0"/>
              </a:rPr>
              <a:t>Colectare de date în timp real</a:t>
            </a:r>
          </a:p>
          <a:p>
            <a:pPr marL="342900" indent="-342900" algn="just">
              <a:buChar char="•"/>
            </a:pPr>
            <a:r>
              <a:rPr lang="ro-RO" sz="1900" dirty="0">
                <a:latin typeface="Constantia" panose="02030602050306030303" pitchFamily="18" charset="0"/>
              </a:rPr>
              <a:t>Adaptarea la specificul regional</a:t>
            </a:r>
          </a:p>
          <a:p>
            <a:pPr marL="342900" indent="-342900" algn="just">
              <a:buChar char="•"/>
            </a:pPr>
            <a:endParaRPr lang="en-US" sz="1900" dirty="0">
              <a:latin typeface="Constantia" panose="02030602050306030303" pitchFamily="18" charset="0"/>
            </a:endParaRPr>
          </a:p>
          <a:p>
            <a:pPr marL="342900" indent="-342900" algn="just">
              <a:buChar char="•"/>
            </a:pPr>
            <a:endParaRPr lang="en-US" dirty="0">
              <a:solidFill>
                <a:srgbClr val="7043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157" y="1621481"/>
            <a:ext cx="5786010" cy="2077308"/>
          </a:xfrm>
        </p:spPr>
        <p:txBody>
          <a:bodyPr/>
          <a:lstStyle/>
          <a:p>
            <a:r>
              <a:rPr lang="en-US" sz="5600" dirty="0"/>
              <a:t>MULȚUMIM!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95E668-3AC7-33B8-55E9-925F3BC7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6" y="1528951"/>
            <a:ext cx="5429250" cy="4086225"/>
          </a:xfrm>
          <a:prstGeom prst="ellipse">
            <a:avLst/>
          </a:prstGeom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611496B2-1D74-94B1-9C93-9FFE748465EE}"/>
              </a:ext>
            </a:extLst>
          </p:cNvPr>
          <p:cNvSpPr txBox="1">
            <a:spLocks/>
          </p:cNvSpPr>
          <p:nvPr/>
        </p:nvSpPr>
        <p:spPr>
          <a:xfrm>
            <a:off x="1373" y="4695814"/>
            <a:ext cx="5214716" cy="216208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1800" dirty="0">
                <a:solidFill>
                  <a:schemeClr val="accent1"/>
                </a:solidFill>
                <a:latin typeface="Constantia"/>
              </a:rPr>
              <a:t>Echipa Produse Inovative:</a:t>
            </a:r>
            <a:br>
              <a:rPr lang="ro-RO" sz="1800" dirty="0">
                <a:solidFill>
                  <a:schemeClr val="accent1"/>
                </a:solidFill>
                <a:latin typeface="Constantia"/>
              </a:rPr>
            </a:br>
            <a:r>
              <a:rPr lang="ro-RO" sz="1800" dirty="0">
                <a:solidFill>
                  <a:schemeClr val="accent1"/>
                </a:solidFill>
                <a:latin typeface="Constantia"/>
              </a:rPr>
              <a:t>- Bugnaru Tudor-Eduard</a:t>
            </a:r>
            <a:br>
              <a:rPr lang="ro-RO" sz="1800" dirty="0">
                <a:solidFill>
                  <a:schemeClr val="accent1"/>
                </a:solidFill>
                <a:latin typeface="Constantia"/>
              </a:rPr>
            </a:br>
            <a:r>
              <a:rPr lang="ro-RO" sz="1800" dirty="0">
                <a:solidFill>
                  <a:schemeClr val="accent1"/>
                </a:solidFill>
                <a:latin typeface="Constantia"/>
              </a:rPr>
              <a:t>- Bordianu Raul</a:t>
            </a:r>
            <a:br>
              <a:rPr lang="ro-RO" sz="1800" dirty="0">
                <a:solidFill>
                  <a:schemeClr val="accent1"/>
                </a:solidFill>
                <a:latin typeface="Constantia"/>
              </a:rPr>
            </a:br>
            <a:br>
              <a:rPr lang="ro-RO" sz="1800" dirty="0">
                <a:solidFill>
                  <a:schemeClr val="accent1"/>
                </a:solidFill>
                <a:latin typeface="Constantia"/>
              </a:rPr>
            </a:br>
            <a:r>
              <a:rPr lang="ro-RO" sz="1800" dirty="0">
                <a:solidFill>
                  <a:schemeClr val="accent1"/>
                </a:solidFill>
                <a:latin typeface="Constantia"/>
              </a:rPr>
              <a:t>Echipa Inteligență Artificială: </a:t>
            </a:r>
            <a:br>
              <a:rPr lang="ro-RO" sz="1800" dirty="0">
                <a:solidFill>
                  <a:schemeClr val="accent1"/>
                </a:solidFill>
                <a:latin typeface="Constantia"/>
              </a:rPr>
            </a:br>
            <a:r>
              <a:rPr lang="ro-RO" sz="1800" dirty="0">
                <a:solidFill>
                  <a:schemeClr val="accent1"/>
                </a:solidFill>
                <a:latin typeface="Constantia"/>
              </a:rPr>
              <a:t>- Toth Alexandra-Melania</a:t>
            </a:r>
            <a:br>
              <a:rPr lang="ro-RO" sz="1800" dirty="0">
                <a:solidFill>
                  <a:schemeClr val="accent1"/>
                </a:solidFill>
                <a:latin typeface="Constantia"/>
              </a:rPr>
            </a:br>
            <a:r>
              <a:rPr lang="ro-RO" sz="1800" dirty="0">
                <a:solidFill>
                  <a:schemeClr val="accent1"/>
                </a:solidFill>
                <a:latin typeface="Constantia"/>
              </a:rPr>
              <a:t>- Vlădău Andra-Ioana</a:t>
            </a:r>
            <a:br>
              <a:rPr lang="ro-RO" sz="1800" dirty="0">
                <a:solidFill>
                  <a:schemeClr val="accent1"/>
                </a:solidFill>
                <a:latin typeface="Constantia"/>
              </a:rPr>
            </a:br>
            <a:r>
              <a:rPr lang="ro-RO" sz="1800" dirty="0">
                <a:solidFill>
                  <a:schemeClr val="accent1"/>
                </a:solidFill>
                <a:latin typeface="Constantia"/>
              </a:rPr>
              <a:t>- Mihalcea Alexandru-Ioan</a:t>
            </a:r>
          </a:p>
          <a:p>
            <a:pPr>
              <a:buFont typeface="Arial"/>
              <a:buChar char="•"/>
            </a:pPr>
            <a:endParaRPr lang="en-US" sz="1800" dirty="0">
              <a:solidFill>
                <a:schemeClr val="accent1"/>
              </a:solidFill>
              <a:latin typeface="Gill Sans Nova Light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Sagona Book"/>
            </a:endParaRP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CUPRINS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556635"/>
              </p:ext>
            </p:extLst>
          </p:nvPr>
        </p:nvGraphicFramePr>
        <p:xfrm>
          <a:off x="6562811" y="1084648"/>
          <a:ext cx="4870621" cy="4672949"/>
        </p:xfrm>
        <a:graphic>
          <a:graphicData uri="http://schemas.openxmlformats.org/drawingml/2006/table">
            <a:tbl>
              <a:tblPr firstRow="1" bandRow="1"/>
              <a:tblGrid>
                <a:gridCol w="4870621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Sagona Book"/>
                          <a:cs typeface="Gill Sans Light"/>
                        </a:rPr>
                        <a:t>INTRODUCERE</a:t>
                      </a:r>
                    </a:p>
                    <a:p>
                      <a:pPr algn="r"/>
                      <a:r>
                        <a:rPr lang="en-US" sz="2200" b="0" dirty="0">
                          <a:latin typeface="Sagona Book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200" b="0" dirty="0">
                          <a:latin typeface="Sagona Book"/>
                        </a:rPr>
                        <a:t>PARTEA DE APLICAȚIE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Sagona Book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200" b="0" dirty="0">
                          <a:latin typeface="Sagona Book"/>
                        </a:rPr>
                        <a:t>PARTEA DE INTELIGENȚĂ ARTIFICIALĂ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Sagona Book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Sagona Book"/>
                        </a:rPr>
                        <a:t>DEMO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Sagona Book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200" b="0" dirty="0">
                          <a:latin typeface="Sagona Book"/>
                        </a:rPr>
                        <a:t>CONCLUZII ȘI ÎMBUNĂTĂȚIRI</a:t>
                      </a:r>
                      <a:endParaRPr lang="en-US" sz="2200" b="0" dirty="0">
                        <a:latin typeface="Sagona Book"/>
                        <a:cs typeface="Gill Sans Light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Sagona Book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1425146"/>
          </a:xfrm>
        </p:spPr>
        <p:txBody>
          <a:bodyPr/>
          <a:lstStyle/>
          <a:p>
            <a:pPr algn="ctr"/>
            <a:r>
              <a:rPr lang="en-US" dirty="0"/>
              <a:t>INTRODUCERE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BC116FE-E0EA-B5B6-D8AD-8B301F34EB20}"/>
              </a:ext>
            </a:extLst>
          </p:cNvPr>
          <p:cNvSpPr txBox="1">
            <a:spLocks/>
          </p:cNvSpPr>
          <p:nvPr/>
        </p:nvSpPr>
        <p:spPr>
          <a:xfrm>
            <a:off x="783968" y="2451004"/>
            <a:ext cx="5894338" cy="361744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ro-RO" sz="2000" dirty="0">
                <a:latin typeface="Constantia"/>
                <a:ea typeface="+mn-lt"/>
                <a:cs typeface="+mn-lt"/>
              </a:rPr>
              <a:t> Adolescența este o perioadă de transformări intense, însoțită adesea de provocări emoționale. Proiectul nostru propune o soluție inovatoare pentru descoperirea timpurie a semnelor de anxietate și depresie la tineri, utilizând instrumente digitale avansate. Prin intermediul </a:t>
            </a:r>
            <a:r>
              <a:rPr lang="en-GB" sz="2000" dirty="0">
                <a:latin typeface="Constantia"/>
                <a:ea typeface="+mn-lt"/>
                <a:cs typeface="+mn-lt"/>
              </a:rPr>
              <a:t>chatbot</a:t>
            </a:r>
            <a:r>
              <a:rPr lang="ro-RO" sz="2000" dirty="0">
                <a:latin typeface="Constantia"/>
                <a:ea typeface="+mn-lt"/>
                <a:cs typeface="+mn-lt"/>
              </a:rPr>
              <a:t>-urilor inteligente și analizei sentimentelor în social media, această platformă abordează adolescenții în mediile lor preferate. Această abordare digitală își propune să redefinească modul în care sprijinim sănătatea mintală a noii generații.</a:t>
            </a:r>
            <a:endParaRPr lang="ro-RO" sz="2000" dirty="0">
              <a:latin typeface="Constantia"/>
            </a:endParaRPr>
          </a:p>
        </p:txBody>
      </p:sp>
      <p:pic>
        <p:nvPicPr>
          <p:cNvPr id="9" name="Picture Placeholder 8" descr="anxiety.jpeg">
            <a:extLst>
              <a:ext uri="{FF2B5EF4-FFF2-40B4-BE49-F238E27FC236}">
                <a16:creationId xmlns:a16="http://schemas.microsoft.com/office/drawing/2014/main" id="{AA284C6B-A14E-EFE4-2E16-26787A3540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22000"/>
                    </a14:imgEffect>
                    <a14:imgEffect>
                      <a14:brightnessContrast bright="3000"/>
                    </a14:imgEffect>
                  </a14:imgLayer>
                </a14:imgProps>
              </a:ext>
            </a:extLst>
          </a:blip>
          <a:srcRect l="13642" r="13642"/>
          <a:stretch/>
        </p:blipFill>
        <p:spPr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4" name="Picture Placeholder 3" descr="A person holding a plant">
            <a:extLst>
              <a:ext uri="{FF2B5EF4-FFF2-40B4-BE49-F238E27FC236}">
                <a16:creationId xmlns:a16="http://schemas.microsoft.com/office/drawing/2014/main" id="{0DEBEDD0-2C97-CD36-23CF-99F082806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4497" r="24497"/>
          <a:stretch/>
        </p:blipFill>
        <p:spPr>
          <a:xfrm>
            <a:off x="-1" y="261780"/>
            <a:ext cx="5046134" cy="6596220"/>
          </a:xfrm>
          <a:solidFill>
            <a:schemeClr val="tx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27204" y="4681728"/>
            <a:ext cx="5449824" cy="128016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engaging the audience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049" y="1463589"/>
            <a:ext cx="10360152" cy="2843784"/>
          </a:xfrm>
        </p:spPr>
        <p:txBody>
          <a:bodyPr anchor="b"/>
          <a:lstStyle/>
          <a:p>
            <a:r>
              <a:rPr lang="en-US" dirty="0"/>
              <a:t>PARTEA DE INTELIGENȚĂ ARTIFICIALĂ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B3410-9A8E-04A9-AA2A-24B4AA063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F7FB6F-5648-8FA8-D316-A474CA19DA48}"/>
              </a:ext>
            </a:extLst>
          </p:cNvPr>
          <p:cNvSpPr>
            <a:spLocks noGrp="1"/>
          </p:cNvSpPr>
          <p:nvPr/>
        </p:nvSpPr>
        <p:spPr>
          <a:xfrm>
            <a:off x="913719" y="441235"/>
            <a:ext cx="10360152" cy="1628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j-lt"/>
                <a:cs typeface="+mj-lt"/>
              </a:rPr>
              <a:t>DE LA INPUT DIGITAL LA OUTPUT CLASIFICAT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3DA319-0A97-F309-AA3E-7FDAE773ABDF}"/>
              </a:ext>
            </a:extLst>
          </p:cNvPr>
          <p:cNvGrpSpPr/>
          <p:nvPr/>
        </p:nvGrpSpPr>
        <p:grpSpPr>
          <a:xfrm>
            <a:off x="573215" y="2684161"/>
            <a:ext cx="11045568" cy="1915302"/>
            <a:chOff x="3431" y="2375242"/>
            <a:chExt cx="12535243" cy="2189896"/>
          </a:xfrm>
        </p:grpSpPr>
        <p:sp>
          <p:nvSpPr>
            <p:cNvPr id="9" name="Rectangle: Folded Corner 8">
              <a:extLst>
                <a:ext uri="{FF2B5EF4-FFF2-40B4-BE49-F238E27FC236}">
                  <a16:creationId xmlns:a16="http://schemas.microsoft.com/office/drawing/2014/main" id="{6FB1F869-8DA3-C5CD-5307-64D58A6AA36B}"/>
                </a:ext>
              </a:extLst>
            </p:cNvPr>
            <p:cNvSpPr/>
            <p:nvPr/>
          </p:nvSpPr>
          <p:spPr>
            <a:xfrm>
              <a:off x="10005539" y="2457621"/>
              <a:ext cx="2533135" cy="2107517"/>
            </a:xfrm>
            <a:prstGeom prst="foldedCorner">
              <a:avLst/>
            </a:prstGeom>
            <a:solidFill>
              <a:srgbClr val="90716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dirty="0">
                <a:solidFill>
                  <a:srgbClr val="8C6E67"/>
                </a:solidFill>
                <a:latin typeface="Constantia"/>
              </a:endParaRPr>
            </a:p>
            <a:p>
              <a:pPr algn="ctr"/>
              <a:r>
                <a:rPr lang="ro-RO" dirty="0">
                  <a:solidFill>
                    <a:schemeClr val="accent1"/>
                  </a:solidFill>
                  <a:latin typeface="Constantia"/>
                </a:rPr>
                <a:t>OUTPUT CLASIFICAT</a:t>
              </a:r>
            </a:p>
          </p:txBody>
        </p:sp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01257D11-DFCF-BFFD-5CE0-0A84884F0922}"/>
                </a:ext>
              </a:extLst>
            </p:cNvPr>
            <p:cNvSpPr/>
            <p:nvPr/>
          </p:nvSpPr>
          <p:spPr>
            <a:xfrm>
              <a:off x="3731054" y="2903837"/>
              <a:ext cx="1832918" cy="1064056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ro-RO" dirty="0">
                <a:solidFill>
                  <a:srgbClr val="543E34"/>
                </a:solidFill>
                <a:latin typeface="Constantia"/>
              </a:endParaRPr>
            </a:p>
            <a:p>
              <a:pPr algn="ctr"/>
              <a:r>
                <a:rPr lang="ro-RO" dirty="0">
                  <a:solidFill>
                    <a:srgbClr val="543E34"/>
                  </a:solidFill>
                  <a:latin typeface="Constantia"/>
                </a:rPr>
                <a:t>Reprezentare Numerică</a:t>
              </a:r>
              <a:endParaRPr lang="ro-RO" dirty="0"/>
            </a:p>
          </p:txBody>
        </p:sp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BC8DC963-75A3-2C2D-677B-5699C45A4436}"/>
                </a:ext>
              </a:extLst>
            </p:cNvPr>
            <p:cNvSpPr/>
            <p:nvPr/>
          </p:nvSpPr>
          <p:spPr>
            <a:xfrm>
              <a:off x="3431" y="2375242"/>
              <a:ext cx="2526272" cy="2107515"/>
            </a:xfrm>
            <a:prstGeom prst="foldedCorner">
              <a:avLst/>
            </a:prstGeom>
            <a:solidFill>
              <a:srgbClr val="9999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ro-RO" dirty="0">
                <a:solidFill>
                  <a:schemeClr val="accent1"/>
                </a:solidFill>
                <a:latin typeface="Constantia"/>
              </a:endParaRPr>
            </a:p>
            <a:p>
              <a:pPr algn="ctr"/>
              <a:endParaRPr lang="ro-RO" dirty="0">
                <a:solidFill>
                  <a:schemeClr val="accent1"/>
                </a:solidFill>
                <a:latin typeface="Constantia"/>
              </a:endParaRPr>
            </a:p>
            <a:p>
              <a:pPr algn="ctr"/>
              <a:r>
                <a:rPr lang="ro-RO" dirty="0">
                  <a:solidFill>
                    <a:schemeClr val="accent1"/>
                  </a:solidFill>
                  <a:latin typeface="Constantia"/>
                </a:rPr>
                <a:t>INPUT DIGITAL </a:t>
              </a:r>
              <a:endParaRPr lang="ro-RO" dirty="0">
                <a:solidFill>
                  <a:schemeClr val="accent1"/>
                </a:solidFill>
              </a:endParaRPr>
            </a:p>
            <a:p>
              <a:pPr algn="ctr"/>
              <a:r>
                <a:rPr lang="ro-RO" dirty="0">
                  <a:solidFill>
                    <a:schemeClr val="accent1"/>
                  </a:solidFill>
                  <a:latin typeface="Constantia"/>
                </a:rPr>
                <a:t>Postări</a:t>
              </a:r>
            </a:p>
            <a:p>
              <a:pPr algn="ctr"/>
              <a:r>
                <a:rPr lang="ro-RO" dirty="0">
                  <a:solidFill>
                    <a:schemeClr val="accent1"/>
                  </a:solidFill>
                  <a:latin typeface="Constantia"/>
                </a:rPr>
                <a:t>Reacții</a:t>
              </a:r>
            </a:p>
            <a:p>
              <a:pPr algn="ctr"/>
              <a:r>
                <a:rPr lang="ro-RO" dirty="0">
                  <a:solidFill>
                    <a:schemeClr val="accent1"/>
                  </a:solidFill>
                  <a:latin typeface="Constantia"/>
                </a:rPr>
                <a:t>Comentarii</a:t>
              </a:r>
            </a:p>
            <a:p>
              <a:pPr algn="ctr"/>
              <a:endParaRPr lang="ro-RO" dirty="0">
                <a:solidFill>
                  <a:schemeClr val="accent1"/>
                </a:solidFill>
                <a:latin typeface="Constantia"/>
              </a:endParaRPr>
            </a:p>
          </p:txBody>
        </p:sp>
        <p:sp>
          <p:nvSpPr>
            <p:cNvPr id="13" name="Rectangle: Folded Corner 12">
              <a:extLst>
                <a:ext uri="{FF2B5EF4-FFF2-40B4-BE49-F238E27FC236}">
                  <a16:creationId xmlns:a16="http://schemas.microsoft.com/office/drawing/2014/main" id="{7AD4C2E8-046C-2FC5-D71D-98238A13FB33}"/>
                </a:ext>
              </a:extLst>
            </p:cNvPr>
            <p:cNvSpPr/>
            <p:nvPr/>
          </p:nvSpPr>
          <p:spPr>
            <a:xfrm>
              <a:off x="6765324" y="2890108"/>
              <a:ext cx="1997675" cy="1064056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ro-RO" dirty="0">
                <a:solidFill>
                  <a:srgbClr val="543E34"/>
                </a:solidFill>
                <a:latin typeface="Constantia"/>
              </a:endParaRPr>
            </a:p>
            <a:p>
              <a:pPr algn="ctr"/>
              <a:r>
                <a:rPr lang="ro-RO" dirty="0">
                  <a:solidFill>
                    <a:srgbClr val="543E34"/>
                  </a:solidFill>
                  <a:latin typeface="Constantia"/>
                </a:rPr>
                <a:t>Model de Inteligență Artificială</a:t>
              </a:r>
              <a:endParaRPr lang="ro-RO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17871445-4AE7-E87D-CE10-AF51A46E635B}"/>
                </a:ext>
              </a:extLst>
            </p:cNvPr>
            <p:cNvSpPr/>
            <p:nvPr/>
          </p:nvSpPr>
          <p:spPr>
            <a:xfrm>
              <a:off x="2618946" y="3202459"/>
              <a:ext cx="1040026" cy="4565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FBB37558-3BD2-D03A-D3A6-623DC6D8FC86}"/>
                </a:ext>
              </a:extLst>
            </p:cNvPr>
            <p:cNvSpPr/>
            <p:nvPr/>
          </p:nvSpPr>
          <p:spPr>
            <a:xfrm>
              <a:off x="8838513" y="3202459"/>
              <a:ext cx="1040026" cy="4565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C73F911-9A09-F548-0DBC-9CE1119E4E2A}"/>
                </a:ext>
              </a:extLst>
            </p:cNvPr>
            <p:cNvSpPr/>
            <p:nvPr/>
          </p:nvSpPr>
          <p:spPr>
            <a:xfrm>
              <a:off x="5646351" y="3202459"/>
              <a:ext cx="1040026" cy="4565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301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400"/>
            <a:ext cx="10360152" cy="1033251"/>
          </a:xfrm>
        </p:spPr>
        <p:txBody>
          <a:bodyPr/>
          <a:lstStyle/>
          <a:p>
            <a:pPr algn="ctr"/>
            <a:r>
              <a:rPr lang="en-US" sz="3600" dirty="0"/>
              <a:t>AMALGAM DE SETURI DE DATE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4AEE6-DCB0-3D75-35AB-1FBCCD1599A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606681" y="2101609"/>
            <a:ext cx="4988844" cy="561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o-RO" dirty="0">
                <a:latin typeface="Constantia"/>
              </a:rPr>
              <a:t>Diagramă cu balansarea</a:t>
            </a:r>
          </a:p>
        </p:txBody>
      </p:sp>
      <p:pic>
        <p:nvPicPr>
          <p:cNvPr id="12" name="Picture 11" descr="A circle with three different colored parts">
            <a:extLst>
              <a:ext uri="{FF2B5EF4-FFF2-40B4-BE49-F238E27FC236}">
                <a16:creationId xmlns:a16="http://schemas.microsoft.com/office/drawing/2014/main" id="{AFC60DA6-EAFC-C085-C80B-9884993DB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720" y="2382823"/>
            <a:ext cx="5375614" cy="35903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E5D27A-333F-40C1-8F95-BC776591439A}"/>
              </a:ext>
            </a:extLst>
          </p:cNvPr>
          <p:cNvSpPr txBox="1"/>
          <p:nvPr/>
        </p:nvSpPr>
        <p:spPr>
          <a:xfrm>
            <a:off x="7560014" y="3597903"/>
            <a:ext cx="65902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Sagona Book"/>
              </a:rPr>
              <a:t>33%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6F66F-F413-2BE0-DA77-DEB439963354}"/>
              </a:ext>
            </a:extLst>
          </p:cNvPr>
          <p:cNvSpPr txBox="1"/>
          <p:nvPr/>
        </p:nvSpPr>
        <p:spPr>
          <a:xfrm>
            <a:off x="9763637" y="3597903"/>
            <a:ext cx="65902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562D26"/>
                </a:solidFill>
                <a:latin typeface="Sagona Book"/>
              </a:rPr>
              <a:t>34%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0676B-3CBD-0AEB-5A6D-38B9A0BA2358}"/>
              </a:ext>
            </a:extLst>
          </p:cNvPr>
          <p:cNvSpPr txBox="1"/>
          <p:nvPr/>
        </p:nvSpPr>
        <p:spPr>
          <a:xfrm>
            <a:off x="8651527" y="5485742"/>
            <a:ext cx="5148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Sagona Book"/>
              </a:rPr>
              <a:t>33%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77B0DA-FC7F-1259-25EB-7CA452CB5B05}"/>
              </a:ext>
            </a:extLst>
          </p:cNvPr>
          <p:cNvSpPr txBox="1"/>
          <p:nvPr/>
        </p:nvSpPr>
        <p:spPr>
          <a:xfrm rot="-3000000">
            <a:off x="6852933" y="3252999"/>
            <a:ext cx="9610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1400" dirty="0">
                <a:solidFill>
                  <a:srgbClr val="562D26"/>
                </a:solidFill>
                <a:latin typeface="Sagona Book"/>
              </a:rPr>
              <a:t>Depresie</a:t>
            </a:r>
            <a:endParaRPr lang="ro-RO" sz="1400" dirty="0">
              <a:solidFill>
                <a:srgbClr val="562D2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79628C-1628-690E-E833-9BB6C2A1F017}"/>
              </a:ext>
            </a:extLst>
          </p:cNvPr>
          <p:cNvSpPr txBox="1"/>
          <p:nvPr/>
        </p:nvSpPr>
        <p:spPr>
          <a:xfrm>
            <a:off x="8450942" y="5879804"/>
            <a:ext cx="10365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o-RO" sz="1400" dirty="0">
                <a:solidFill>
                  <a:srgbClr val="562D26"/>
                </a:solidFill>
                <a:latin typeface="Sagona Book"/>
              </a:rPr>
              <a:t>Anxietate</a:t>
            </a:r>
            <a:endParaRPr lang="ro-RO" sz="1400" dirty="0">
              <a:solidFill>
                <a:srgbClr val="562D2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57A8-E3F1-6A0A-4EDC-10A9BF9007BC}"/>
              </a:ext>
            </a:extLst>
          </p:cNvPr>
          <p:cNvSpPr txBox="1"/>
          <p:nvPr/>
        </p:nvSpPr>
        <p:spPr>
          <a:xfrm rot="3120000">
            <a:off x="10017636" y="3328513"/>
            <a:ext cx="9610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1400" dirty="0">
                <a:solidFill>
                  <a:srgbClr val="562D26"/>
                </a:solidFill>
                <a:latin typeface="Sagona Book"/>
              </a:rPr>
              <a:t>Normal</a:t>
            </a:r>
            <a:endParaRPr lang="en-US" sz="14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697216-1D2A-EE8B-AEBA-778EBD78BF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13841" y="2101609"/>
            <a:ext cx="4988845" cy="4085972"/>
          </a:xfrm>
          <a:ln w="28575">
            <a:solidFill>
              <a:schemeClr val="accent3"/>
            </a:solidFill>
            <a:prstDash val="dash"/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 err="1">
                <a:latin typeface="Constantia" panose="02030602050306030303" pitchFamily="18" charset="0"/>
              </a:rPr>
              <a:t>Transformarea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setului</a:t>
            </a:r>
            <a:r>
              <a:rPr lang="en-US" sz="1800" dirty="0">
                <a:latin typeface="Constantia" panose="02030602050306030303" pitchFamily="18" charset="0"/>
              </a:rPr>
              <a:t>:</a:t>
            </a:r>
            <a:endParaRPr lang="ro-RO" sz="1800" dirty="0">
              <a:latin typeface="Constantia" panose="02030602050306030303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o-RO" sz="1800" dirty="0" err="1">
                <a:latin typeface="Constantia" panose="02030602050306030303" pitchFamily="18" charset="0"/>
              </a:rPr>
              <a:t>sadness</a:t>
            </a:r>
            <a:r>
              <a:rPr lang="ro-RO" sz="1800" dirty="0">
                <a:latin typeface="Constantia" panose="02030602050306030303" pitchFamily="18" charset="0"/>
              </a:rPr>
              <a:t> - DEPRESSION</a:t>
            </a:r>
          </a:p>
          <a:p>
            <a:pPr algn="just">
              <a:lnSpc>
                <a:spcPct val="100000"/>
              </a:lnSpc>
            </a:pPr>
            <a:r>
              <a:rPr lang="ro-RO" sz="1800" dirty="0">
                <a:latin typeface="Constantia" panose="02030602050306030303" pitchFamily="18" charset="0"/>
              </a:rPr>
              <a:t> </a:t>
            </a:r>
            <a:r>
              <a:rPr lang="ro-RO" sz="1800" dirty="0" err="1">
                <a:latin typeface="Constantia" panose="02030602050306030303" pitchFamily="18" charset="0"/>
              </a:rPr>
              <a:t>joy</a:t>
            </a:r>
            <a:r>
              <a:rPr lang="ro-RO" sz="1800" dirty="0">
                <a:latin typeface="Constantia" panose="02030602050306030303" pitchFamily="18" charset="0"/>
              </a:rPr>
              <a:t>  – NORMAL </a:t>
            </a:r>
          </a:p>
          <a:p>
            <a:pPr algn="just">
              <a:lnSpc>
                <a:spcPct val="100000"/>
              </a:lnSpc>
            </a:pPr>
            <a:r>
              <a:rPr lang="ro-RO" sz="1800" dirty="0">
                <a:latin typeface="Constantia" panose="02030602050306030303" pitchFamily="18" charset="0"/>
              </a:rPr>
              <a:t> </a:t>
            </a:r>
            <a:r>
              <a:rPr lang="ro-RO" sz="1800" dirty="0" err="1">
                <a:latin typeface="Constantia" panose="02030602050306030303" pitchFamily="18" charset="0"/>
              </a:rPr>
              <a:t>love</a:t>
            </a:r>
            <a:r>
              <a:rPr lang="ro-RO" sz="1800" dirty="0">
                <a:latin typeface="Constantia" panose="02030602050306030303" pitchFamily="18" charset="0"/>
              </a:rPr>
              <a:t>  – NORMAL </a:t>
            </a:r>
          </a:p>
          <a:p>
            <a:pPr algn="just">
              <a:lnSpc>
                <a:spcPct val="100000"/>
              </a:lnSpc>
            </a:pPr>
            <a:r>
              <a:rPr lang="ro-RO" sz="1800" dirty="0" err="1">
                <a:latin typeface="Constantia" panose="02030602050306030303" pitchFamily="18" charset="0"/>
              </a:rPr>
              <a:t>anger</a:t>
            </a:r>
            <a:r>
              <a:rPr lang="ro-RO" sz="1800" dirty="0">
                <a:latin typeface="Constantia" panose="02030602050306030303" pitchFamily="18" charset="0"/>
              </a:rPr>
              <a:t> </a:t>
            </a:r>
            <a:r>
              <a:rPr lang="en-US" sz="1800" dirty="0">
                <a:latin typeface="Constantia" panose="02030602050306030303" pitchFamily="18" charset="0"/>
              </a:rPr>
              <a:t>– </a:t>
            </a:r>
            <a:r>
              <a:rPr lang="ro-RO" sz="1800" dirty="0">
                <a:latin typeface="Constantia" panose="02030602050306030303" pitchFamily="18" charset="0"/>
              </a:rPr>
              <a:t>X</a:t>
            </a:r>
          </a:p>
          <a:p>
            <a:pPr algn="just">
              <a:lnSpc>
                <a:spcPct val="100000"/>
              </a:lnSpc>
            </a:pPr>
            <a:r>
              <a:rPr lang="ro-RO" sz="1800" dirty="0" err="1">
                <a:latin typeface="Constantia" panose="02030602050306030303" pitchFamily="18" charset="0"/>
              </a:rPr>
              <a:t>fear</a:t>
            </a:r>
            <a:r>
              <a:rPr lang="ro-RO" sz="1800" dirty="0">
                <a:latin typeface="Constantia" panose="02030602050306030303" pitchFamily="18" charset="0"/>
              </a:rPr>
              <a:t> – ANXIETY </a:t>
            </a:r>
          </a:p>
          <a:p>
            <a:pPr algn="just">
              <a:lnSpc>
                <a:spcPct val="100000"/>
              </a:lnSpc>
            </a:pPr>
            <a:r>
              <a:rPr lang="ro-RO" sz="1800" dirty="0" err="1">
                <a:latin typeface="Constantia" panose="02030602050306030303" pitchFamily="18" charset="0"/>
              </a:rPr>
              <a:t>surprise</a:t>
            </a:r>
            <a:r>
              <a:rPr lang="ro-RO" sz="1800" dirty="0">
                <a:latin typeface="Constantia" panose="02030602050306030303" pitchFamily="18" charset="0"/>
              </a:rPr>
              <a:t> </a:t>
            </a:r>
            <a:r>
              <a:rPr lang="en-US" sz="1800" dirty="0">
                <a:latin typeface="Constantia" panose="02030602050306030303" pitchFamily="18" charset="0"/>
              </a:rPr>
              <a:t>– </a:t>
            </a:r>
            <a:r>
              <a:rPr lang="ro-RO" sz="1800" dirty="0">
                <a:latin typeface="Constantia" panose="02030602050306030303" pitchFamily="18" charset="0"/>
              </a:rPr>
              <a:t>X</a:t>
            </a:r>
            <a:endParaRPr lang="en-US" sz="1800" dirty="0">
              <a:latin typeface="Constantia" panose="02030602050306030303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 err="1">
                <a:latin typeface="Constantia" panose="02030602050306030303" pitchFamily="18" charset="0"/>
              </a:rPr>
              <a:t>Rezultatul</a:t>
            </a:r>
            <a:r>
              <a:rPr lang="en-US" sz="1800" dirty="0">
                <a:latin typeface="Constantia" panose="02030602050306030303" pitchFamily="18" charset="0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ro-RO" sz="1800" dirty="0">
                <a:latin typeface="Constantia" panose="02030602050306030303" pitchFamily="18" charset="0"/>
              </a:rPr>
              <a:t>Numărul textelor din setul de date : 1</a:t>
            </a:r>
            <a:r>
              <a:rPr lang="en-US" sz="1800" dirty="0">
                <a:latin typeface="Constantia" panose="02030602050306030303" pitchFamily="18" charset="0"/>
              </a:rPr>
              <a:t>05554 </a:t>
            </a:r>
            <a:r>
              <a:rPr lang="en-US" sz="1800" dirty="0" err="1">
                <a:latin typeface="Constantia" panose="02030602050306030303" pitchFamily="18" charset="0"/>
              </a:rPr>
              <a:t>linii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ro-RO" sz="1800" dirty="0" err="1">
                <a:latin typeface="Constantia" panose="02030602050306030303" pitchFamily="18" charset="0"/>
              </a:rPr>
              <a:t>imparțite</a:t>
            </a:r>
            <a:r>
              <a:rPr lang="ro-RO" sz="1800" dirty="0">
                <a:latin typeface="Constantia" panose="02030602050306030303" pitchFamily="18" charset="0"/>
              </a:rPr>
              <a:t> pe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coloanele</a:t>
            </a:r>
            <a:r>
              <a:rPr lang="en-US" sz="1800" dirty="0">
                <a:latin typeface="Constantia" panose="02030602050306030303" pitchFamily="18" charset="0"/>
              </a:rPr>
              <a:t>: Text (</a:t>
            </a:r>
            <a:r>
              <a:rPr lang="en-US" sz="1800" dirty="0" err="1">
                <a:latin typeface="Constantia" panose="02030602050306030303" pitchFamily="18" charset="0"/>
              </a:rPr>
              <a:t>propoz</a:t>
            </a:r>
            <a:r>
              <a:rPr lang="ro-RO" sz="1800" dirty="0">
                <a:latin typeface="Constantia" panose="02030602050306030303" pitchFamily="18" charset="0"/>
              </a:rPr>
              <a:t>ț</a:t>
            </a:r>
            <a:r>
              <a:rPr lang="en-US" sz="1800" dirty="0">
                <a:latin typeface="Constantia" panose="02030602050306030303" pitchFamily="18" charset="0"/>
              </a:rPr>
              <a:t>ii),</a:t>
            </a:r>
            <a:r>
              <a:rPr lang="ro-RO" sz="1800" dirty="0">
                <a:latin typeface="Constantia" panose="02030602050306030303" pitchFamily="18" charset="0"/>
              </a:rPr>
              <a:t> </a:t>
            </a:r>
            <a:r>
              <a:rPr lang="en-US" sz="1800" dirty="0">
                <a:latin typeface="Constantia" panose="02030602050306030303" pitchFamily="18" charset="0"/>
              </a:rPr>
              <a:t>Target</a:t>
            </a:r>
            <a:r>
              <a:rPr lang="ro-RO" sz="1800" dirty="0">
                <a:latin typeface="Constantia" panose="02030602050306030303" pitchFamily="18" charset="0"/>
              </a:rPr>
              <a:t>(depresie/anxietate/normal)</a:t>
            </a:r>
          </a:p>
          <a:p>
            <a:pPr algn="just">
              <a:lnSpc>
                <a:spcPct val="100000"/>
              </a:lnSpc>
            </a:pPr>
            <a:endParaRPr lang="en-US" sz="1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MODELE TESTATE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3" name="Group 22" descr="Timeline">
            <a:extLst>
              <a:ext uri="{FF2B5EF4-FFF2-40B4-BE49-F238E27FC236}">
                <a16:creationId xmlns:a16="http://schemas.microsoft.com/office/drawing/2014/main" id="{1159C466-E4F0-6A0D-A9CC-74AADBD5DAFF}"/>
              </a:ext>
            </a:extLst>
          </p:cNvPr>
          <p:cNvGrpSpPr/>
          <p:nvPr/>
        </p:nvGrpSpPr>
        <p:grpSpPr>
          <a:xfrm>
            <a:off x="232292" y="2325429"/>
            <a:ext cx="11404538" cy="3567149"/>
            <a:chOff x="-74686" y="2068876"/>
            <a:chExt cx="11862933" cy="393130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BBC65-85EF-6364-3B68-3CFC21849E0C}"/>
                </a:ext>
              </a:extLst>
            </p:cNvPr>
            <p:cNvSpPr/>
            <p:nvPr/>
          </p:nvSpPr>
          <p:spPr>
            <a:xfrm>
              <a:off x="182168" y="2068876"/>
              <a:ext cx="11353799" cy="3931302"/>
            </a:xfrm>
            <a:prstGeom prst="rect">
              <a:avLst/>
            </a:prstGeom>
            <a:noFill/>
          </p:spPr>
        </p:sp>
        <p:sp>
          <p:nvSpPr>
            <p:cNvPr id="26" name="Notched Right Arrow 3">
              <a:extLst>
                <a:ext uri="{FF2B5EF4-FFF2-40B4-BE49-F238E27FC236}">
                  <a16:creationId xmlns:a16="http://schemas.microsoft.com/office/drawing/2014/main" id="{94C38AD8-4E87-E85A-A145-AF0C5ADFFE49}"/>
                </a:ext>
              </a:extLst>
            </p:cNvPr>
            <p:cNvSpPr/>
            <p:nvPr/>
          </p:nvSpPr>
          <p:spPr>
            <a:xfrm>
              <a:off x="419100" y="4070289"/>
              <a:ext cx="11353799" cy="148791"/>
            </a:xfrm>
            <a:prstGeom prst="notchedRightArrow">
              <a:avLst/>
            </a:prstGeom>
            <a:solidFill>
              <a:schemeClr val="accent4"/>
            </a:solidFill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4">
              <a:extLst>
                <a:ext uri="{FF2B5EF4-FFF2-40B4-BE49-F238E27FC236}">
                  <a16:creationId xmlns:a16="http://schemas.microsoft.com/office/drawing/2014/main" id="{156A48FB-0061-4786-3A1E-DC95088E731D}"/>
                </a:ext>
              </a:extLst>
            </p:cNvPr>
            <p:cNvSpPr/>
            <p:nvPr/>
          </p:nvSpPr>
          <p:spPr>
            <a:xfrm>
              <a:off x="2370719" y="4513197"/>
              <a:ext cx="3253213" cy="950077"/>
            </a:xfrm>
            <a:custGeom>
              <a:avLst/>
              <a:gdLst>
                <a:gd name="connsiteX0" fmla="*/ 0 w 1812071"/>
                <a:gd name="connsiteY0" fmla="*/ 0 h 1572520"/>
                <a:gd name="connsiteX1" fmla="*/ 1812071 w 1812071"/>
                <a:gd name="connsiteY1" fmla="*/ 0 h 1572520"/>
                <a:gd name="connsiteX2" fmla="*/ 1812071 w 1812071"/>
                <a:gd name="connsiteY2" fmla="*/ 1572520 h 1572520"/>
                <a:gd name="connsiteX3" fmla="*/ 0 w 1812071"/>
                <a:gd name="connsiteY3" fmla="*/ 1572520 h 1572520"/>
                <a:gd name="connsiteX4" fmla="*/ 0 w 1812071"/>
                <a:gd name="connsiteY4" fmla="*/ 0 h 157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2071" h="1572520">
                  <a:moveTo>
                    <a:pt x="0" y="0"/>
                  </a:moveTo>
                  <a:lnTo>
                    <a:pt x="1812071" y="0"/>
                  </a:lnTo>
                  <a:lnTo>
                    <a:pt x="1812071" y="1572520"/>
                  </a:lnTo>
                  <a:lnTo>
                    <a:pt x="0" y="15725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b" anchorCtr="0">
              <a:noAutofit/>
            </a:bodyPr>
            <a:lstStyle/>
            <a:p>
              <a:pPr algn="ctr" defTabSz="800100"/>
              <a:r>
                <a:rPr lang="en-US" b="1" spc="50" dirty="0">
                  <a:solidFill>
                    <a:srgbClr val="8C6A64"/>
                  </a:solidFill>
                  <a:latin typeface="Constantia"/>
                </a:rPr>
                <a:t>Decision Tree — Sentence Transformer</a:t>
              </a:r>
              <a:r>
                <a:rPr lang="en-US" b="1" spc="50" dirty="0">
                  <a:solidFill>
                    <a:srgbClr val="8C6A64"/>
                  </a:solidFill>
                  <a:latin typeface="Avenir Next LT Pro"/>
                </a:rPr>
                <a:t> </a:t>
              </a:r>
              <a:endParaRPr lang="en-US" spc="50">
                <a:solidFill>
                  <a:srgbClr val="8C6A64"/>
                </a:solidFill>
                <a:latin typeface="Avenir Next LT Pro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22021D-7DD8-0F3B-F00E-71C2463A3211}"/>
                </a:ext>
              </a:extLst>
            </p:cNvPr>
            <p:cNvSpPr/>
            <p:nvPr/>
          </p:nvSpPr>
          <p:spPr>
            <a:xfrm>
              <a:off x="1678429" y="4003900"/>
              <a:ext cx="268515" cy="268515"/>
            </a:xfrm>
            <a:prstGeom prst="ellipse">
              <a:avLst/>
            </a:prstGeom>
            <a:solidFill>
              <a:srgbClr val="8C6A64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9E462748-0A30-2E07-A53E-5BB36588272A}"/>
                </a:ext>
              </a:extLst>
            </p:cNvPr>
            <p:cNvSpPr/>
            <p:nvPr/>
          </p:nvSpPr>
          <p:spPr>
            <a:xfrm>
              <a:off x="-74686" y="2859305"/>
              <a:ext cx="3739286" cy="918469"/>
            </a:xfrm>
            <a:custGeom>
              <a:avLst/>
              <a:gdLst>
                <a:gd name="connsiteX0" fmla="*/ 0 w 1767544"/>
                <a:gd name="connsiteY0" fmla="*/ 0 h 1572520"/>
                <a:gd name="connsiteX1" fmla="*/ 1767544 w 1767544"/>
                <a:gd name="connsiteY1" fmla="*/ 0 h 1572520"/>
                <a:gd name="connsiteX2" fmla="*/ 1767544 w 1767544"/>
                <a:gd name="connsiteY2" fmla="*/ 1572520 h 1572520"/>
                <a:gd name="connsiteX3" fmla="*/ 0 w 1767544"/>
                <a:gd name="connsiteY3" fmla="*/ 1572520 h 1572520"/>
                <a:gd name="connsiteX4" fmla="*/ 0 w 1767544"/>
                <a:gd name="connsiteY4" fmla="*/ 0 h 157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544" h="1572520">
                  <a:moveTo>
                    <a:pt x="0" y="0"/>
                  </a:moveTo>
                  <a:lnTo>
                    <a:pt x="1767544" y="0"/>
                  </a:lnTo>
                  <a:lnTo>
                    <a:pt x="1767544" y="1572520"/>
                  </a:lnTo>
                  <a:lnTo>
                    <a:pt x="0" y="15725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t" anchorCtr="0">
              <a:noAutofit/>
            </a:bodyPr>
            <a:lstStyle/>
            <a:p>
              <a:pPr algn="ctr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n-US" b="1" spc="50" dirty="0">
                  <a:solidFill>
                    <a:srgbClr val="8C6A64"/>
                  </a:solidFill>
                  <a:latin typeface="Constantia"/>
                  <a:ea typeface="+mn-lt"/>
                  <a:cs typeface="+mn-lt"/>
                </a:rPr>
                <a:t>Support Vector Classification — Word2Vec</a:t>
              </a:r>
              <a:endParaRPr lang="en-US" b="1" dirty="0">
                <a:solidFill>
                  <a:srgbClr val="8C6A64"/>
                </a:solidFill>
                <a:latin typeface="Constantia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2BA672E-BBA3-32B1-F6ED-DB2DE4819C7F}"/>
                </a:ext>
              </a:extLst>
            </p:cNvPr>
            <p:cNvSpPr/>
            <p:nvPr/>
          </p:nvSpPr>
          <p:spPr>
            <a:xfrm>
              <a:off x="3743753" y="4003900"/>
              <a:ext cx="268515" cy="268515"/>
            </a:xfrm>
            <a:prstGeom prst="ellipse">
              <a:avLst/>
            </a:prstGeom>
            <a:solidFill>
              <a:srgbClr val="8C6A64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1D188708-0FCE-5F57-DE30-F73BEB5D5B07}"/>
                </a:ext>
              </a:extLst>
            </p:cNvPr>
            <p:cNvSpPr/>
            <p:nvPr/>
          </p:nvSpPr>
          <p:spPr>
            <a:xfrm>
              <a:off x="8526648" y="2808030"/>
              <a:ext cx="3261599" cy="975646"/>
            </a:xfrm>
            <a:custGeom>
              <a:avLst/>
              <a:gdLst>
                <a:gd name="connsiteX0" fmla="*/ 0 w 1715648"/>
                <a:gd name="connsiteY0" fmla="*/ 0 h 1572520"/>
                <a:gd name="connsiteX1" fmla="*/ 1715648 w 1715648"/>
                <a:gd name="connsiteY1" fmla="*/ 0 h 1572520"/>
                <a:gd name="connsiteX2" fmla="*/ 1715648 w 1715648"/>
                <a:gd name="connsiteY2" fmla="*/ 1572520 h 1572520"/>
                <a:gd name="connsiteX3" fmla="*/ 0 w 1715648"/>
                <a:gd name="connsiteY3" fmla="*/ 1572520 h 1572520"/>
                <a:gd name="connsiteX4" fmla="*/ 0 w 1715648"/>
                <a:gd name="connsiteY4" fmla="*/ 0 h 157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5648" h="1572520">
                  <a:moveTo>
                    <a:pt x="0" y="0"/>
                  </a:moveTo>
                  <a:lnTo>
                    <a:pt x="1715648" y="0"/>
                  </a:lnTo>
                  <a:lnTo>
                    <a:pt x="1715648" y="1572520"/>
                  </a:lnTo>
                  <a:lnTo>
                    <a:pt x="0" y="15725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b" anchorCtr="0">
              <a:noAutofit/>
            </a:bodyPr>
            <a:lstStyle/>
            <a:p>
              <a:pPr algn="ctr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n-US" b="1" spc="50" dirty="0">
                  <a:solidFill>
                    <a:srgbClr val="8C6A64"/>
                  </a:solidFill>
                  <a:latin typeface="Constantia"/>
                  <a:ea typeface="+mn-lt"/>
                  <a:cs typeface="+mn-lt"/>
                </a:rPr>
                <a:t>Random Forest Classifier —  TF-IDF Vectorizer</a:t>
              </a:r>
              <a:endParaRPr lang="en-US" b="1">
                <a:solidFill>
                  <a:srgbClr val="8C6A64"/>
                </a:solidFill>
                <a:latin typeface="Constantia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D90EDE1-C91E-D21B-C779-F13AE49C2793}"/>
                </a:ext>
              </a:extLst>
            </p:cNvPr>
            <p:cNvSpPr/>
            <p:nvPr/>
          </p:nvSpPr>
          <p:spPr>
            <a:xfrm>
              <a:off x="5950860" y="4003900"/>
              <a:ext cx="268515" cy="268515"/>
            </a:xfrm>
            <a:prstGeom prst="ellipse">
              <a:avLst/>
            </a:prstGeom>
            <a:solidFill>
              <a:srgbClr val="8C6A64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903525-D671-8416-5529-6F7C5144B4A4}"/>
                </a:ext>
              </a:extLst>
            </p:cNvPr>
            <p:cNvSpPr/>
            <p:nvPr/>
          </p:nvSpPr>
          <p:spPr>
            <a:xfrm>
              <a:off x="7985421" y="4011476"/>
              <a:ext cx="268515" cy="268515"/>
            </a:xfrm>
            <a:prstGeom prst="ellipse">
              <a:avLst/>
            </a:prstGeom>
            <a:solidFill>
              <a:srgbClr val="8C6A64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336E0E35-2FD3-92DB-DB1E-D6D595193A14}"/>
                </a:ext>
              </a:extLst>
            </p:cNvPr>
            <p:cNvSpPr/>
            <p:nvPr/>
          </p:nvSpPr>
          <p:spPr>
            <a:xfrm>
              <a:off x="6065657" y="4435327"/>
              <a:ext cx="4244683" cy="968075"/>
            </a:xfrm>
            <a:custGeom>
              <a:avLst/>
              <a:gdLst>
                <a:gd name="connsiteX0" fmla="*/ 0 w 1637527"/>
                <a:gd name="connsiteY0" fmla="*/ 0 h 1572520"/>
                <a:gd name="connsiteX1" fmla="*/ 1637527 w 1637527"/>
                <a:gd name="connsiteY1" fmla="*/ 0 h 1572520"/>
                <a:gd name="connsiteX2" fmla="*/ 1637527 w 1637527"/>
                <a:gd name="connsiteY2" fmla="*/ 1572520 h 1572520"/>
                <a:gd name="connsiteX3" fmla="*/ 0 w 1637527"/>
                <a:gd name="connsiteY3" fmla="*/ 1572520 h 1572520"/>
                <a:gd name="connsiteX4" fmla="*/ 0 w 1637527"/>
                <a:gd name="connsiteY4" fmla="*/ 0 h 157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7527" h="1572520">
                  <a:moveTo>
                    <a:pt x="0" y="0"/>
                  </a:moveTo>
                  <a:lnTo>
                    <a:pt x="1637527" y="0"/>
                  </a:lnTo>
                  <a:lnTo>
                    <a:pt x="1637527" y="1572520"/>
                  </a:lnTo>
                  <a:lnTo>
                    <a:pt x="0" y="15725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b" anchorCtr="0">
              <a:noAutofit/>
            </a:bodyPr>
            <a:lstStyle/>
            <a:p>
              <a:pPr algn="ctr" defTabSz="800100"/>
              <a:r>
                <a:rPr lang="en-US" b="1" spc="50" dirty="0">
                  <a:solidFill>
                    <a:srgbClr val="8C6A64"/>
                  </a:solidFill>
                  <a:latin typeface="Constantia"/>
                </a:rPr>
                <a:t>Multi-layer Perceptron Classifier — Sentence Transformer</a:t>
              </a:r>
              <a:r>
                <a:rPr lang="en-US" b="1" spc="50" dirty="0">
                  <a:solidFill>
                    <a:srgbClr val="8C6A64"/>
                  </a:solidFill>
                  <a:latin typeface="Avenir Next LT Pro"/>
                </a:rPr>
                <a:t> </a:t>
              </a:r>
              <a:endParaRPr lang="en-US" b="1" spc="50" dirty="0">
                <a:solidFill>
                  <a:srgbClr val="8C6A64"/>
                </a:solidFill>
                <a:latin typeface="Constantia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61E8B1-3B90-9487-E6B5-89A57D08208C}"/>
                </a:ext>
              </a:extLst>
            </p:cNvPr>
            <p:cNvSpPr/>
            <p:nvPr/>
          </p:nvSpPr>
          <p:spPr>
            <a:xfrm>
              <a:off x="10058988" y="4003900"/>
              <a:ext cx="268515" cy="268515"/>
            </a:xfrm>
            <a:prstGeom prst="ellipse">
              <a:avLst/>
            </a:prstGeom>
            <a:solidFill>
              <a:srgbClr val="8C6A64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B81561E4-A68C-9814-D793-A16E2A7AA6CF}"/>
                </a:ext>
              </a:extLst>
            </p:cNvPr>
            <p:cNvSpPr/>
            <p:nvPr/>
          </p:nvSpPr>
          <p:spPr>
            <a:xfrm>
              <a:off x="4261820" y="2759691"/>
              <a:ext cx="3613522" cy="913182"/>
            </a:xfrm>
            <a:custGeom>
              <a:avLst/>
              <a:gdLst>
                <a:gd name="connsiteX0" fmla="*/ 0 w 1517906"/>
                <a:gd name="connsiteY0" fmla="*/ 0 h 1572520"/>
                <a:gd name="connsiteX1" fmla="*/ 1517906 w 1517906"/>
                <a:gd name="connsiteY1" fmla="*/ 0 h 1572520"/>
                <a:gd name="connsiteX2" fmla="*/ 1517906 w 1517906"/>
                <a:gd name="connsiteY2" fmla="*/ 1572520 h 1572520"/>
                <a:gd name="connsiteX3" fmla="*/ 0 w 1517906"/>
                <a:gd name="connsiteY3" fmla="*/ 1572520 h 1572520"/>
                <a:gd name="connsiteX4" fmla="*/ 0 w 1517906"/>
                <a:gd name="connsiteY4" fmla="*/ 0 h 157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7906" h="1572520">
                  <a:moveTo>
                    <a:pt x="0" y="0"/>
                  </a:moveTo>
                  <a:lnTo>
                    <a:pt x="1517906" y="0"/>
                  </a:lnTo>
                  <a:lnTo>
                    <a:pt x="1517906" y="1572520"/>
                  </a:lnTo>
                  <a:lnTo>
                    <a:pt x="0" y="15725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t" anchorCtr="0">
              <a:noAutofit/>
            </a:bodyPr>
            <a:lstStyle/>
            <a:p>
              <a:pPr algn="ctr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n-US" b="1" spc="50" dirty="0">
                  <a:solidFill>
                    <a:srgbClr val="8C6A64"/>
                  </a:solidFill>
                  <a:latin typeface="Constantia"/>
                </a:rPr>
                <a:t>Linear Regression </a:t>
              </a:r>
              <a:r>
                <a:rPr lang="en-US" b="1" spc="50" dirty="0">
                  <a:solidFill>
                    <a:srgbClr val="8C6A64"/>
                  </a:solidFill>
                  <a:latin typeface="Constantia"/>
                  <a:ea typeface="+mn-lt"/>
                  <a:cs typeface="+mn-lt"/>
                </a:rPr>
                <a:t>— Sentence Transformer</a:t>
              </a:r>
              <a:r>
                <a:rPr lang="en-US" b="1" spc="50" dirty="0">
                  <a:solidFill>
                    <a:srgbClr val="8C6A64"/>
                  </a:solidFill>
                  <a:latin typeface="Avenir Next LT Pro"/>
                </a:rPr>
                <a:t> </a:t>
              </a:r>
              <a:endParaRPr lang="en-US" kern="1200" spc="50" baseline="0">
                <a:solidFill>
                  <a:srgbClr val="8C6A64"/>
                </a:solidFill>
              </a:endParaRPr>
            </a:p>
          </p:txBody>
        </p:sp>
      </p:grpSp>
      <p:sp>
        <p:nvSpPr>
          <p:cNvPr id="3" name="Freeform 4">
            <a:extLst>
              <a:ext uri="{FF2B5EF4-FFF2-40B4-BE49-F238E27FC236}">
                <a16:creationId xmlns:a16="http://schemas.microsoft.com/office/drawing/2014/main" id="{BCEC3D7D-9360-C959-A0D7-CF4F002B7237}"/>
              </a:ext>
            </a:extLst>
          </p:cNvPr>
          <p:cNvSpPr/>
          <p:nvPr/>
        </p:nvSpPr>
        <p:spPr>
          <a:xfrm>
            <a:off x="10834216" y="4280100"/>
            <a:ext cx="1401985" cy="522005"/>
          </a:xfrm>
          <a:custGeom>
            <a:avLst/>
            <a:gdLst>
              <a:gd name="connsiteX0" fmla="*/ 0 w 1812071"/>
              <a:gd name="connsiteY0" fmla="*/ 0 h 1572520"/>
              <a:gd name="connsiteX1" fmla="*/ 1812071 w 1812071"/>
              <a:gd name="connsiteY1" fmla="*/ 0 h 1572520"/>
              <a:gd name="connsiteX2" fmla="*/ 1812071 w 1812071"/>
              <a:gd name="connsiteY2" fmla="*/ 1572520 h 1572520"/>
              <a:gd name="connsiteX3" fmla="*/ 0 w 1812071"/>
              <a:gd name="connsiteY3" fmla="*/ 1572520 h 1572520"/>
              <a:gd name="connsiteX4" fmla="*/ 0 w 1812071"/>
              <a:gd name="connsiteY4" fmla="*/ 0 h 157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071" h="1572520">
                <a:moveTo>
                  <a:pt x="0" y="0"/>
                </a:moveTo>
                <a:lnTo>
                  <a:pt x="1812071" y="0"/>
                </a:lnTo>
                <a:lnTo>
                  <a:pt x="1812071" y="1572520"/>
                </a:lnTo>
                <a:lnTo>
                  <a:pt x="0" y="15725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b" anchorCtr="0">
            <a:noAutofit/>
          </a:bodyPr>
          <a:lstStyle/>
          <a:p>
            <a:pPr algn="ctr" defTabSz="800100"/>
            <a:r>
              <a:rPr lang="en-US" b="1" i="1" spc="50" dirty="0">
                <a:solidFill>
                  <a:srgbClr val="8C6A64"/>
                </a:solidFill>
                <a:latin typeface="Constantia"/>
              </a:rPr>
              <a:t>Viitor</a:t>
            </a:r>
            <a:endParaRPr lang="en-US">
              <a:solidFill>
                <a:srgbClr val="8C6A64"/>
              </a:solidFill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51197719-9260-925F-92E7-973E473588E6}"/>
              </a:ext>
            </a:extLst>
          </p:cNvPr>
          <p:cNvSpPr/>
          <p:nvPr/>
        </p:nvSpPr>
        <p:spPr>
          <a:xfrm>
            <a:off x="230451" y="4375822"/>
            <a:ext cx="1194167" cy="433841"/>
          </a:xfrm>
          <a:custGeom>
            <a:avLst/>
            <a:gdLst>
              <a:gd name="connsiteX0" fmla="*/ 0 w 1812071"/>
              <a:gd name="connsiteY0" fmla="*/ 0 h 1572520"/>
              <a:gd name="connsiteX1" fmla="*/ 1812071 w 1812071"/>
              <a:gd name="connsiteY1" fmla="*/ 0 h 1572520"/>
              <a:gd name="connsiteX2" fmla="*/ 1812071 w 1812071"/>
              <a:gd name="connsiteY2" fmla="*/ 1572520 h 1572520"/>
              <a:gd name="connsiteX3" fmla="*/ 0 w 1812071"/>
              <a:gd name="connsiteY3" fmla="*/ 1572520 h 1572520"/>
              <a:gd name="connsiteX4" fmla="*/ 0 w 1812071"/>
              <a:gd name="connsiteY4" fmla="*/ 0 h 157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071" h="1572520">
                <a:moveTo>
                  <a:pt x="0" y="0"/>
                </a:moveTo>
                <a:lnTo>
                  <a:pt x="1812071" y="0"/>
                </a:lnTo>
                <a:lnTo>
                  <a:pt x="1812071" y="1572520"/>
                </a:lnTo>
                <a:lnTo>
                  <a:pt x="0" y="15725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b" anchorCtr="0">
            <a:noAutofit/>
          </a:bodyPr>
          <a:lstStyle/>
          <a:p>
            <a:pPr algn="ctr" defTabSz="800100"/>
            <a:r>
              <a:rPr lang="ro-RO" b="1" i="1" spc="50" dirty="0">
                <a:solidFill>
                  <a:srgbClr val="8C6A64"/>
                </a:solidFill>
                <a:latin typeface="Constantia"/>
              </a:rPr>
              <a:t>Trecut</a:t>
            </a:r>
            <a:endParaRPr lang="ro-RO">
              <a:solidFill>
                <a:srgbClr val="8C6A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562D26"/>
      </a:accent2>
      <a:accent3>
        <a:srgbClr val="4E5745"/>
      </a:accent3>
      <a:accent4>
        <a:srgbClr val="4E5745"/>
      </a:accent4>
      <a:accent5>
        <a:srgbClr val="7381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{EE0DCE43-FCDF-4136-8F1B-96D7D8B65F84}tf11964407_win32</Template>
  <TotalTime>156</TotalTime>
  <Words>441</Words>
  <Application>Microsoft Office PowerPoint</Application>
  <PresentationFormat>Widescreen</PresentationFormat>
  <Paragraphs>117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Avenir Next LT Pro</vt:lpstr>
      <vt:lpstr>Calibri</vt:lpstr>
      <vt:lpstr>Constantia</vt:lpstr>
      <vt:lpstr>Courier New</vt:lpstr>
      <vt:lpstr>Gill Sans Nova Light</vt:lpstr>
      <vt:lpstr>Sagona Book</vt:lpstr>
      <vt:lpstr>Custom</vt:lpstr>
      <vt:lpstr>Teen Mental Health</vt:lpstr>
      <vt:lpstr>CUPRINS</vt:lpstr>
      <vt:lpstr>INTRODUCERE</vt:lpstr>
      <vt:lpstr>overcoming nervousness</vt:lpstr>
      <vt:lpstr>engaging the audience</vt:lpstr>
      <vt:lpstr>PARTEA DE INTELIGENȚĂ ARTIFICIALĂ</vt:lpstr>
      <vt:lpstr>PowerPoint Presentation</vt:lpstr>
      <vt:lpstr>AMALGAM DE SETURI DE DATE</vt:lpstr>
      <vt:lpstr>MODELE TESTATE</vt:lpstr>
      <vt:lpstr>MODUL DE REPREZENTARE A PROPOZITIILOR</vt:lpstr>
      <vt:lpstr>PERFORMANATA MODELULUI</vt:lpstr>
      <vt:lpstr>DEMO</vt:lpstr>
      <vt:lpstr>CONCLUZII ȘI POSIBILE ÎMBUNĂTĂȚIRI</vt:lpstr>
      <vt:lpstr>MULȚUMIM!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Toth Alexandra</dc:creator>
  <cp:lastModifiedBy>Toth Alexandra</cp:lastModifiedBy>
  <cp:revision>637</cp:revision>
  <dcterms:created xsi:type="dcterms:W3CDTF">2025-01-16T08:18:35Z</dcterms:created>
  <dcterms:modified xsi:type="dcterms:W3CDTF">2025-01-16T18:12:26Z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