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6866" autoAdjust="0"/>
  </p:normalViewPr>
  <p:slideViewPr>
    <p:cSldViewPr snapToGrid="0">
      <p:cViewPr>
        <p:scale>
          <a:sx n="100" d="100"/>
          <a:sy n="100" d="100"/>
        </p:scale>
        <p:origin x="-1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77E7-A9B2-4C5C-A27C-2EB2FC96A83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8316-8F7B-4BF4-AFD4-03F9383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34895" y="1818639"/>
            <a:ext cx="252730" cy="260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7625" y="176446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Corner node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34895" y="2255652"/>
            <a:ext cx="252730" cy="2609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7625" y="2192495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34895" y="2692665"/>
            <a:ext cx="25273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87625" y="262052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node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2334895" y="3097292"/>
            <a:ext cx="266700" cy="2819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7625" y="3048554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39340" y="1958556"/>
            <a:ext cx="3830638" cy="2697481"/>
            <a:chOff x="2339340" y="1958556"/>
            <a:chExt cx="3830638" cy="2697481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2476500" y="2143125"/>
              <a:ext cx="1647349" cy="2352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23372" y="2165350"/>
              <a:ext cx="885508" cy="2330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52106" y="2161219"/>
              <a:ext cx="1865154" cy="1496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89960" y="2143124"/>
              <a:ext cx="646589" cy="1514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9960" y="36576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8560" y="3657597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000500" y="2008732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37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5857240" y="3527102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7432" y="43174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41683" y="348587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69310" y="34709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88435" y="1958556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32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45752" y="1707148"/>
            <a:ext cx="3492024" cy="2957929"/>
            <a:chOff x="2845752" y="1707148"/>
            <a:chExt cx="3492024" cy="2957929"/>
          </a:xfrm>
        </p:grpSpPr>
        <p:sp>
          <p:nvSpPr>
            <p:cNvPr id="4" name="Parallelogram 3"/>
            <p:cNvSpPr/>
            <p:nvPr/>
          </p:nvSpPr>
          <p:spPr>
            <a:xfrm>
              <a:off x="3009900" y="1885950"/>
              <a:ext cx="3181350" cy="2609850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60357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5752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92420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7815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024086" y="1765667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9481" y="171819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525520" y="175462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0915" y="170714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7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5752" y="1707148"/>
            <a:ext cx="3492024" cy="2957929"/>
            <a:chOff x="2845752" y="1707148"/>
            <a:chExt cx="3492024" cy="2957929"/>
          </a:xfrm>
        </p:grpSpPr>
        <p:sp>
          <p:nvSpPr>
            <p:cNvPr id="4" name="Parallelogram 3"/>
            <p:cNvSpPr/>
            <p:nvPr/>
          </p:nvSpPr>
          <p:spPr>
            <a:xfrm>
              <a:off x="3009900" y="1885950"/>
              <a:ext cx="3181350" cy="2609850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60357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5752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92420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7815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024086" y="1765667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9481" y="171819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525520" y="175462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0915" y="170714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122658" y="435509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1783" y="430393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20081" y="310101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9206" y="30498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71073" y="175831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198" y="170714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20721" y="304984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9846" y="29986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6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5752" y="1707148"/>
            <a:ext cx="3492024" cy="2957929"/>
            <a:chOff x="2845752" y="1707148"/>
            <a:chExt cx="3492024" cy="2957929"/>
          </a:xfrm>
        </p:grpSpPr>
        <p:sp>
          <p:nvSpPr>
            <p:cNvPr id="4" name="Parallelogram 3"/>
            <p:cNvSpPr/>
            <p:nvPr/>
          </p:nvSpPr>
          <p:spPr>
            <a:xfrm>
              <a:off x="3009900" y="1885950"/>
              <a:ext cx="3181350" cy="2609850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60357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5752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92420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7815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024086" y="1765667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9481" y="171819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525520" y="175462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0915" y="170714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122658" y="435509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1783" y="430393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20081" y="310101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9206" y="30498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71073" y="175831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198" y="170714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20721" y="304984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9846" y="29986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2066" y="3060675"/>
              <a:ext cx="25273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3013" y="2998683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0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45752" y="1688098"/>
            <a:ext cx="2860358" cy="2976979"/>
            <a:chOff x="2845752" y="1688098"/>
            <a:chExt cx="2860358" cy="297697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3000375" y="1905000"/>
              <a:ext cx="1466850" cy="25812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481830" y="1905000"/>
              <a:ext cx="1014095" cy="259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00375" y="4486275"/>
              <a:ext cx="2510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60357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5752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92420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7815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60148" y="173557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5543" y="168809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9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5752" y="1688098"/>
            <a:ext cx="2860358" cy="2976979"/>
            <a:chOff x="2845752" y="1688098"/>
            <a:chExt cx="2860358" cy="297697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3000375" y="1905000"/>
              <a:ext cx="1466850" cy="25812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481830" y="1905000"/>
              <a:ext cx="1014095" cy="259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00375" y="4486275"/>
              <a:ext cx="2510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60357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5752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92420" y="437399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7815" y="4326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60148" y="173557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5543" y="168809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22658" y="435509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1783" y="430393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46558" y="307902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35683" y="302786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89258" y="308718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78383" y="30360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43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00375" y="1905000"/>
            <a:ext cx="1466850" cy="2581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481830" y="1905000"/>
            <a:ext cx="1014095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0375" y="4486275"/>
            <a:ext cx="2510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60357" y="4373995"/>
            <a:ext cx="252730" cy="260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845752" y="4326523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5392420" y="4373995"/>
            <a:ext cx="252730" cy="260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377815" y="4326523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360148" y="1735570"/>
            <a:ext cx="252730" cy="260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345543" y="1688098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4122658" y="4355098"/>
            <a:ext cx="252730" cy="2609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111783" y="4303934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46558" y="3079028"/>
            <a:ext cx="252730" cy="2609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835683" y="3027864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89258" y="3087187"/>
            <a:ext cx="252730" cy="2609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3578383" y="3036023"/>
            <a:ext cx="3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1324" y="3298167"/>
            <a:ext cx="25273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4212271" y="3236175"/>
            <a:ext cx="45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7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4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3" y="4463412"/>
            <a:ext cx="1885244" cy="186452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91" y="4433634"/>
            <a:ext cx="1971866" cy="1894305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694" y="4463412"/>
            <a:ext cx="1937703" cy="186452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15" y="2095500"/>
            <a:ext cx="1426127" cy="1888492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743" y="2095500"/>
            <a:ext cx="1543220" cy="1888492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93" y="113032"/>
            <a:ext cx="1569149" cy="1532826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080" y="110046"/>
            <a:ext cx="1724733" cy="1532826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573" y="143546"/>
            <a:ext cx="2121860" cy="1532826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1444242" y="1653747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tet4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4361781" y="1642872"/>
            <a:ext cx="6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tet15</a:t>
            </a:r>
            <a:endParaRPr lang="en-US" dirty="0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8117" y="110046"/>
            <a:ext cx="1572206" cy="1535812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2870408" y="1676372"/>
            <a:ext cx="6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tet10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7259358" y="1676372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pyra5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385732" y="3982240"/>
            <a:ext cx="8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penta6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2794208" y="3951587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penta15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385732" y="6238312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hex8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412454" y="6255988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hex20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5451668" y="6238312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5" y="2747639"/>
            <a:ext cx="1924965" cy="16656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04" y="2742934"/>
            <a:ext cx="1988696" cy="172078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0" y="304534"/>
            <a:ext cx="1605594" cy="17036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121" y="304534"/>
            <a:ext cx="1623060" cy="17221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700" y="2742934"/>
            <a:ext cx="1968854" cy="17036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38001" y="2008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55622" y="20079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82409" y="441304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0469" y="441304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84566" y="441281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2322830" y="907297"/>
            <a:ext cx="3852227" cy="3748740"/>
            <a:chOff x="2322830" y="907297"/>
            <a:chExt cx="3852227" cy="374874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5110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8348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918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45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51100" y="19177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64560" y="10795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9960" y="36576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511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9530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8560" y="3657597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3489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Oval 34"/>
            <p:cNvSpPr/>
            <p:nvPr/>
          </p:nvSpPr>
          <p:spPr>
            <a:xfrm>
              <a:off x="482663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Oval 35"/>
            <p:cNvSpPr/>
            <p:nvPr/>
          </p:nvSpPr>
          <p:spPr>
            <a:xfrm>
              <a:off x="3350895" y="9585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7240" y="949004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37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5857240" y="3527102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7432" y="43174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41683" y="348587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69310" y="34709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2830" y="176846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6950" y="17644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46762" y="90729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2163" y="9136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1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4411" y="878271"/>
            <a:ext cx="3996055" cy="3777766"/>
            <a:chOff x="2274411" y="878271"/>
            <a:chExt cx="3996055" cy="37777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5110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8348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918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45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51100" y="19177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64560" y="10795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9960" y="36576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511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9530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8560" y="3657597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3489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Oval 34"/>
            <p:cNvSpPr/>
            <p:nvPr/>
          </p:nvSpPr>
          <p:spPr>
            <a:xfrm>
              <a:off x="482663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Oval 35"/>
            <p:cNvSpPr/>
            <p:nvPr/>
          </p:nvSpPr>
          <p:spPr>
            <a:xfrm>
              <a:off x="3350895" y="9585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7240" y="949004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37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5857240" y="3527102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7432" y="43174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41683" y="348587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69310" y="34709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2830" y="176846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6950" y="17644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46762" y="90729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2163" y="9136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603625" y="4365305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Oval 50"/>
            <p:cNvSpPr/>
            <p:nvPr/>
          </p:nvSpPr>
          <p:spPr>
            <a:xfrm>
              <a:off x="5427345" y="3896913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Oval 51"/>
            <p:cNvSpPr/>
            <p:nvPr/>
          </p:nvSpPr>
          <p:spPr>
            <a:xfrm>
              <a:off x="4554220" y="351294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/>
            <p:cNvSpPr/>
            <p:nvPr/>
          </p:nvSpPr>
          <p:spPr>
            <a:xfrm>
              <a:off x="2894965" y="386280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Oval 53"/>
            <p:cNvSpPr/>
            <p:nvPr/>
          </p:nvSpPr>
          <p:spPr>
            <a:xfrm>
              <a:off x="3693477" y="178720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Oval 54"/>
            <p:cNvSpPr/>
            <p:nvPr/>
          </p:nvSpPr>
          <p:spPr>
            <a:xfrm>
              <a:off x="5336540" y="136810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Oval 55"/>
            <p:cNvSpPr/>
            <p:nvPr/>
          </p:nvSpPr>
          <p:spPr>
            <a:xfrm>
              <a:off x="4540885" y="91725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56"/>
            <p:cNvSpPr/>
            <p:nvPr/>
          </p:nvSpPr>
          <p:spPr>
            <a:xfrm>
              <a:off x="2880360" y="130762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Oval 57"/>
            <p:cNvSpPr/>
            <p:nvPr/>
          </p:nvSpPr>
          <p:spPr>
            <a:xfrm>
              <a:off x="2334895" y="298151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2515" y="293877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/>
            <p:cNvSpPr/>
            <p:nvPr/>
          </p:nvSpPr>
          <p:spPr>
            <a:xfrm>
              <a:off x="5878195" y="226567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/>
            <p:cNvSpPr/>
            <p:nvPr/>
          </p:nvSpPr>
          <p:spPr>
            <a:xfrm>
              <a:off x="3351212" y="239202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93624" y="4308400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7653" y="3850628"/>
              <a:ext cx="480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8180" y="346331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6781" y="3820920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0293" y="173279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63833" y="1328645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2940" y="878271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08446" y="1268837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74411" y="294521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9650" y="2893255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14853" y="2222749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83267" y="234594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47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778" y="873080"/>
            <a:ext cx="4005286" cy="3786493"/>
            <a:chOff x="2263778" y="873080"/>
            <a:chExt cx="4005286" cy="378649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5110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8348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918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45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51100" y="19177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64560" y="10795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9960" y="36576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511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9530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8560" y="3657597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3489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Oval 34"/>
            <p:cNvSpPr/>
            <p:nvPr/>
          </p:nvSpPr>
          <p:spPr>
            <a:xfrm>
              <a:off x="482663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Oval 35"/>
            <p:cNvSpPr/>
            <p:nvPr/>
          </p:nvSpPr>
          <p:spPr>
            <a:xfrm>
              <a:off x="3350895" y="9585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7240" y="949004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37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5857240" y="3527102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2992" y="4299759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2671" y="4321019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45810" y="348511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63278" y="3469270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7275" y="177450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13935" y="1777012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40412" y="91406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7877" y="91465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603625" y="4365305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Oval 50"/>
            <p:cNvSpPr/>
            <p:nvPr/>
          </p:nvSpPr>
          <p:spPr>
            <a:xfrm>
              <a:off x="5427345" y="3896913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Oval 51"/>
            <p:cNvSpPr/>
            <p:nvPr/>
          </p:nvSpPr>
          <p:spPr>
            <a:xfrm>
              <a:off x="4554220" y="351294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/>
            <p:cNvSpPr/>
            <p:nvPr/>
          </p:nvSpPr>
          <p:spPr>
            <a:xfrm>
              <a:off x="2894965" y="386280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Oval 53"/>
            <p:cNvSpPr/>
            <p:nvPr/>
          </p:nvSpPr>
          <p:spPr>
            <a:xfrm>
              <a:off x="3693477" y="178720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Oval 54"/>
            <p:cNvSpPr/>
            <p:nvPr/>
          </p:nvSpPr>
          <p:spPr>
            <a:xfrm>
              <a:off x="5336540" y="1368107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Oval 55"/>
            <p:cNvSpPr/>
            <p:nvPr/>
          </p:nvSpPr>
          <p:spPr>
            <a:xfrm>
              <a:off x="4540885" y="91725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56"/>
            <p:cNvSpPr/>
            <p:nvPr/>
          </p:nvSpPr>
          <p:spPr>
            <a:xfrm>
              <a:off x="2880360" y="130762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Oval 57"/>
            <p:cNvSpPr/>
            <p:nvPr/>
          </p:nvSpPr>
          <p:spPr>
            <a:xfrm>
              <a:off x="2334895" y="298151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2515" y="293877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/>
            <p:cNvSpPr/>
            <p:nvPr/>
          </p:nvSpPr>
          <p:spPr>
            <a:xfrm>
              <a:off x="5878195" y="226567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/>
            <p:cNvSpPr/>
            <p:nvPr/>
          </p:nvSpPr>
          <p:spPr>
            <a:xfrm>
              <a:off x="3351212" y="2392026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92750" y="431414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58765" y="3854920"/>
              <a:ext cx="480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97070" y="3456959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0830" y="3818118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9977" y="1733442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65840" y="132383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69605" y="873080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09517" y="1256650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63778" y="2936873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8369" y="2891250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13451" y="2228421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90398" y="2355602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79190" y="2897491"/>
              <a:ext cx="25273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" name="Parallelogram 1"/>
            <p:cNvSpPr/>
            <p:nvPr/>
          </p:nvSpPr>
          <p:spPr>
            <a:xfrm rot="18881814">
              <a:off x="5298763" y="2594292"/>
              <a:ext cx="498876" cy="252597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4874" y="2321323"/>
              <a:ext cx="25273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Parallelogram 76"/>
            <p:cNvSpPr/>
            <p:nvPr/>
          </p:nvSpPr>
          <p:spPr>
            <a:xfrm rot="18881814">
              <a:off x="2792632" y="2665654"/>
              <a:ext cx="500230" cy="238198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4081858" y="1310695"/>
              <a:ext cx="472362" cy="182418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Parallelogram 78"/>
            <p:cNvSpPr/>
            <p:nvPr/>
          </p:nvSpPr>
          <p:spPr>
            <a:xfrm>
              <a:off x="4064475" y="3945743"/>
              <a:ext cx="472680" cy="179940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087755" y="2536555"/>
              <a:ext cx="369784" cy="323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02512" y="2835499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56178" y="2556671"/>
              <a:ext cx="548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26758" y="2259123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47102" y="2608316"/>
              <a:ext cx="528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05606" y="3866436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24702" y="1228572"/>
              <a:ext cx="479067" cy="350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79499" y="2594069"/>
              <a:ext cx="509367" cy="33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27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45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22830" y="913647"/>
            <a:ext cx="2862897" cy="3742390"/>
            <a:chOff x="2322830" y="913647"/>
            <a:chExt cx="2862897" cy="374239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5110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98348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645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51100" y="19177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4560" y="1079500"/>
              <a:ext cx="148844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89960" y="3657600"/>
              <a:ext cx="1518920" cy="838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4511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3489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482663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3350895" y="9585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57432" y="43174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69310" y="34709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2830" y="176846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6950" y="17644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2163" y="9136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59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69015" y="913647"/>
            <a:ext cx="3103561" cy="3742390"/>
            <a:chOff x="2269015" y="913647"/>
            <a:chExt cx="3103561" cy="374239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5110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983480" y="19177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64560" y="1079500"/>
              <a:ext cx="25400" cy="257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51100" y="19177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4560" y="1079500"/>
              <a:ext cx="148844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89960" y="3657600"/>
              <a:ext cx="1518920" cy="838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451100" y="1079499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61260" y="3657598"/>
              <a:ext cx="1038860" cy="83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3489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4826635" y="181863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3350895" y="9585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82010" y="351758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4869815" y="4365305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57432" y="431748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69310" y="34709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2830" y="176846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6950" y="17644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2163" y="91364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3603625" y="4365305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2750" y="431414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989785" y="386064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78910" y="380947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867105" y="3911805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6230" y="386064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58938" y="178726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9960" y="1737373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967243" y="131816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98265" y="1268273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833610" y="1373965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64632" y="1324076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337993" y="296916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69015" y="2919272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855132" y="294292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86154" y="2893040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338911" y="2420074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69933" y="2370185"/>
              <a:ext cx="58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8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339340" y="897523"/>
            <a:ext cx="3914457" cy="3762996"/>
            <a:chOff x="2339340" y="897523"/>
            <a:chExt cx="3914457" cy="37629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476500" y="1076305"/>
              <a:ext cx="1762284" cy="3419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270374" y="1076305"/>
              <a:ext cx="1825823" cy="3446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32910" y="1076305"/>
              <a:ext cx="15240" cy="2139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481580" y="4495798"/>
              <a:ext cx="3582670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25925" y="3273422"/>
              <a:ext cx="1840786" cy="1198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61260" y="3263900"/>
              <a:ext cx="1757204" cy="1231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127182" y="941823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4099560" y="314293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5937885" y="4369787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5502" y="43219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86860" y="309626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06227" y="897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9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340" y="897523"/>
            <a:ext cx="3914457" cy="3762996"/>
            <a:chOff x="2339340" y="897523"/>
            <a:chExt cx="3914457" cy="3762996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476500" y="1076305"/>
              <a:ext cx="1762284" cy="3419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270374" y="1076305"/>
              <a:ext cx="1825823" cy="3446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232910" y="1076305"/>
              <a:ext cx="15240" cy="2139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25925" y="3273422"/>
              <a:ext cx="1840786" cy="1198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61260" y="3263900"/>
              <a:ext cx="1757204" cy="1231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81580" y="4495798"/>
              <a:ext cx="3582670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73274" y="435734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2399" y="430618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28315" y="371057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7440" y="365940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21924" y="3653370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1049" y="3602206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56203" y="2576943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5328" y="2525779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016242" y="2552778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229" y="249530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116330" y="204563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4655" y="2000817"/>
              <a:ext cx="46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127182" y="941823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Oval 42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Oval 43"/>
            <p:cNvSpPr/>
            <p:nvPr/>
          </p:nvSpPr>
          <p:spPr>
            <a:xfrm>
              <a:off x="4099560" y="314293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Oval 44"/>
            <p:cNvSpPr/>
            <p:nvPr/>
          </p:nvSpPr>
          <p:spPr>
            <a:xfrm>
              <a:off x="5937885" y="4369787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25502" y="432196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85432" y="310934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6227" y="897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987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9340" y="897523"/>
            <a:ext cx="4292599" cy="3748438"/>
            <a:chOff x="2339340" y="897523"/>
            <a:chExt cx="4292599" cy="3748438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476500" y="1076305"/>
              <a:ext cx="1762284" cy="3419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270374" y="1076305"/>
              <a:ext cx="2177098" cy="3400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232910" y="1076305"/>
              <a:ext cx="15240" cy="2139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25925" y="3273422"/>
              <a:ext cx="2200752" cy="1202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61260" y="3263900"/>
              <a:ext cx="1757204" cy="1231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81580" y="4495800"/>
              <a:ext cx="3938270" cy="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81580" y="4495800"/>
              <a:ext cx="2527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73274" y="4357349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2399" y="4306185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28315" y="3710572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7440" y="365940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21924" y="3653370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1049" y="3602206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56203" y="2576943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5328" y="2525779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181898" y="263007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5885" y="2572598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116330" y="2045631"/>
              <a:ext cx="252730" cy="26098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4655" y="2000817"/>
              <a:ext cx="46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127182" y="941823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Oval 42"/>
            <p:cNvSpPr/>
            <p:nvPr/>
          </p:nvSpPr>
          <p:spPr>
            <a:xfrm>
              <a:off x="2353945" y="4333876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Oval 43"/>
            <p:cNvSpPr/>
            <p:nvPr/>
          </p:nvSpPr>
          <p:spPr>
            <a:xfrm>
              <a:off x="4093210" y="3155630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Oval 44"/>
            <p:cNvSpPr/>
            <p:nvPr/>
          </p:nvSpPr>
          <p:spPr>
            <a:xfrm>
              <a:off x="6316027" y="4355229"/>
              <a:ext cx="252730" cy="2609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9340" y="4286404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03644" y="4307407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85432" y="3109341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6227" y="897523"/>
              <a:ext cx="32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9189" y="3489623"/>
              <a:ext cx="25273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2511" y="3427631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Parallelogram 52"/>
            <p:cNvSpPr/>
            <p:nvPr/>
          </p:nvSpPr>
          <p:spPr>
            <a:xfrm rot="5400000">
              <a:off x="4673068" y="2920129"/>
              <a:ext cx="551332" cy="252597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66235" y="2875402"/>
              <a:ext cx="548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 rot="8135326">
              <a:off x="3487818" y="2913731"/>
              <a:ext cx="551332" cy="252597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63178" y="2860958"/>
              <a:ext cx="548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" name="Parallelogram 56"/>
            <p:cNvSpPr/>
            <p:nvPr/>
          </p:nvSpPr>
          <p:spPr>
            <a:xfrm>
              <a:off x="4162718" y="3950978"/>
              <a:ext cx="472680" cy="179940"/>
            </a:xfrm>
            <a:prstGeom prst="parallelogram">
              <a:avLst>
                <a:gd name="adj" fmla="val 98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03849" y="3871671"/>
              <a:ext cx="455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4203116" y="2499009"/>
              <a:ext cx="369784" cy="323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4860" y="2556523"/>
              <a:ext cx="509367" cy="33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44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171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18</cp:revision>
  <dcterms:created xsi:type="dcterms:W3CDTF">2018-06-26T13:26:45Z</dcterms:created>
  <dcterms:modified xsi:type="dcterms:W3CDTF">2018-06-26T15:31:36Z</dcterms:modified>
</cp:coreProperties>
</file>