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7150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Rajdhani SemiBold"/>
      <p:regular r:id="rId25"/>
      <p:bold r:id="rId26"/>
    </p:embeddedFont>
    <p:embeddedFont>
      <p:font typeface="Rajdhani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ajdhaniSemiBold-bold.fntdata"/><Relationship Id="rId25" Type="http://schemas.openxmlformats.org/officeDocument/2006/relationships/font" Target="fonts/RajdhaniSemiBold-regular.fntdata"/><Relationship Id="rId28" Type="http://schemas.openxmlformats.org/officeDocument/2006/relationships/font" Target="fonts/Rajdhani-bold.fntdata"/><Relationship Id="rId27" Type="http://schemas.openxmlformats.org/officeDocument/2006/relationships/font" Target="fonts/Rajdhani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28cea48972_0_373:notes"/>
          <p:cNvSpPr/>
          <p:nvPr>
            <p:ph idx="2" type="sldImg"/>
          </p:nvPr>
        </p:nvSpPr>
        <p:spPr>
          <a:xfrm>
            <a:off x="572370" y="812520"/>
            <a:ext cx="64146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28cea48972_0_37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128cea48972_0_37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28cea48972_0_1661:notes"/>
          <p:cNvSpPr/>
          <p:nvPr>
            <p:ph idx="2" type="sldImg"/>
          </p:nvPr>
        </p:nvSpPr>
        <p:spPr>
          <a:xfrm>
            <a:off x="572370" y="812520"/>
            <a:ext cx="64146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28cea48972_0_166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FFFFFF"/>
                </a:solidFill>
                <a:highlight>
                  <a:srgbClr val="111111"/>
                </a:highlight>
                <a:latin typeface="Arial"/>
                <a:ea typeface="Arial"/>
                <a:cs typeface="Arial"/>
                <a:sym typeface="Arial"/>
              </a:rPr>
              <a:t>Esta información nos resulta útil ya que nos permite tomar decisiones en cuánto a cuándo manejar, a que ciudadanos ofrecerles ciertos tipos de seguros, dónde y a quienes ponerles un mayor control en cuánto la habilitación del carnet de conducción, entre otras cosas.</a:t>
            </a:r>
            <a:endParaRPr/>
          </a:p>
        </p:txBody>
      </p:sp>
      <p:sp>
        <p:nvSpPr>
          <p:cNvPr id="531" name="Google Shape;531;g128cea48972_0_166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28cea48972_0_23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g128cea48972_0_2388:notes"/>
          <p:cNvSpPr/>
          <p:nvPr>
            <p:ph idx="2" type="sldImg"/>
          </p:nvPr>
        </p:nvSpPr>
        <p:spPr>
          <a:xfrm>
            <a:off x="960120" y="1143000"/>
            <a:ext cx="493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28cea48972_0_1302:notes"/>
          <p:cNvSpPr/>
          <p:nvPr>
            <p:ph idx="2" type="sldImg"/>
          </p:nvPr>
        </p:nvSpPr>
        <p:spPr>
          <a:xfrm>
            <a:off x="572370" y="812520"/>
            <a:ext cx="64146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28cea48972_0_130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128cea48972_0_130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28cea48972_0_1614:notes"/>
          <p:cNvSpPr/>
          <p:nvPr>
            <p:ph idx="2" type="sldImg"/>
          </p:nvPr>
        </p:nvSpPr>
        <p:spPr>
          <a:xfrm>
            <a:off x="572370" y="812520"/>
            <a:ext cx="64146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28cea48972_0_161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FFFFFF"/>
                </a:solidFill>
                <a:highlight>
                  <a:srgbClr val="111111"/>
                </a:highlight>
                <a:latin typeface="Arial"/>
                <a:ea typeface="Arial"/>
                <a:cs typeface="Arial"/>
                <a:sym typeface="Arial"/>
              </a:rPr>
              <a:t>Existen distintos factores que, en conjunto se ven involucrados en el origen de los accidentes automovilísticos. Por ejemplo: el clima, las características del conductor, las especificaciones del automóvil, entre otros. </a:t>
            </a:r>
            <a:endParaRPr sz="1050">
              <a:solidFill>
                <a:srgbClr val="FFFFFF"/>
              </a:solidFill>
              <a:highlight>
                <a:srgbClr val="11111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11111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FFFFFF"/>
                </a:solidFill>
                <a:highlight>
                  <a:srgbClr val="111111"/>
                </a:highlight>
                <a:latin typeface="Arial"/>
                <a:ea typeface="Arial"/>
                <a:cs typeface="Arial"/>
                <a:sym typeface="Arial"/>
              </a:rPr>
              <a:t>El presente dataset es producto del registro manual de los accidentes de tráfico del periodo 2017 - 2020 de la ciudad </a:t>
            </a:r>
            <a:r>
              <a:rPr b="1" lang="en-US" sz="1050">
                <a:solidFill>
                  <a:srgbClr val="FFFFFF"/>
                </a:solidFill>
                <a:highlight>
                  <a:srgbClr val="111111"/>
                </a:highlight>
                <a:latin typeface="Arial"/>
                <a:ea typeface="Arial"/>
                <a:cs typeface="Arial"/>
                <a:sym typeface="Arial"/>
              </a:rPr>
              <a:t>Addis Ababa</a:t>
            </a:r>
            <a:r>
              <a:rPr lang="en-US" sz="1050">
                <a:solidFill>
                  <a:srgbClr val="FFFFFF"/>
                </a:solidFill>
                <a:highlight>
                  <a:srgbClr val="111111"/>
                </a:highlight>
                <a:latin typeface="Arial"/>
                <a:ea typeface="Arial"/>
                <a:cs typeface="Arial"/>
                <a:sym typeface="Arial"/>
              </a:rPr>
              <a:t>, ciudad capital de Ethiopia. </a:t>
            </a:r>
            <a:endParaRPr sz="1050">
              <a:solidFill>
                <a:srgbClr val="FFFFFF"/>
              </a:solidFill>
              <a:highlight>
                <a:srgbClr val="11111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11111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FFFFFF"/>
                </a:solidFill>
                <a:highlight>
                  <a:srgbClr val="111111"/>
                </a:highlight>
                <a:latin typeface="Arial"/>
                <a:ea typeface="Arial"/>
                <a:cs typeface="Arial"/>
                <a:sym typeface="Arial"/>
              </a:rPr>
              <a:t>La información fue recopilada por los departamentos de policía y posteriormente utilizada con fines de inventigación. </a:t>
            </a:r>
            <a:endParaRPr sz="1050">
              <a:solidFill>
                <a:srgbClr val="FFFFFF"/>
              </a:solidFill>
              <a:highlight>
                <a:srgbClr val="11111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11111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FFFFFF"/>
                </a:solidFill>
                <a:highlight>
                  <a:srgbClr val="111111"/>
                </a:highlight>
                <a:latin typeface="Arial"/>
                <a:ea typeface="Arial"/>
                <a:cs typeface="Arial"/>
                <a:sym typeface="Arial"/>
              </a:rPr>
              <a:t>Toda la información sensible ha sido excluida durante la transcripción de los datos desde los regitros manuales hasta la creación del archivo CSV. Finalmente se tienen 32 features y 12.316 registros de accidentes.</a:t>
            </a:r>
            <a:endParaRPr/>
          </a:p>
        </p:txBody>
      </p:sp>
      <p:sp>
        <p:nvSpPr>
          <p:cNvPr id="367" name="Google Shape;367;g128cea48972_0_161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28cea48972_0_1620:notes"/>
          <p:cNvSpPr/>
          <p:nvPr>
            <p:ph idx="2" type="sldImg"/>
          </p:nvPr>
        </p:nvSpPr>
        <p:spPr>
          <a:xfrm>
            <a:off x="572370" y="812520"/>
            <a:ext cx="64146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28cea48972_0_162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FFFFFF"/>
                </a:solidFill>
                <a:highlight>
                  <a:srgbClr val="111111"/>
                </a:highlight>
                <a:latin typeface="Arial"/>
                <a:ea typeface="Arial"/>
                <a:cs typeface="Arial"/>
                <a:sym typeface="Arial"/>
              </a:rPr>
              <a:t>Esta información nos resulta útil ya que nos permite tomar decisiones en cuánto a </a:t>
            </a:r>
            <a:endParaRPr sz="1050">
              <a:solidFill>
                <a:srgbClr val="FFFFFF"/>
              </a:solidFill>
              <a:highlight>
                <a:srgbClr val="11111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11111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FFFFFF"/>
                </a:solidFill>
                <a:highlight>
                  <a:srgbClr val="111111"/>
                </a:highlight>
                <a:latin typeface="Arial"/>
                <a:ea typeface="Arial"/>
                <a:cs typeface="Arial"/>
                <a:sym typeface="Arial"/>
              </a:rPr>
              <a:t>cuándo manejar, </a:t>
            </a:r>
            <a:endParaRPr sz="1050">
              <a:solidFill>
                <a:srgbClr val="FFFFFF"/>
              </a:solidFill>
              <a:highlight>
                <a:srgbClr val="11111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FFFFFF"/>
                </a:solidFill>
                <a:highlight>
                  <a:srgbClr val="111111"/>
                </a:highlight>
                <a:latin typeface="Arial"/>
                <a:ea typeface="Arial"/>
                <a:cs typeface="Arial"/>
                <a:sym typeface="Arial"/>
              </a:rPr>
              <a:t>dónde y a quienes ponerles un mayor control en cuánto la habilitación del carnet de conducción, entre otras cosas.</a:t>
            </a:r>
            <a:endParaRPr/>
          </a:p>
        </p:txBody>
      </p:sp>
      <p:sp>
        <p:nvSpPr>
          <p:cNvPr id="378" name="Google Shape;378;g128cea48972_0_162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28cea48972_0_1626:notes"/>
          <p:cNvSpPr/>
          <p:nvPr>
            <p:ph idx="2" type="sldImg"/>
          </p:nvPr>
        </p:nvSpPr>
        <p:spPr>
          <a:xfrm>
            <a:off x="572370" y="812520"/>
            <a:ext cx="64146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28cea48972_0_162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128cea48972_0_162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28cea48972_0_1632:notes"/>
          <p:cNvSpPr/>
          <p:nvPr>
            <p:ph idx="2" type="sldImg"/>
          </p:nvPr>
        </p:nvSpPr>
        <p:spPr>
          <a:xfrm>
            <a:off x="572370" y="812520"/>
            <a:ext cx="64146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28cea48972_0_163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128cea48972_0_163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28cea48972_0_1649:notes"/>
          <p:cNvSpPr/>
          <p:nvPr>
            <p:ph idx="2" type="sldImg"/>
          </p:nvPr>
        </p:nvSpPr>
        <p:spPr>
          <a:xfrm>
            <a:off x="572370" y="812520"/>
            <a:ext cx="64146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28cea48972_0_164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g128cea48972_0_164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28cea48972_0_1655:notes"/>
          <p:cNvSpPr/>
          <p:nvPr>
            <p:ph idx="2" type="sldImg"/>
          </p:nvPr>
        </p:nvSpPr>
        <p:spPr>
          <a:xfrm>
            <a:off x="572370" y="812520"/>
            <a:ext cx="64146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28cea48972_0_165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128cea48972_0_165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28cea48972_0_2699:notes"/>
          <p:cNvSpPr/>
          <p:nvPr>
            <p:ph idx="2" type="sldImg"/>
          </p:nvPr>
        </p:nvSpPr>
        <p:spPr>
          <a:xfrm>
            <a:off x="572370" y="812520"/>
            <a:ext cx="64146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28cea48972_0_269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g128cea48972_0_269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 txBox="1"/>
          <p:nvPr>
            <p:ph type="ctrTitle"/>
          </p:nvPr>
        </p:nvSpPr>
        <p:spPr>
          <a:xfrm>
            <a:off x="685800" y="1775355"/>
            <a:ext cx="77724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3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1371600" y="3238500"/>
            <a:ext cx="64008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idx="10" type="dt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2" type="sldNum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301037" y="553989"/>
            <a:ext cx="8541900" cy="37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oter without Title">
  <p:cSld name="Footer without Title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1"/>
          <p:cNvSpPr txBox="1"/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0" type="dt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1" name="Google Shape;271;p11"/>
          <p:cNvSpPr txBox="1"/>
          <p:nvPr>
            <p:ph idx="12" type="sldNum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2" name="Google Shape;272;p11"/>
          <p:cNvSpPr/>
          <p:nvPr/>
        </p:nvSpPr>
        <p:spPr>
          <a:xfrm>
            <a:off x="0" y="-94497"/>
            <a:ext cx="9144000" cy="186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Screen_Img">
  <p:cSld name="FullScreen_Img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"/>
          <p:cNvSpPr txBox="1"/>
          <p:nvPr>
            <p:ph idx="10" type="dt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5" name="Google Shape;275;p12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2"/>
          <p:cNvSpPr/>
          <p:nvPr>
            <p:ph idx="2" type="pic"/>
          </p:nvPr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1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/>
          <p:nvPr>
            <p:ph type="title"/>
          </p:nvPr>
        </p:nvSpPr>
        <p:spPr>
          <a:xfrm>
            <a:off x="4201325" y="1390139"/>
            <a:ext cx="4222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jdhani"/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2 1">
  <p:cSld name="CUSTOM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"/>
          <p:cNvSpPr txBox="1"/>
          <p:nvPr>
            <p:ph type="title"/>
          </p:nvPr>
        </p:nvSpPr>
        <p:spPr>
          <a:xfrm>
            <a:off x="5315838" y="1098528"/>
            <a:ext cx="3441000" cy="31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ario">
  <p:cSld name="BLANK_1_1_1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"/>
          <p:cNvSpPr txBox="1"/>
          <p:nvPr/>
        </p:nvSpPr>
        <p:spPr>
          <a:xfrm>
            <a:off x="720000" y="198667"/>
            <a:ext cx="7704000" cy="1121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Temario</a:t>
            </a:r>
            <a:endParaRPr/>
          </a:p>
        </p:txBody>
      </p:sp>
      <p:sp>
        <p:nvSpPr>
          <p:cNvPr id="285" name="Google Shape;285;p16"/>
          <p:cNvSpPr txBox="1"/>
          <p:nvPr/>
        </p:nvSpPr>
        <p:spPr>
          <a:xfrm>
            <a:off x="327007" y="5484139"/>
            <a:ext cx="2187900" cy="15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Introducción a Data Science 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lo temario">
  <p:cSld name="BLANK_1_1_1_3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"/>
          <p:cNvSpPr txBox="1"/>
          <p:nvPr/>
        </p:nvSpPr>
        <p:spPr>
          <a:xfrm>
            <a:off x="327007" y="5484139"/>
            <a:ext cx="2187900" cy="15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Introducción a Data Science 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8" name="Google Shape;288;p17"/>
          <p:cNvSpPr txBox="1"/>
          <p:nvPr>
            <p:ph type="title"/>
          </p:nvPr>
        </p:nvSpPr>
        <p:spPr>
          <a:xfrm>
            <a:off x="757875" y="463389"/>
            <a:ext cx="6038400" cy="77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17"/>
          <p:cNvSpPr txBox="1"/>
          <p:nvPr>
            <p:ph idx="1" type="subTitle"/>
          </p:nvPr>
        </p:nvSpPr>
        <p:spPr>
          <a:xfrm>
            <a:off x="757875" y="1566333"/>
            <a:ext cx="3892500" cy="12013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Open Sans"/>
              <a:buNone/>
              <a:defRPr b="1" sz="2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17"/>
          <p:cNvSpPr txBox="1"/>
          <p:nvPr>
            <p:ph idx="2" type="subTitle"/>
          </p:nvPr>
        </p:nvSpPr>
        <p:spPr>
          <a:xfrm>
            <a:off x="774350" y="3065056"/>
            <a:ext cx="3892500" cy="7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">
  <p:cSld name="BLANK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"/>
          <p:cNvSpPr txBox="1"/>
          <p:nvPr/>
        </p:nvSpPr>
        <p:spPr>
          <a:xfrm>
            <a:off x="327007" y="5484139"/>
            <a:ext cx="2187900" cy="15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Introducción a Data Science 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" name="Google Shape;293;p18"/>
          <p:cNvSpPr txBox="1"/>
          <p:nvPr>
            <p:ph idx="1" type="subTitle"/>
          </p:nvPr>
        </p:nvSpPr>
        <p:spPr>
          <a:xfrm>
            <a:off x="718100" y="279194"/>
            <a:ext cx="7707600" cy="10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Rajdhani"/>
              <a:buNone/>
              <a:defRPr b="1" sz="2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18"/>
          <p:cNvSpPr txBox="1"/>
          <p:nvPr>
            <p:ph idx="2" type="subTitle"/>
          </p:nvPr>
        </p:nvSpPr>
        <p:spPr>
          <a:xfrm>
            <a:off x="774350" y="2811056"/>
            <a:ext cx="3892500" cy="7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 1">
  <p:cSld name="BLANK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9"/>
          <p:cNvSpPr/>
          <p:nvPr/>
        </p:nvSpPr>
        <p:spPr>
          <a:xfrm>
            <a:off x="-27075" y="-120306"/>
            <a:ext cx="9171000" cy="5524333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9"/>
          <p:cNvSpPr/>
          <p:nvPr/>
        </p:nvSpPr>
        <p:spPr>
          <a:xfrm>
            <a:off x="848800" y="1124833"/>
            <a:ext cx="7322400" cy="39003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9"/>
          <p:cNvSpPr/>
          <p:nvPr/>
        </p:nvSpPr>
        <p:spPr>
          <a:xfrm>
            <a:off x="848800" y="863528"/>
            <a:ext cx="7322400" cy="443333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199997">
            <a:off x="390682" y="1307935"/>
            <a:ext cx="1329983" cy="132998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9"/>
          <p:cNvSpPr/>
          <p:nvPr/>
        </p:nvSpPr>
        <p:spPr>
          <a:xfrm>
            <a:off x="1038650" y="1013500"/>
            <a:ext cx="126600" cy="140667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9"/>
          <p:cNvSpPr/>
          <p:nvPr/>
        </p:nvSpPr>
        <p:spPr>
          <a:xfrm>
            <a:off x="1267250" y="1013500"/>
            <a:ext cx="126600" cy="140667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9"/>
          <p:cNvSpPr/>
          <p:nvPr/>
        </p:nvSpPr>
        <p:spPr>
          <a:xfrm>
            <a:off x="1495850" y="1013500"/>
            <a:ext cx="126600" cy="140667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9"/>
          <p:cNvSpPr txBox="1"/>
          <p:nvPr/>
        </p:nvSpPr>
        <p:spPr>
          <a:xfrm>
            <a:off x="327007" y="5484139"/>
            <a:ext cx="2187900" cy="15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4" name="Google Shape;304;p19"/>
          <p:cNvSpPr txBox="1"/>
          <p:nvPr>
            <p:ph idx="1" type="subTitle"/>
          </p:nvPr>
        </p:nvSpPr>
        <p:spPr>
          <a:xfrm>
            <a:off x="1787425" y="1430083"/>
            <a:ext cx="6157800" cy="10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19"/>
          <p:cNvSpPr txBox="1"/>
          <p:nvPr>
            <p:ph idx="2" type="subTitle"/>
          </p:nvPr>
        </p:nvSpPr>
        <p:spPr>
          <a:xfrm>
            <a:off x="1038650" y="2665917"/>
            <a:ext cx="3892500" cy="12013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Academy">
  <p:cSld name="Portada University_1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1"/>
          <p:cNvSpPr/>
          <p:nvPr/>
        </p:nvSpPr>
        <p:spPr>
          <a:xfrm>
            <a:off x="7463376" y="353627"/>
            <a:ext cx="1128932" cy="975260"/>
          </a:xfrm>
          <a:custGeom>
            <a:rect b="b" l="l" r="r" t="t"/>
            <a:pathLst>
              <a:path extrusionOk="0" h="400929" w="515494">
                <a:moveTo>
                  <a:pt x="485489" y="1109"/>
                </a:moveTo>
                <a:cubicBezTo>
                  <a:pt x="436531" y="3776"/>
                  <a:pt x="339090" y="13682"/>
                  <a:pt x="278892" y="50258"/>
                </a:cubicBezTo>
                <a:cubicBezTo>
                  <a:pt x="274701" y="52830"/>
                  <a:pt x="272415" y="57306"/>
                  <a:pt x="272320" y="61974"/>
                </a:cubicBezTo>
                <a:lnTo>
                  <a:pt x="271558" y="387252"/>
                </a:lnTo>
                <a:cubicBezTo>
                  <a:pt x="271558" y="397539"/>
                  <a:pt x="282797" y="404112"/>
                  <a:pt x="292322" y="399349"/>
                </a:cubicBezTo>
                <a:cubicBezTo>
                  <a:pt x="354235" y="368393"/>
                  <a:pt x="443675" y="360106"/>
                  <a:pt x="487966" y="357820"/>
                </a:cubicBezTo>
                <a:cubicBezTo>
                  <a:pt x="503111" y="357058"/>
                  <a:pt x="514826" y="344961"/>
                  <a:pt x="514826" y="330483"/>
                </a:cubicBezTo>
                <a:lnTo>
                  <a:pt x="515493" y="28446"/>
                </a:lnTo>
                <a:cubicBezTo>
                  <a:pt x="515684" y="12729"/>
                  <a:pt x="501968" y="156"/>
                  <a:pt x="485489" y="1109"/>
                </a:cubicBezTo>
                <a:close/>
                <a:moveTo>
                  <a:pt x="237363" y="50163"/>
                </a:moveTo>
                <a:cubicBezTo>
                  <a:pt x="177356" y="13301"/>
                  <a:pt x="79915" y="2919"/>
                  <a:pt x="30956" y="61"/>
                </a:cubicBezTo>
                <a:cubicBezTo>
                  <a:pt x="14478" y="-987"/>
                  <a:pt x="762" y="11586"/>
                  <a:pt x="667" y="27398"/>
                </a:cubicBezTo>
                <a:lnTo>
                  <a:pt x="0" y="329436"/>
                </a:lnTo>
                <a:cubicBezTo>
                  <a:pt x="0" y="343914"/>
                  <a:pt x="11716" y="356106"/>
                  <a:pt x="26765" y="356868"/>
                </a:cubicBezTo>
                <a:cubicBezTo>
                  <a:pt x="70961" y="359249"/>
                  <a:pt x="160496" y="368012"/>
                  <a:pt x="222218" y="399254"/>
                </a:cubicBezTo>
                <a:cubicBezTo>
                  <a:pt x="231743" y="404016"/>
                  <a:pt x="242983" y="397539"/>
                  <a:pt x="242983" y="387252"/>
                </a:cubicBezTo>
                <a:lnTo>
                  <a:pt x="243840" y="61783"/>
                </a:lnTo>
                <a:cubicBezTo>
                  <a:pt x="243840" y="57116"/>
                  <a:pt x="241459" y="52734"/>
                  <a:pt x="237363" y="50163"/>
                </a:cubicBezTo>
                <a:close/>
              </a:path>
            </a:pathLst>
          </a:custGeom>
          <a:solidFill>
            <a:srgbClr val="CB1E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9" name="Google Shape;309;p21"/>
          <p:cNvSpPr/>
          <p:nvPr/>
        </p:nvSpPr>
        <p:spPr>
          <a:xfrm>
            <a:off x="-520995" y="-1500850"/>
            <a:ext cx="5449399" cy="7786943"/>
          </a:xfrm>
          <a:custGeom>
            <a:rect b="b" l="l" r="r" t="t"/>
            <a:pathLst>
              <a:path extrusionOk="0" h="7015264" w="5449399">
                <a:moveTo>
                  <a:pt x="5448899" y="3397118"/>
                </a:moveTo>
                <a:cubicBezTo>
                  <a:pt x="5448152" y="3139504"/>
                  <a:pt x="5334829" y="3023194"/>
                  <a:pt x="5212495" y="2935912"/>
                </a:cubicBezTo>
                <a:lnTo>
                  <a:pt x="5207266" y="2932178"/>
                </a:lnTo>
                <a:lnTo>
                  <a:pt x="508808" y="51870"/>
                </a:lnTo>
                <a:lnTo>
                  <a:pt x="498601" y="46044"/>
                </a:lnTo>
                <a:cubicBezTo>
                  <a:pt x="382789" y="-15098"/>
                  <a:pt x="253783" y="-15347"/>
                  <a:pt x="153505" y="45297"/>
                </a:cubicBezTo>
                <a:cubicBezTo>
                  <a:pt x="57061" y="103651"/>
                  <a:pt x="-347" y="210600"/>
                  <a:pt x="2" y="331441"/>
                </a:cubicBezTo>
                <a:lnTo>
                  <a:pt x="499" y="513922"/>
                </a:lnTo>
                <a:cubicBezTo>
                  <a:pt x="1246" y="787718"/>
                  <a:pt x="104611" y="873854"/>
                  <a:pt x="219676" y="944606"/>
                </a:cubicBezTo>
                <a:lnTo>
                  <a:pt x="4335638" y="3495951"/>
                </a:lnTo>
                <a:lnTo>
                  <a:pt x="236207" y="6068855"/>
                </a:lnTo>
                <a:lnTo>
                  <a:pt x="233767" y="6070398"/>
                </a:lnTo>
                <a:cubicBezTo>
                  <a:pt x="119199" y="6141996"/>
                  <a:pt x="16432" y="6228881"/>
                  <a:pt x="17229" y="6502129"/>
                </a:cubicBezTo>
                <a:lnTo>
                  <a:pt x="17727" y="6684659"/>
                </a:lnTo>
                <a:cubicBezTo>
                  <a:pt x="18075" y="6805450"/>
                  <a:pt x="75633" y="6912200"/>
                  <a:pt x="171728" y="6970156"/>
                </a:cubicBezTo>
                <a:cubicBezTo>
                  <a:pt x="221618" y="7000229"/>
                  <a:pt x="278628" y="7015265"/>
                  <a:pt x="337629" y="7015265"/>
                </a:cubicBezTo>
                <a:cubicBezTo>
                  <a:pt x="396979" y="7015265"/>
                  <a:pt x="458371" y="7000030"/>
                  <a:pt x="516476" y="6969608"/>
                </a:cubicBezTo>
                <a:lnTo>
                  <a:pt x="522401" y="6966521"/>
                </a:lnTo>
                <a:lnTo>
                  <a:pt x="5204976" y="4058679"/>
                </a:lnTo>
                <a:lnTo>
                  <a:pt x="5215980" y="4051310"/>
                </a:lnTo>
                <a:cubicBezTo>
                  <a:pt x="5337618" y="3962982"/>
                  <a:pt x="5450094" y="3845776"/>
                  <a:pt x="5449397" y="3588859"/>
                </a:cubicBezTo>
                <a:lnTo>
                  <a:pt x="5448899" y="3397118"/>
                </a:lnTo>
                <a:close/>
              </a:path>
            </a:pathLst>
          </a:custGeom>
          <a:solidFill>
            <a:srgbClr val="CB1E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10" name="Google Shape;310;p21"/>
          <p:cNvGrpSpPr/>
          <p:nvPr/>
        </p:nvGrpSpPr>
        <p:grpSpPr>
          <a:xfrm>
            <a:off x="445593" y="2223645"/>
            <a:ext cx="2196917" cy="575392"/>
            <a:chOff x="363193" y="1700338"/>
            <a:chExt cx="2196917" cy="517858"/>
          </a:xfrm>
        </p:grpSpPr>
        <p:sp>
          <p:nvSpPr>
            <p:cNvPr id="311" name="Google Shape;311;p21"/>
            <p:cNvSpPr/>
            <p:nvPr/>
          </p:nvSpPr>
          <p:spPr>
            <a:xfrm>
              <a:off x="363193" y="1700338"/>
              <a:ext cx="179113" cy="291943"/>
            </a:xfrm>
            <a:custGeom>
              <a:rect b="b" l="l" r="r" t="t"/>
              <a:pathLst>
                <a:path extrusionOk="0" h="291943" w="179113">
                  <a:moveTo>
                    <a:pt x="161354" y="17304"/>
                  </a:moveTo>
                  <a:cubicBezTo>
                    <a:pt x="149514" y="5768"/>
                    <a:pt x="133222" y="0"/>
                    <a:pt x="112426" y="0"/>
                  </a:cubicBezTo>
                  <a:lnTo>
                    <a:pt x="7286" y="0"/>
                  </a:lnTo>
                  <a:cubicBezTo>
                    <a:pt x="2429" y="0"/>
                    <a:pt x="0" y="2429"/>
                    <a:pt x="0" y="7286"/>
                  </a:cubicBezTo>
                  <a:lnTo>
                    <a:pt x="0" y="284709"/>
                  </a:lnTo>
                  <a:cubicBezTo>
                    <a:pt x="0" y="289515"/>
                    <a:pt x="2429" y="291944"/>
                    <a:pt x="7286" y="291944"/>
                  </a:cubicBezTo>
                  <a:lnTo>
                    <a:pt x="112426" y="291944"/>
                  </a:lnTo>
                  <a:cubicBezTo>
                    <a:pt x="133222" y="291944"/>
                    <a:pt x="149514" y="286125"/>
                    <a:pt x="161354" y="274437"/>
                  </a:cubicBezTo>
                  <a:cubicBezTo>
                    <a:pt x="173143" y="262750"/>
                    <a:pt x="179113" y="246508"/>
                    <a:pt x="179113" y="225713"/>
                  </a:cubicBezTo>
                  <a:lnTo>
                    <a:pt x="179113" y="57174"/>
                  </a:lnTo>
                  <a:cubicBezTo>
                    <a:pt x="179113" y="36076"/>
                    <a:pt x="173143" y="28840"/>
                    <a:pt x="161354" y="17304"/>
                  </a:cubicBezTo>
                  <a:moveTo>
                    <a:pt x="137219" y="223992"/>
                  </a:moveTo>
                  <a:cubicBezTo>
                    <a:pt x="137219" y="245091"/>
                    <a:pt x="126948" y="255615"/>
                    <a:pt x="106405" y="255615"/>
                  </a:cubicBezTo>
                  <a:lnTo>
                    <a:pt x="46195" y="255615"/>
                  </a:lnTo>
                  <a:cubicBezTo>
                    <a:pt x="43058" y="255615"/>
                    <a:pt x="41489" y="254047"/>
                    <a:pt x="41489" y="250910"/>
                  </a:cubicBezTo>
                  <a:lnTo>
                    <a:pt x="41489" y="40629"/>
                  </a:lnTo>
                  <a:cubicBezTo>
                    <a:pt x="41489" y="37796"/>
                    <a:pt x="43058" y="36329"/>
                    <a:pt x="46195" y="36329"/>
                  </a:cubicBezTo>
                  <a:lnTo>
                    <a:pt x="106456" y="36329"/>
                  </a:lnTo>
                  <a:cubicBezTo>
                    <a:pt x="126998" y="36329"/>
                    <a:pt x="137269" y="37796"/>
                    <a:pt x="137269" y="58844"/>
                  </a:cubicBezTo>
                  <a:lnTo>
                    <a:pt x="137269" y="223992"/>
                  </a:lnTo>
                  <a:close/>
                </a:path>
              </a:pathLst>
            </a:custGeom>
            <a:solidFill>
              <a:srgbClr val="CB1E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581164" y="1774310"/>
              <a:ext cx="41489" cy="217920"/>
            </a:xfrm>
            <a:custGeom>
              <a:rect b="b" l="l" r="r" t="t"/>
              <a:pathLst>
                <a:path extrusionOk="0" h="217920" w="41489">
                  <a:moveTo>
                    <a:pt x="34204" y="0"/>
                  </a:moveTo>
                  <a:lnTo>
                    <a:pt x="6831" y="0"/>
                  </a:lnTo>
                  <a:cubicBezTo>
                    <a:pt x="2277" y="0"/>
                    <a:pt x="0" y="2429"/>
                    <a:pt x="0" y="7235"/>
                  </a:cubicBezTo>
                  <a:lnTo>
                    <a:pt x="0" y="210685"/>
                  </a:lnTo>
                  <a:cubicBezTo>
                    <a:pt x="0" y="215492"/>
                    <a:pt x="2429" y="217921"/>
                    <a:pt x="7235" y="217921"/>
                  </a:cubicBezTo>
                  <a:lnTo>
                    <a:pt x="34608" y="217921"/>
                  </a:lnTo>
                  <a:cubicBezTo>
                    <a:pt x="37189" y="217921"/>
                    <a:pt x="38960" y="217415"/>
                    <a:pt x="39972" y="216453"/>
                  </a:cubicBezTo>
                  <a:cubicBezTo>
                    <a:pt x="40933" y="215441"/>
                    <a:pt x="41489" y="213519"/>
                    <a:pt x="41489" y="210685"/>
                  </a:cubicBezTo>
                  <a:lnTo>
                    <a:pt x="41489" y="7235"/>
                  </a:lnTo>
                  <a:cubicBezTo>
                    <a:pt x="41489" y="2429"/>
                    <a:pt x="39061" y="0"/>
                    <a:pt x="34204" y="0"/>
                  </a:cubicBezTo>
                </a:path>
              </a:pathLst>
            </a:custGeom>
            <a:solidFill>
              <a:srgbClr val="CB1E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581164" y="1701349"/>
              <a:ext cx="41439" cy="43918"/>
            </a:xfrm>
            <a:custGeom>
              <a:rect b="b" l="l" r="r" t="t"/>
              <a:pathLst>
                <a:path extrusionOk="0" h="43918" w="41439">
                  <a:moveTo>
                    <a:pt x="34608" y="0"/>
                  </a:moveTo>
                  <a:lnTo>
                    <a:pt x="6831" y="0"/>
                  </a:lnTo>
                  <a:cubicBezTo>
                    <a:pt x="2277" y="0"/>
                    <a:pt x="0" y="2277"/>
                    <a:pt x="0" y="6881"/>
                  </a:cubicBezTo>
                  <a:lnTo>
                    <a:pt x="0" y="36683"/>
                  </a:lnTo>
                  <a:cubicBezTo>
                    <a:pt x="0" y="41489"/>
                    <a:pt x="2226" y="43918"/>
                    <a:pt x="6831" y="43918"/>
                  </a:cubicBezTo>
                  <a:lnTo>
                    <a:pt x="34608" y="43918"/>
                  </a:lnTo>
                  <a:cubicBezTo>
                    <a:pt x="39162" y="43918"/>
                    <a:pt x="41439" y="41489"/>
                    <a:pt x="41439" y="36683"/>
                  </a:cubicBezTo>
                  <a:lnTo>
                    <a:pt x="41439" y="6831"/>
                  </a:lnTo>
                  <a:cubicBezTo>
                    <a:pt x="41489" y="2277"/>
                    <a:pt x="39162" y="0"/>
                    <a:pt x="34608" y="0"/>
                  </a:cubicBezTo>
                </a:path>
              </a:pathLst>
            </a:custGeom>
            <a:solidFill>
              <a:srgbClr val="CB1E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658122" y="1774310"/>
              <a:ext cx="169651" cy="284556"/>
            </a:xfrm>
            <a:custGeom>
              <a:rect b="b" l="l" r="r" t="t"/>
              <a:pathLst>
                <a:path extrusionOk="0" h="284556" w="169651">
                  <a:moveTo>
                    <a:pt x="161961" y="0"/>
                  </a:moveTo>
                  <a:lnTo>
                    <a:pt x="66231" y="0"/>
                  </a:lnTo>
                  <a:cubicBezTo>
                    <a:pt x="45436" y="0"/>
                    <a:pt x="29194" y="5768"/>
                    <a:pt x="17557" y="17254"/>
                  </a:cubicBezTo>
                  <a:cubicBezTo>
                    <a:pt x="5869" y="28790"/>
                    <a:pt x="0" y="45132"/>
                    <a:pt x="0" y="66181"/>
                  </a:cubicBezTo>
                  <a:lnTo>
                    <a:pt x="0" y="140963"/>
                  </a:lnTo>
                  <a:cubicBezTo>
                    <a:pt x="0" y="162062"/>
                    <a:pt x="5464" y="178405"/>
                    <a:pt x="16444" y="189941"/>
                  </a:cubicBezTo>
                  <a:cubicBezTo>
                    <a:pt x="27424" y="201477"/>
                    <a:pt x="43159" y="207194"/>
                    <a:pt x="63651" y="207194"/>
                  </a:cubicBezTo>
                  <a:lnTo>
                    <a:pt x="82878" y="207194"/>
                  </a:lnTo>
                  <a:cubicBezTo>
                    <a:pt x="104533" y="207194"/>
                    <a:pt x="118953" y="199503"/>
                    <a:pt x="126088" y="184122"/>
                  </a:cubicBezTo>
                  <a:lnTo>
                    <a:pt x="127808" y="184122"/>
                  </a:lnTo>
                  <a:lnTo>
                    <a:pt x="127808" y="216605"/>
                  </a:lnTo>
                  <a:cubicBezTo>
                    <a:pt x="127808" y="237653"/>
                    <a:pt x="117385" y="248228"/>
                    <a:pt x="96589" y="248228"/>
                  </a:cubicBezTo>
                  <a:lnTo>
                    <a:pt x="22617" y="248228"/>
                  </a:lnTo>
                  <a:cubicBezTo>
                    <a:pt x="17760" y="248228"/>
                    <a:pt x="15381" y="250657"/>
                    <a:pt x="15381" y="255514"/>
                  </a:cubicBezTo>
                  <a:lnTo>
                    <a:pt x="15381" y="277726"/>
                  </a:lnTo>
                  <a:cubicBezTo>
                    <a:pt x="15381" y="282280"/>
                    <a:pt x="17810" y="284557"/>
                    <a:pt x="22617" y="284557"/>
                  </a:cubicBezTo>
                  <a:lnTo>
                    <a:pt x="102965" y="284557"/>
                  </a:lnTo>
                  <a:cubicBezTo>
                    <a:pt x="123760" y="284557"/>
                    <a:pt x="140052" y="278789"/>
                    <a:pt x="151892" y="267303"/>
                  </a:cubicBezTo>
                  <a:cubicBezTo>
                    <a:pt x="163681" y="255717"/>
                    <a:pt x="169651" y="239576"/>
                    <a:pt x="169651" y="218781"/>
                  </a:cubicBezTo>
                  <a:lnTo>
                    <a:pt x="169651" y="7235"/>
                  </a:lnTo>
                  <a:cubicBezTo>
                    <a:pt x="169651" y="2429"/>
                    <a:pt x="167122" y="0"/>
                    <a:pt x="161961" y="0"/>
                  </a:cubicBezTo>
                  <a:moveTo>
                    <a:pt x="127757" y="134638"/>
                  </a:moveTo>
                  <a:cubicBezTo>
                    <a:pt x="127757" y="158571"/>
                    <a:pt x="116069" y="170511"/>
                    <a:pt x="92694" y="170511"/>
                  </a:cubicBezTo>
                  <a:lnTo>
                    <a:pt x="72202" y="170511"/>
                  </a:lnTo>
                  <a:cubicBezTo>
                    <a:pt x="51963" y="170511"/>
                    <a:pt x="41844" y="159987"/>
                    <a:pt x="41844" y="138888"/>
                  </a:cubicBezTo>
                  <a:lnTo>
                    <a:pt x="41844" y="67952"/>
                  </a:lnTo>
                  <a:cubicBezTo>
                    <a:pt x="41844" y="46903"/>
                    <a:pt x="51963" y="36329"/>
                    <a:pt x="72202" y="36329"/>
                  </a:cubicBezTo>
                  <a:lnTo>
                    <a:pt x="123052" y="36329"/>
                  </a:lnTo>
                  <a:cubicBezTo>
                    <a:pt x="126189" y="36329"/>
                    <a:pt x="127757" y="37745"/>
                    <a:pt x="127757" y="40579"/>
                  </a:cubicBezTo>
                  <a:lnTo>
                    <a:pt x="127757" y="134638"/>
                  </a:lnTo>
                  <a:close/>
                </a:path>
              </a:pathLst>
            </a:custGeom>
            <a:solidFill>
              <a:srgbClr val="CB1E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866227" y="1701349"/>
              <a:ext cx="41439" cy="43918"/>
            </a:xfrm>
            <a:custGeom>
              <a:rect b="b" l="l" r="r" t="t"/>
              <a:pathLst>
                <a:path extrusionOk="0" h="43918" w="41439">
                  <a:moveTo>
                    <a:pt x="34608" y="0"/>
                  </a:moveTo>
                  <a:lnTo>
                    <a:pt x="6831" y="0"/>
                  </a:lnTo>
                  <a:cubicBezTo>
                    <a:pt x="2277" y="0"/>
                    <a:pt x="0" y="2277"/>
                    <a:pt x="0" y="6881"/>
                  </a:cubicBezTo>
                  <a:lnTo>
                    <a:pt x="0" y="36683"/>
                  </a:lnTo>
                  <a:cubicBezTo>
                    <a:pt x="0" y="41489"/>
                    <a:pt x="2277" y="43918"/>
                    <a:pt x="6831" y="43918"/>
                  </a:cubicBezTo>
                  <a:lnTo>
                    <a:pt x="34608" y="43918"/>
                  </a:lnTo>
                  <a:cubicBezTo>
                    <a:pt x="39162" y="43918"/>
                    <a:pt x="41439" y="41489"/>
                    <a:pt x="41439" y="36683"/>
                  </a:cubicBezTo>
                  <a:lnTo>
                    <a:pt x="41439" y="6831"/>
                  </a:lnTo>
                  <a:cubicBezTo>
                    <a:pt x="41489" y="2277"/>
                    <a:pt x="39213" y="0"/>
                    <a:pt x="34608" y="0"/>
                  </a:cubicBezTo>
                </a:path>
              </a:pathLst>
            </a:custGeom>
            <a:solidFill>
              <a:srgbClr val="CB1E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866227" y="1774310"/>
              <a:ext cx="41489" cy="217920"/>
            </a:xfrm>
            <a:custGeom>
              <a:rect b="b" l="l" r="r" t="t"/>
              <a:pathLst>
                <a:path extrusionOk="0" h="217920" w="41489">
                  <a:moveTo>
                    <a:pt x="34204" y="0"/>
                  </a:moveTo>
                  <a:lnTo>
                    <a:pt x="6831" y="0"/>
                  </a:lnTo>
                  <a:cubicBezTo>
                    <a:pt x="2277" y="0"/>
                    <a:pt x="0" y="2429"/>
                    <a:pt x="0" y="7235"/>
                  </a:cubicBezTo>
                  <a:lnTo>
                    <a:pt x="0" y="210685"/>
                  </a:lnTo>
                  <a:cubicBezTo>
                    <a:pt x="0" y="215492"/>
                    <a:pt x="2429" y="217921"/>
                    <a:pt x="7286" y="217921"/>
                  </a:cubicBezTo>
                  <a:lnTo>
                    <a:pt x="34659" y="217921"/>
                  </a:lnTo>
                  <a:cubicBezTo>
                    <a:pt x="37239" y="217921"/>
                    <a:pt x="39010" y="217415"/>
                    <a:pt x="39972" y="216453"/>
                  </a:cubicBezTo>
                  <a:cubicBezTo>
                    <a:pt x="40983" y="215441"/>
                    <a:pt x="41489" y="213519"/>
                    <a:pt x="41489" y="210685"/>
                  </a:cubicBezTo>
                  <a:lnTo>
                    <a:pt x="41489" y="7235"/>
                  </a:lnTo>
                  <a:cubicBezTo>
                    <a:pt x="41489" y="2429"/>
                    <a:pt x="39061" y="0"/>
                    <a:pt x="34204" y="0"/>
                  </a:cubicBezTo>
                </a:path>
              </a:pathLst>
            </a:custGeom>
            <a:solidFill>
              <a:srgbClr val="CB1E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925274" y="1701552"/>
              <a:ext cx="130337" cy="290678"/>
            </a:xfrm>
            <a:custGeom>
              <a:rect b="b" l="l" r="r" t="t"/>
              <a:pathLst>
                <a:path extrusionOk="0" h="290678" w="130337">
                  <a:moveTo>
                    <a:pt x="122596" y="254401"/>
                  </a:moveTo>
                  <a:lnTo>
                    <a:pt x="105950" y="254401"/>
                  </a:lnTo>
                  <a:cubicBezTo>
                    <a:pt x="84547" y="254401"/>
                    <a:pt x="73872" y="244029"/>
                    <a:pt x="73872" y="223233"/>
                  </a:cubicBezTo>
                  <a:lnTo>
                    <a:pt x="73872" y="113337"/>
                  </a:lnTo>
                  <a:cubicBezTo>
                    <a:pt x="73872" y="110504"/>
                    <a:pt x="75440" y="109087"/>
                    <a:pt x="78577" y="109087"/>
                  </a:cubicBezTo>
                  <a:lnTo>
                    <a:pt x="118346" y="109087"/>
                  </a:lnTo>
                  <a:cubicBezTo>
                    <a:pt x="123457" y="109087"/>
                    <a:pt x="126037" y="106810"/>
                    <a:pt x="126037" y="102256"/>
                  </a:cubicBezTo>
                  <a:lnTo>
                    <a:pt x="126037" y="80044"/>
                  </a:lnTo>
                  <a:cubicBezTo>
                    <a:pt x="126037" y="75238"/>
                    <a:pt x="123457" y="72809"/>
                    <a:pt x="118346" y="72809"/>
                  </a:cubicBezTo>
                  <a:lnTo>
                    <a:pt x="78577" y="72809"/>
                  </a:lnTo>
                  <a:cubicBezTo>
                    <a:pt x="75440" y="72809"/>
                    <a:pt x="73872" y="71342"/>
                    <a:pt x="73872" y="68508"/>
                  </a:cubicBezTo>
                  <a:lnTo>
                    <a:pt x="73872" y="7286"/>
                  </a:lnTo>
                  <a:cubicBezTo>
                    <a:pt x="73872" y="2429"/>
                    <a:pt x="71443" y="0"/>
                    <a:pt x="66636" y="0"/>
                  </a:cubicBezTo>
                  <a:lnTo>
                    <a:pt x="39719" y="0"/>
                  </a:lnTo>
                  <a:cubicBezTo>
                    <a:pt x="34608" y="0"/>
                    <a:pt x="32028" y="2429"/>
                    <a:pt x="32028" y="7286"/>
                  </a:cubicBezTo>
                  <a:lnTo>
                    <a:pt x="32028" y="68458"/>
                  </a:lnTo>
                  <a:cubicBezTo>
                    <a:pt x="32028" y="71291"/>
                    <a:pt x="30611" y="72758"/>
                    <a:pt x="27778" y="72758"/>
                  </a:cubicBezTo>
                  <a:lnTo>
                    <a:pt x="7235" y="72758"/>
                  </a:lnTo>
                  <a:cubicBezTo>
                    <a:pt x="2429" y="72758"/>
                    <a:pt x="0" y="75187"/>
                    <a:pt x="0" y="79994"/>
                  </a:cubicBezTo>
                  <a:lnTo>
                    <a:pt x="0" y="102206"/>
                  </a:lnTo>
                  <a:cubicBezTo>
                    <a:pt x="0" y="104786"/>
                    <a:pt x="455" y="106557"/>
                    <a:pt x="1518" y="107569"/>
                  </a:cubicBezTo>
                  <a:cubicBezTo>
                    <a:pt x="2530" y="108581"/>
                    <a:pt x="4402" y="109036"/>
                    <a:pt x="7235" y="109036"/>
                  </a:cubicBezTo>
                  <a:lnTo>
                    <a:pt x="27778" y="109036"/>
                  </a:lnTo>
                  <a:cubicBezTo>
                    <a:pt x="30611" y="109036"/>
                    <a:pt x="32028" y="110453"/>
                    <a:pt x="32028" y="113286"/>
                  </a:cubicBezTo>
                  <a:lnTo>
                    <a:pt x="32028" y="225308"/>
                  </a:lnTo>
                  <a:cubicBezTo>
                    <a:pt x="32028" y="246103"/>
                    <a:pt x="38049" y="262193"/>
                    <a:pt x="49990" y="273577"/>
                  </a:cubicBezTo>
                  <a:cubicBezTo>
                    <a:pt x="61931" y="285012"/>
                    <a:pt x="78476" y="290679"/>
                    <a:pt x="99575" y="290679"/>
                  </a:cubicBezTo>
                  <a:lnTo>
                    <a:pt x="122647" y="290679"/>
                  </a:lnTo>
                  <a:cubicBezTo>
                    <a:pt x="127757" y="290679"/>
                    <a:pt x="130338" y="288402"/>
                    <a:pt x="130338" y="283848"/>
                  </a:cubicBezTo>
                  <a:lnTo>
                    <a:pt x="130338" y="261636"/>
                  </a:lnTo>
                  <a:cubicBezTo>
                    <a:pt x="130287" y="256830"/>
                    <a:pt x="127757" y="254401"/>
                    <a:pt x="122596" y="254401"/>
                  </a:cubicBezTo>
                </a:path>
              </a:pathLst>
            </a:custGeom>
            <a:solidFill>
              <a:srgbClr val="CB1E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1075243" y="1774310"/>
              <a:ext cx="169651" cy="217920"/>
            </a:xfrm>
            <a:custGeom>
              <a:rect b="b" l="l" r="r" t="t"/>
              <a:pathLst>
                <a:path extrusionOk="0" h="217920" w="169651">
                  <a:moveTo>
                    <a:pt x="161961" y="0"/>
                  </a:moveTo>
                  <a:lnTo>
                    <a:pt x="66231" y="0"/>
                  </a:lnTo>
                  <a:cubicBezTo>
                    <a:pt x="45132" y="0"/>
                    <a:pt x="28840" y="5768"/>
                    <a:pt x="17304" y="17254"/>
                  </a:cubicBezTo>
                  <a:cubicBezTo>
                    <a:pt x="5768" y="28790"/>
                    <a:pt x="0" y="45132"/>
                    <a:pt x="0" y="66181"/>
                  </a:cubicBezTo>
                  <a:lnTo>
                    <a:pt x="0" y="151689"/>
                  </a:lnTo>
                  <a:cubicBezTo>
                    <a:pt x="0" y="172485"/>
                    <a:pt x="5768" y="188726"/>
                    <a:pt x="17304" y="200414"/>
                  </a:cubicBezTo>
                  <a:cubicBezTo>
                    <a:pt x="28840" y="212102"/>
                    <a:pt x="45183" y="217921"/>
                    <a:pt x="66231" y="217921"/>
                  </a:cubicBezTo>
                  <a:lnTo>
                    <a:pt x="82878" y="217921"/>
                  </a:lnTo>
                  <a:cubicBezTo>
                    <a:pt x="104786" y="217921"/>
                    <a:pt x="119206" y="210382"/>
                    <a:pt x="126037" y="195253"/>
                  </a:cubicBezTo>
                  <a:lnTo>
                    <a:pt x="127757" y="195253"/>
                  </a:lnTo>
                  <a:lnTo>
                    <a:pt x="127757" y="210685"/>
                  </a:lnTo>
                  <a:cubicBezTo>
                    <a:pt x="127757" y="215543"/>
                    <a:pt x="130186" y="217921"/>
                    <a:pt x="135043" y="217921"/>
                  </a:cubicBezTo>
                  <a:lnTo>
                    <a:pt x="161961" y="217921"/>
                  </a:lnTo>
                  <a:cubicBezTo>
                    <a:pt x="167122" y="217921"/>
                    <a:pt x="169651" y="215492"/>
                    <a:pt x="169651" y="210685"/>
                  </a:cubicBezTo>
                  <a:lnTo>
                    <a:pt x="169651" y="7235"/>
                  </a:lnTo>
                  <a:cubicBezTo>
                    <a:pt x="169651" y="2429"/>
                    <a:pt x="167122" y="0"/>
                    <a:pt x="161961" y="0"/>
                  </a:cubicBezTo>
                  <a:moveTo>
                    <a:pt x="127808" y="145314"/>
                  </a:moveTo>
                  <a:cubicBezTo>
                    <a:pt x="127808" y="169550"/>
                    <a:pt x="116120" y="181643"/>
                    <a:pt x="92744" y="181643"/>
                  </a:cubicBezTo>
                  <a:lnTo>
                    <a:pt x="72202" y="181643"/>
                  </a:lnTo>
                  <a:cubicBezTo>
                    <a:pt x="51710" y="181643"/>
                    <a:pt x="41439" y="171119"/>
                    <a:pt x="41439" y="150020"/>
                  </a:cubicBezTo>
                  <a:lnTo>
                    <a:pt x="41439" y="67952"/>
                  </a:lnTo>
                  <a:cubicBezTo>
                    <a:pt x="41439" y="46903"/>
                    <a:pt x="51710" y="36329"/>
                    <a:pt x="72202" y="36329"/>
                  </a:cubicBezTo>
                  <a:lnTo>
                    <a:pt x="123052" y="36329"/>
                  </a:lnTo>
                  <a:cubicBezTo>
                    <a:pt x="126189" y="36329"/>
                    <a:pt x="127757" y="37745"/>
                    <a:pt x="127757" y="40579"/>
                  </a:cubicBezTo>
                  <a:lnTo>
                    <a:pt x="127757" y="145314"/>
                  </a:lnTo>
                  <a:close/>
                </a:path>
              </a:pathLst>
            </a:custGeom>
            <a:solidFill>
              <a:srgbClr val="CB1E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1283348" y="1700894"/>
              <a:ext cx="41489" cy="291387"/>
            </a:xfrm>
            <a:custGeom>
              <a:rect b="b" l="l" r="r" t="t"/>
              <a:pathLst>
                <a:path extrusionOk="0" h="291387" w="41489">
                  <a:moveTo>
                    <a:pt x="34203" y="0"/>
                  </a:moveTo>
                  <a:lnTo>
                    <a:pt x="7286" y="0"/>
                  </a:lnTo>
                  <a:cubicBezTo>
                    <a:pt x="2429" y="0"/>
                    <a:pt x="0" y="2429"/>
                    <a:pt x="0" y="7286"/>
                  </a:cubicBezTo>
                  <a:lnTo>
                    <a:pt x="0" y="284152"/>
                  </a:lnTo>
                  <a:cubicBezTo>
                    <a:pt x="0" y="288959"/>
                    <a:pt x="2429" y="291387"/>
                    <a:pt x="7286" y="291387"/>
                  </a:cubicBezTo>
                  <a:lnTo>
                    <a:pt x="34203" y="291387"/>
                  </a:lnTo>
                  <a:cubicBezTo>
                    <a:pt x="39061" y="291387"/>
                    <a:pt x="41489" y="288959"/>
                    <a:pt x="41489" y="284152"/>
                  </a:cubicBezTo>
                  <a:lnTo>
                    <a:pt x="41489" y="7286"/>
                  </a:lnTo>
                  <a:cubicBezTo>
                    <a:pt x="41489" y="2479"/>
                    <a:pt x="39061" y="0"/>
                    <a:pt x="34203" y="0"/>
                  </a:cubicBezTo>
                </a:path>
              </a:pathLst>
            </a:custGeom>
            <a:solidFill>
              <a:srgbClr val="CB1E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1373056" y="1700338"/>
              <a:ext cx="171018" cy="291943"/>
            </a:xfrm>
            <a:custGeom>
              <a:rect b="b" l="l" r="r" t="t"/>
              <a:pathLst>
                <a:path extrusionOk="0" h="291943" w="171018">
                  <a:moveTo>
                    <a:pt x="166312" y="0"/>
                  </a:moveTo>
                  <a:lnTo>
                    <a:pt x="153916" y="0"/>
                  </a:lnTo>
                  <a:cubicBezTo>
                    <a:pt x="151032" y="0"/>
                    <a:pt x="149615" y="1720"/>
                    <a:pt x="149615" y="5161"/>
                  </a:cubicBezTo>
                  <a:lnTo>
                    <a:pt x="149615" y="138939"/>
                  </a:lnTo>
                  <a:cubicBezTo>
                    <a:pt x="149615" y="141519"/>
                    <a:pt x="148198" y="142784"/>
                    <a:pt x="145314" y="142784"/>
                  </a:cubicBezTo>
                  <a:lnTo>
                    <a:pt x="25653" y="142784"/>
                  </a:lnTo>
                  <a:cubicBezTo>
                    <a:pt x="22769" y="142784"/>
                    <a:pt x="21403" y="141519"/>
                    <a:pt x="21403" y="138939"/>
                  </a:cubicBezTo>
                  <a:lnTo>
                    <a:pt x="21403" y="5161"/>
                  </a:lnTo>
                  <a:cubicBezTo>
                    <a:pt x="21403" y="1720"/>
                    <a:pt x="19834" y="0"/>
                    <a:pt x="16697" y="0"/>
                  </a:cubicBezTo>
                  <a:lnTo>
                    <a:pt x="4301" y="0"/>
                  </a:lnTo>
                  <a:cubicBezTo>
                    <a:pt x="1417" y="0"/>
                    <a:pt x="0" y="1720"/>
                    <a:pt x="0" y="5161"/>
                  </a:cubicBezTo>
                  <a:lnTo>
                    <a:pt x="0" y="286834"/>
                  </a:lnTo>
                  <a:cubicBezTo>
                    <a:pt x="0" y="290274"/>
                    <a:pt x="1417" y="291944"/>
                    <a:pt x="4301" y="291944"/>
                  </a:cubicBezTo>
                  <a:lnTo>
                    <a:pt x="16697" y="291944"/>
                  </a:lnTo>
                  <a:cubicBezTo>
                    <a:pt x="19834" y="291944"/>
                    <a:pt x="21403" y="290274"/>
                    <a:pt x="21403" y="286834"/>
                  </a:cubicBezTo>
                  <a:lnTo>
                    <a:pt x="21403" y="165907"/>
                  </a:lnTo>
                  <a:cubicBezTo>
                    <a:pt x="21403" y="163377"/>
                    <a:pt x="22819" y="162062"/>
                    <a:pt x="25653" y="162062"/>
                  </a:cubicBezTo>
                  <a:lnTo>
                    <a:pt x="145314" y="162062"/>
                  </a:lnTo>
                  <a:cubicBezTo>
                    <a:pt x="148198" y="162062"/>
                    <a:pt x="149615" y="163377"/>
                    <a:pt x="149615" y="165907"/>
                  </a:cubicBezTo>
                  <a:lnTo>
                    <a:pt x="149615" y="286834"/>
                  </a:lnTo>
                  <a:cubicBezTo>
                    <a:pt x="149615" y="290274"/>
                    <a:pt x="151032" y="291944"/>
                    <a:pt x="153916" y="291944"/>
                  </a:cubicBezTo>
                  <a:lnTo>
                    <a:pt x="166312" y="291944"/>
                  </a:lnTo>
                  <a:cubicBezTo>
                    <a:pt x="169449" y="291944"/>
                    <a:pt x="171018" y="290274"/>
                    <a:pt x="171018" y="286834"/>
                  </a:cubicBezTo>
                  <a:lnTo>
                    <a:pt x="171018" y="5161"/>
                  </a:lnTo>
                  <a:cubicBezTo>
                    <a:pt x="171068" y="1720"/>
                    <a:pt x="169500" y="0"/>
                    <a:pt x="166312" y="0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1591129" y="1774310"/>
              <a:ext cx="156799" cy="217971"/>
            </a:xfrm>
            <a:custGeom>
              <a:rect b="b" l="l" r="r" t="t"/>
              <a:pathLst>
                <a:path extrusionOk="0" h="217971" w="156799">
                  <a:moveTo>
                    <a:pt x="96539" y="0"/>
                  </a:moveTo>
                  <a:lnTo>
                    <a:pt x="59806" y="0"/>
                  </a:lnTo>
                  <a:cubicBezTo>
                    <a:pt x="41287" y="0"/>
                    <a:pt x="26715" y="5414"/>
                    <a:pt x="15989" y="16242"/>
                  </a:cubicBezTo>
                  <a:cubicBezTo>
                    <a:pt x="5313" y="27069"/>
                    <a:pt x="0" y="41844"/>
                    <a:pt x="0" y="60666"/>
                  </a:cubicBezTo>
                  <a:lnTo>
                    <a:pt x="0" y="157255"/>
                  </a:lnTo>
                  <a:cubicBezTo>
                    <a:pt x="0" y="176077"/>
                    <a:pt x="5313" y="190902"/>
                    <a:pt x="15989" y="201730"/>
                  </a:cubicBezTo>
                  <a:cubicBezTo>
                    <a:pt x="26715" y="212557"/>
                    <a:pt x="41287" y="217971"/>
                    <a:pt x="59806" y="217971"/>
                  </a:cubicBezTo>
                  <a:lnTo>
                    <a:pt x="96539" y="217971"/>
                  </a:lnTo>
                  <a:cubicBezTo>
                    <a:pt x="115108" y="217971"/>
                    <a:pt x="129781" y="212557"/>
                    <a:pt x="140609" y="201730"/>
                  </a:cubicBezTo>
                  <a:cubicBezTo>
                    <a:pt x="151437" y="190902"/>
                    <a:pt x="156800" y="176077"/>
                    <a:pt x="156800" y="157255"/>
                  </a:cubicBezTo>
                  <a:lnTo>
                    <a:pt x="156800" y="60666"/>
                  </a:lnTo>
                  <a:cubicBezTo>
                    <a:pt x="156800" y="41844"/>
                    <a:pt x="151386" y="27069"/>
                    <a:pt x="140609" y="16242"/>
                  </a:cubicBezTo>
                  <a:cubicBezTo>
                    <a:pt x="129781" y="5414"/>
                    <a:pt x="115108" y="0"/>
                    <a:pt x="96539" y="0"/>
                  </a:cubicBezTo>
                  <a:moveTo>
                    <a:pt x="135499" y="156850"/>
                  </a:moveTo>
                  <a:cubicBezTo>
                    <a:pt x="135499" y="170258"/>
                    <a:pt x="131957" y="180580"/>
                    <a:pt x="124974" y="187866"/>
                  </a:cubicBezTo>
                  <a:cubicBezTo>
                    <a:pt x="117992" y="195102"/>
                    <a:pt x="107974" y="198744"/>
                    <a:pt x="94869" y="198744"/>
                  </a:cubicBezTo>
                  <a:lnTo>
                    <a:pt x="61526" y="198744"/>
                  </a:lnTo>
                  <a:cubicBezTo>
                    <a:pt x="48421" y="198744"/>
                    <a:pt x="38403" y="195102"/>
                    <a:pt x="31623" y="187866"/>
                  </a:cubicBezTo>
                  <a:cubicBezTo>
                    <a:pt x="24792" y="180580"/>
                    <a:pt x="21352" y="170258"/>
                    <a:pt x="21352" y="156850"/>
                  </a:cubicBezTo>
                  <a:lnTo>
                    <a:pt x="21352" y="61121"/>
                  </a:lnTo>
                  <a:cubicBezTo>
                    <a:pt x="21352" y="47713"/>
                    <a:pt x="24792" y="37340"/>
                    <a:pt x="31623" y="30105"/>
                  </a:cubicBezTo>
                  <a:cubicBezTo>
                    <a:pt x="38454" y="22819"/>
                    <a:pt x="48421" y="19176"/>
                    <a:pt x="61526" y="19176"/>
                  </a:cubicBezTo>
                  <a:lnTo>
                    <a:pt x="94869" y="19176"/>
                  </a:lnTo>
                  <a:cubicBezTo>
                    <a:pt x="107974" y="19176"/>
                    <a:pt x="118043" y="22819"/>
                    <a:pt x="124974" y="30105"/>
                  </a:cubicBezTo>
                  <a:cubicBezTo>
                    <a:pt x="131957" y="37340"/>
                    <a:pt x="135499" y="47713"/>
                    <a:pt x="135499" y="61121"/>
                  </a:cubicBezTo>
                  <a:lnTo>
                    <a:pt x="135499" y="156850"/>
                  </a:lnTo>
                  <a:close/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1788204" y="1774310"/>
              <a:ext cx="154674" cy="217971"/>
            </a:xfrm>
            <a:custGeom>
              <a:rect b="b" l="l" r="r" t="t"/>
              <a:pathLst>
                <a:path extrusionOk="0" h="217971" w="154674">
                  <a:moveTo>
                    <a:pt x="150374" y="0"/>
                  </a:moveTo>
                  <a:lnTo>
                    <a:pt x="138028" y="0"/>
                  </a:lnTo>
                  <a:cubicBezTo>
                    <a:pt x="134891" y="0"/>
                    <a:pt x="133323" y="1670"/>
                    <a:pt x="133323" y="5110"/>
                  </a:cubicBezTo>
                  <a:lnTo>
                    <a:pt x="133323" y="156850"/>
                  </a:lnTo>
                  <a:cubicBezTo>
                    <a:pt x="133323" y="170258"/>
                    <a:pt x="129376" y="180580"/>
                    <a:pt x="121584" y="187866"/>
                  </a:cubicBezTo>
                  <a:cubicBezTo>
                    <a:pt x="113742" y="195102"/>
                    <a:pt x="103015" y="198744"/>
                    <a:pt x="89304" y="198744"/>
                  </a:cubicBezTo>
                  <a:lnTo>
                    <a:pt x="61526" y="198744"/>
                  </a:lnTo>
                  <a:cubicBezTo>
                    <a:pt x="48421" y="198744"/>
                    <a:pt x="38454" y="195051"/>
                    <a:pt x="31572" y="187613"/>
                  </a:cubicBezTo>
                  <a:cubicBezTo>
                    <a:pt x="24742" y="180226"/>
                    <a:pt x="21301" y="169803"/>
                    <a:pt x="21301" y="156446"/>
                  </a:cubicBezTo>
                  <a:lnTo>
                    <a:pt x="21301" y="5110"/>
                  </a:lnTo>
                  <a:cubicBezTo>
                    <a:pt x="21301" y="1720"/>
                    <a:pt x="19733" y="0"/>
                    <a:pt x="16646" y="0"/>
                  </a:cubicBezTo>
                  <a:lnTo>
                    <a:pt x="4250" y="0"/>
                  </a:lnTo>
                  <a:cubicBezTo>
                    <a:pt x="1417" y="0"/>
                    <a:pt x="0" y="1670"/>
                    <a:pt x="0" y="5110"/>
                  </a:cubicBezTo>
                  <a:lnTo>
                    <a:pt x="0" y="157255"/>
                  </a:lnTo>
                  <a:cubicBezTo>
                    <a:pt x="0" y="176077"/>
                    <a:pt x="5262" y="190902"/>
                    <a:pt x="15786" y="201730"/>
                  </a:cubicBezTo>
                  <a:cubicBezTo>
                    <a:pt x="26310" y="212557"/>
                    <a:pt x="40730" y="217971"/>
                    <a:pt x="58996" y="217971"/>
                  </a:cubicBezTo>
                  <a:lnTo>
                    <a:pt x="87178" y="217971"/>
                  </a:lnTo>
                  <a:cubicBezTo>
                    <a:pt x="109391" y="217971"/>
                    <a:pt x="124215" y="210584"/>
                    <a:pt x="131602" y="195759"/>
                  </a:cubicBezTo>
                  <a:lnTo>
                    <a:pt x="133323" y="195759"/>
                  </a:lnTo>
                  <a:lnTo>
                    <a:pt x="133323" y="212861"/>
                  </a:lnTo>
                  <a:cubicBezTo>
                    <a:pt x="133323" y="216302"/>
                    <a:pt x="134891" y="217971"/>
                    <a:pt x="138028" y="217971"/>
                  </a:cubicBezTo>
                  <a:lnTo>
                    <a:pt x="150374" y="217971"/>
                  </a:lnTo>
                  <a:cubicBezTo>
                    <a:pt x="153207" y="217971"/>
                    <a:pt x="154675" y="216302"/>
                    <a:pt x="154675" y="212861"/>
                  </a:cubicBezTo>
                  <a:lnTo>
                    <a:pt x="154675" y="5110"/>
                  </a:lnTo>
                  <a:cubicBezTo>
                    <a:pt x="154675" y="1720"/>
                    <a:pt x="153207" y="0"/>
                    <a:pt x="150374" y="0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1979207" y="1774361"/>
              <a:ext cx="139849" cy="217971"/>
            </a:xfrm>
            <a:custGeom>
              <a:rect b="b" l="l" r="r" t="t"/>
              <a:pathLst>
                <a:path extrusionOk="0" h="217971" w="139849">
                  <a:moveTo>
                    <a:pt x="102560" y="105950"/>
                  </a:moveTo>
                  <a:lnTo>
                    <a:pt x="49130" y="84547"/>
                  </a:lnTo>
                  <a:cubicBezTo>
                    <a:pt x="40022" y="81410"/>
                    <a:pt x="33242" y="77565"/>
                    <a:pt x="28840" y="73011"/>
                  </a:cubicBezTo>
                  <a:cubicBezTo>
                    <a:pt x="24438" y="68458"/>
                    <a:pt x="22212" y="62184"/>
                    <a:pt x="22212" y="54189"/>
                  </a:cubicBezTo>
                  <a:lnTo>
                    <a:pt x="22212" y="44373"/>
                  </a:lnTo>
                  <a:cubicBezTo>
                    <a:pt x="22212" y="37543"/>
                    <a:pt x="25147" y="31572"/>
                    <a:pt x="30965" y="26462"/>
                  </a:cubicBezTo>
                  <a:cubicBezTo>
                    <a:pt x="36835" y="21352"/>
                    <a:pt x="45588" y="18771"/>
                    <a:pt x="57276" y="18771"/>
                  </a:cubicBezTo>
                  <a:lnTo>
                    <a:pt x="124367" y="18771"/>
                  </a:lnTo>
                  <a:cubicBezTo>
                    <a:pt x="127504" y="18771"/>
                    <a:pt x="129073" y="17355"/>
                    <a:pt x="129073" y="14521"/>
                  </a:cubicBezTo>
                  <a:lnTo>
                    <a:pt x="129073" y="4655"/>
                  </a:lnTo>
                  <a:cubicBezTo>
                    <a:pt x="129073" y="1518"/>
                    <a:pt x="127504" y="0"/>
                    <a:pt x="124367" y="0"/>
                  </a:cubicBezTo>
                  <a:lnTo>
                    <a:pt x="55151" y="0"/>
                  </a:lnTo>
                  <a:cubicBezTo>
                    <a:pt x="18367" y="0"/>
                    <a:pt x="0" y="16646"/>
                    <a:pt x="0" y="49990"/>
                  </a:cubicBezTo>
                  <a:cubicBezTo>
                    <a:pt x="0" y="63651"/>
                    <a:pt x="3036" y="74377"/>
                    <a:pt x="9209" y="82018"/>
                  </a:cubicBezTo>
                  <a:cubicBezTo>
                    <a:pt x="15331" y="89708"/>
                    <a:pt x="25703" y="96438"/>
                    <a:pt x="40224" y="102104"/>
                  </a:cubicBezTo>
                  <a:lnTo>
                    <a:pt x="93655" y="122647"/>
                  </a:lnTo>
                  <a:cubicBezTo>
                    <a:pt x="109643" y="128364"/>
                    <a:pt x="117638" y="140457"/>
                    <a:pt x="117638" y="158975"/>
                  </a:cubicBezTo>
                  <a:lnTo>
                    <a:pt x="117638" y="169247"/>
                  </a:lnTo>
                  <a:cubicBezTo>
                    <a:pt x="117638" y="189182"/>
                    <a:pt x="104786" y="199149"/>
                    <a:pt x="79184" y="199149"/>
                  </a:cubicBezTo>
                  <a:lnTo>
                    <a:pt x="6932" y="199149"/>
                  </a:lnTo>
                  <a:cubicBezTo>
                    <a:pt x="3795" y="199149"/>
                    <a:pt x="2226" y="200617"/>
                    <a:pt x="2226" y="203450"/>
                  </a:cubicBezTo>
                  <a:lnTo>
                    <a:pt x="2226" y="213266"/>
                  </a:lnTo>
                  <a:cubicBezTo>
                    <a:pt x="2226" y="216453"/>
                    <a:pt x="3795" y="217971"/>
                    <a:pt x="6932" y="217971"/>
                  </a:cubicBezTo>
                  <a:lnTo>
                    <a:pt x="81309" y="217971"/>
                  </a:lnTo>
                  <a:cubicBezTo>
                    <a:pt x="101244" y="217971"/>
                    <a:pt x="115968" y="213873"/>
                    <a:pt x="125531" y="205575"/>
                  </a:cubicBezTo>
                  <a:cubicBezTo>
                    <a:pt x="135043" y="197328"/>
                    <a:pt x="139850" y="184628"/>
                    <a:pt x="139850" y="167526"/>
                  </a:cubicBezTo>
                  <a:cubicBezTo>
                    <a:pt x="139850" y="150424"/>
                    <a:pt x="137371" y="137118"/>
                    <a:pt x="132361" y="127555"/>
                  </a:cubicBezTo>
                  <a:cubicBezTo>
                    <a:pt x="127251" y="117992"/>
                    <a:pt x="117334" y="110757"/>
                    <a:pt x="102560" y="105950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2152704" y="1774310"/>
              <a:ext cx="156850" cy="217971"/>
            </a:xfrm>
            <a:custGeom>
              <a:rect b="b" l="l" r="r" t="t"/>
              <a:pathLst>
                <a:path extrusionOk="0" h="217971" w="156850">
                  <a:moveTo>
                    <a:pt x="96589" y="0"/>
                  </a:moveTo>
                  <a:lnTo>
                    <a:pt x="59856" y="0"/>
                  </a:lnTo>
                  <a:cubicBezTo>
                    <a:pt x="41287" y="0"/>
                    <a:pt x="26715" y="5414"/>
                    <a:pt x="16039" y="16242"/>
                  </a:cubicBezTo>
                  <a:cubicBezTo>
                    <a:pt x="5363" y="27069"/>
                    <a:pt x="0" y="41844"/>
                    <a:pt x="0" y="60666"/>
                  </a:cubicBezTo>
                  <a:lnTo>
                    <a:pt x="0" y="157255"/>
                  </a:lnTo>
                  <a:cubicBezTo>
                    <a:pt x="0" y="176077"/>
                    <a:pt x="5363" y="190902"/>
                    <a:pt x="16039" y="201730"/>
                  </a:cubicBezTo>
                  <a:cubicBezTo>
                    <a:pt x="26715" y="212557"/>
                    <a:pt x="41338" y="217971"/>
                    <a:pt x="59856" y="217971"/>
                  </a:cubicBezTo>
                  <a:lnTo>
                    <a:pt x="149160" y="217971"/>
                  </a:lnTo>
                  <a:cubicBezTo>
                    <a:pt x="152297" y="217971"/>
                    <a:pt x="153865" y="216453"/>
                    <a:pt x="153865" y="213266"/>
                  </a:cubicBezTo>
                  <a:lnTo>
                    <a:pt x="153865" y="203450"/>
                  </a:lnTo>
                  <a:cubicBezTo>
                    <a:pt x="153865" y="200313"/>
                    <a:pt x="152297" y="198744"/>
                    <a:pt x="149160" y="198744"/>
                  </a:cubicBezTo>
                  <a:lnTo>
                    <a:pt x="61526" y="198744"/>
                  </a:lnTo>
                  <a:cubicBezTo>
                    <a:pt x="48421" y="198744"/>
                    <a:pt x="38454" y="195102"/>
                    <a:pt x="31623" y="187866"/>
                  </a:cubicBezTo>
                  <a:cubicBezTo>
                    <a:pt x="24792" y="180580"/>
                    <a:pt x="21352" y="170258"/>
                    <a:pt x="21352" y="156850"/>
                  </a:cubicBezTo>
                  <a:lnTo>
                    <a:pt x="21352" y="123962"/>
                  </a:lnTo>
                  <a:cubicBezTo>
                    <a:pt x="21352" y="121382"/>
                    <a:pt x="22617" y="120117"/>
                    <a:pt x="25197" y="120117"/>
                  </a:cubicBezTo>
                  <a:lnTo>
                    <a:pt x="151740" y="120117"/>
                  </a:lnTo>
                  <a:cubicBezTo>
                    <a:pt x="155181" y="120117"/>
                    <a:pt x="156850" y="118397"/>
                    <a:pt x="156850" y="115007"/>
                  </a:cubicBezTo>
                  <a:lnTo>
                    <a:pt x="156850" y="60666"/>
                  </a:lnTo>
                  <a:cubicBezTo>
                    <a:pt x="156850" y="41844"/>
                    <a:pt x="151437" y="27069"/>
                    <a:pt x="140609" y="16242"/>
                  </a:cubicBezTo>
                  <a:cubicBezTo>
                    <a:pt x="129781" y="5414"/>
                    <a:pt x="115108" y="0"/>
                    <a:pt x="96589" y="0"/>
                  </a:cubicBezTo>
                  <a:moveTo>
                    <a:pt x="135499" y="99170"/>
                  </a:moveTo>
                  <a:cubicBezTo>
                    <a:pt x="135499" y="101750"/>
                    <a:pt x="134234" y="103015"/>
                    <a:pt x="131653" y="103015"/>
                  </a:cubicBezTo>
                  <a:lnTo>
                    <a:pt x="25197" y="103015"/>
                  </a:lnTo>
                  <a:cubicBezTo>
                    <a:pt x="22617" y="103015"/>
                    <a:pt x="21352" y="101700"/>
                    <a:pt x="21352" y="99170"/>
                  </a:cubicBezTo>
                  <a:lnTo>
                    <a:pt x="21352" y="61121"/>
                  </a:lnTo>
                  <a:cubicBezTo>
                    <a:pt x="21352" y="47713"/>
                    <a:pt x="24792" y="37391"/>
                    <a:pt x="31623" y="30105"/>
                  </a:cubicBezTo>
                  <a:cubicBezTo>
                    <a:pt x="38454" y="22819"/>
                    <a:pt x="48421" y="19176"/>
                    <a:pt x="61526" y="19176"/>
                  </a:cubicBezTo>
                  <a:lnTo>
                    <a:pt x="95325" y="19176"/>
                  </a:lnTo>
                  <a:cubicBezTo>
                    <a:pt x="108429" y="19176"/>
                    <a:pt x="118397" y="22819"/>
                    <a:pt x="125227" y="30105"/>
                  </a:cubicBezTo>
                  <a:cubicBezTo>
                    <a:pt x="132058" y="37340"/>
                    <a:pt x="135499" y="47713"/>
                    <a:pt x="135499" y="61121"/>
                  </a:cubicBezTo>
                  <a:lnTo>
                    <a:pt x="135499" y="99170"/>
                  </a:lnTo>
                  <a:close/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2393798" y="1774382"/>
              <a:ext cx="166312" cy="217955"/>
            </a:xfrm>
            <a:custGeom>
              <a:rect b="b" l="l" r="r" t="t"/>
              <a:pathLst>
                <a:path extrusionOk="0" h="217955" w="166312">
                  <a:moveTo>
                    <a:pt x="161101" y="95556"/>
                  </a:moveTo>
                  <a:lnTo>
                    <a:pt x="7539" y="839"/>
                  </a:lnTo>
                  <a:cubicBezTo>
                    <a:pt x="3542" y="-1286"/>
                    <a:pt x="0" y="839"/>
                    <a:pt x="0" y="4836"/>
                  </a:cubicBezTo>
                  <a:lnTo>
                    <a:pt x="0" y="10806"/>
                  </a:lnTo>
                  <a:cubicBezTo>
                    <a:pt x="0" y="17232"/>
                    <a:pt x="1872" y="18295"/>
                    <a:pt x="4402" y="19914"/>
                  </a:cubicBezTo>
                  <a:lnTo>
                    <a:pt x="147187" y="108964"/>
                  </a:lnTo>
                  <a:lnTo>
                    <a:pt x="4402" y="198015"/>
                  </a:lnTo>
                  <a:cubicBezTo>
                    <a:pt x="1872" y="199583"/>
                    <a:pt x="0" y="200646"/>
                    <a:pt x="0" y="207122"/>
                  </a:cubicBezTo>
                  <a:lnTo>
                    <a:pt x="0" y="213092"/>
                  </a:lnTo>
                  <a:cubicBezTo>
                    <a:pt x="0" y="217140"/>
                    <a:pt x="3592" y="219215"/>
                    <a:pt x="7539" y="217140"/>
                  </a:cubicBezTo>
                  <a:lnTo>
                    <a:pt x="161101" y="122372"/>
                  </a:lnTo>
                  <a:cubicBezTo>
                    <a:pt x="164491" y="119893"/>
                    <a:pt x="166312" y="117616"/>
                    <a:pt x="166312" y="112101"/>
                  </a:cubicBezTo>
                  <a:lnTo>
                    <a:pt x="166312" y="109015"/>
                  </a:lnTo>
                  <a:lnTo>
                    <a:pt x="166312" y="108964"/>
                  </a:lnTo>
                  <a:lnTo>
                    <a:pt x="166312" y="105878"/>
                  </a:lnTo>
                  <a:cubicBezTo>
                    <a:pt x="166262" y="100312"/>
                    <a:pt x="164491" y="97985"/>
                    <a:pt x="161101" y="95556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1373663" y="2085936"/>
              <a:ext cx="71796" cy="105140"/>
            </a:xfrm>
            <a:custGeom>
              <a:rect b="b" l="l" r="r" t="t"/>
              <a:pathLst>
                <a:path extrusionOk="0" h="105140" w="71796">
                  <a:moveTo>
                    <a:pt x="44778" y="105140"/>
                  </a:moveTo>
                  <a:lnTo>
                    <a:pt x="26968" y="105140"/>
                  </a:lnTo>
                  <a:cubicBezTo>
                    <a:pt x="18367" y="105140"/>
                    <a:pt x="11688" y="102863"/>
                    <a:pt x="7033" y="98259"/>
                  </a:cubicBezTo>
                  <a:cubicBezTo>
                    <a:pt x="2327" y="93705"/>
                    <a:pt x="0" y="87077"/>
                    <a:pt x="0" y="78476"/>
                  </a:cubicBezTo>
                  <a:lnTo>
                    <a:pt x="0" y="26665"/>
                  </a:lnTo>
                  <a:cubicBezTo>
                    <a:pt x="0" y="18063"/>
                    <a:pt x="2327" y="11486"/>
                    <a:pt x="7033" y="6881"/>
                  </a:cubicBezTo>
                  <a:cubicBezTo>
                    <a:pt x="11738" y="2277"/>
                    <a:pt x="18367" y="0"/>
                    <a:pt x="26968" y="0"/>
                  </a:cubicBezTo>
                  <a:lnTo>
                    <a:pt x="44778" y="0"/>
                  </a:lnTo>
                  <a:cubicBezTo>
                    <a:pt x="53279" y="0"/>
                    <a:pt x="59907" y="2327"/>
                    <a:pt x="64663" y="6932"/>
                  </a:cubicBezTo>
                  <a:cubicBezTo>
                    <a:pt x="69419" y="11587"/>
                    <a:pt x="71797" y="18114"/>
                    <a:pt x="71797" y="26614"/>
                  </a:cubicBezTo>
                  <a:lnTo>
                    <a:pt x="71797" y="34355"/>
                  </a:lnTo>
                  <a:cubicBezTo>
                    <a:pt x="71797" y="36733"/>
                    <a:pt x="70583" y="37948"/>
                    <a:pt x="68205" y="37948"/>
                  </a:cubicBezTo>
                  <a:lnTo>
                    <a:pt x="54493" y="37948"/>
                  </a:lnTo>
                  <a:cubicBezTo>
                    <a:pt x="52216" y="37948"/>
                    <a:pt x="51052" y="36733"/>
                    <a:pt x="51052" y="34355"/>
                  </a:cubicBezTo>
                  <a:lnTo>
                    <a:pt x="51052" y="27626"/>
                  </a:lnTo>
                  <a:cubicBezTo>
                    <a:pt x="51052" y="24135"/>
                    <a:pt x="50293" y="21655"/>
                    <a:pt x="48826" y="20188"/>
                  </a:cubicBezTo>
                  <a:cubicBezTo>
                    <a:pt x="47359" y="18721"/>
                    <a:pt x="44879" y="17962"/>
                    <a:pt x="41388" y="17962"/>
                  </a:cubicBezTo>
                  <a:lnTo>
                    <a:pt x="30257" y="17962"/>
                  </a:lnTo>
                  <a:cubicBezTo>
                    <a:pt x="26867" y="17962"/>
                    <a:pt x="24438" y="18670"/>
                    <a:pt x="22971" y="20188"/>
                  </a:cubicBezTo>
                  <a:cubicBezTo>
                    <a:pt x="21504" y="21655"/>
                    <a:pt x="20745" y="24135"/>
                    <a:pt x="20745" y="27626"/>
                  </a:cubicBezTo>
                  <a:lnTo>
                    <a:pt x="20745" y="77514"/>
                  </a:lnTo>
                  <a:cubicBezTo>
                    <a:pt x="20745" y="81006"/>
                    <a:pt x="21504" y="83485"/>
                    <a:pt x="22971" y="84952"/>
                  </a:cubicBezTo>
                  <a:cubicBezTo>
                    <a:pt x="24438" y="86419"/>
                    <a:pt x="26867" y="87128"/>
                    <a:pt x="30257" y="87128"/>
                  </a:cubicBezTo>
                  <a:lnTo>
                    <a:pt x="41388" y="87128"/>
                  </a:lnTo>
                  <a:cubicBezTo>
                    <a:pt x="44879" y="87128"/>
                    <a:pt x="47359" y="86419"/>
                    <a:pt x="48826" y="84952"/>
                  </a:cubicBezTo>
                  <a:cubicBezTo>
                    <a:pt x="50293" y="83485"/>
                    <a:pt x="51052" y="81006"/>
                    <a:pt x="51052" y="77514"/>
                  </a:cubicBezTo>
                  <a:lnTo>
                    <a:pt x="51052" y="70785"/>
                  </a:lnTo>
                  <a:cubicBezTo>
                    <a:pt x="51052" y="68407"/>
                    <a:pt x="52165" y="67193"/>
                    <a:pt x="54493" y="67193"/>
                  </a:cubicBezTo>
                  <a:lnTo>
                    <a:pt x="68205" y="67193"/>
                  </a:lnTo>
                  <a:cubicBezTo>
                    <a:pt x="70583" y="67193"/>
                    <a:pt x="71797" y="68407"/>
                    <a:pt x="71797" y="70785"/>
                  </a:cubicBezTo>
                  <a:lnTo>
                    <a:pt x="71797" y="78476"/>
                  </a:lnTo>
                  <a:cubicBezTo>
                    <a:pt x="71797" y="86976"/>
                    <a:pt x="69419" y="93554"/>
                    <a:pt x="64663" y="98158"/>
                  </a:cubicBezTo>
                  <a:cubicBezTo>
                    <a:pt x="59907" y="102813"/>
                    <a:pt x="53279" y="105140"/>
                    <a:pt x="44778" y="105140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1459931" y="2107642"/>
              <a:ext cx="68508" cy="83434"/>
            </a:xfrm>
            <a:custGeom>
              <a:rect b="b" l="l" r="r" t="t"/>
              <a:pathLst>
                <a:path extrusionOk="0" h="83434" w="68508">
                  <a:moveTo>
                    <a:pt x="41540" y="83434"/>
                  </a:moveTo>
                  <a:lnTo>
                    <a:pt x="26968" y="83434"/>
                  </a:lnTo>
                  <a:cubicBezTo>
                    <a:pt x="18367" y="83434"/>
                    <a:pt x="11688" y="81157"/>
                    <a:pt x="7033" y="76553"/>
                  </a:cubicBezTo>
                  <a:cubicBezTo>
                    <a:pt x="2327" y="71999"/>
                    <a:pt x="0" y="65371"/>
                    <a:pt x="0" y="56770"/>
                  </a:cubicBezTo>
                  <a:lnTo>
                    <a:pt x="0" y="26665"/>
                  </a:lnTo>
                  <a:cubicBezTo>
                    <a:pt x="0" y="18063"/>
                    <a:pt x="2327" y="11435"/>
                    <a:pt x="7033" y="6881"/>
                  </a:cubicBezTo>
                  <a:cubicBezTo>
                    <a:pt x="11739" y="2327"/>
                    <a:pt x="18367" y="0"/>
                    <a:pt x="26968" y="0"/>
                  </a:cubicBezTo>
                  <a:lnTo>
                    <a:pt x="41540" y="0"/>
                  </a:lnTo>
                  <a:cubicBezTo>
                    <a:pt x="50040" y="0"/>
                    <a:pt x="56669" y="2327"/>
                    <a:pt x="61374" y="6932"/>
                  </a:cubicBezTo>
                  <a:cubicBezTo>
                    <a:pt x="66130" y="11587"/>
                    <a:pt x="68508" y="18114"/>
                    <a:pt x="68508" y="26614"/>
                  </a:cubicBezTo>
                  <a:lnTo>
                    <a:pt x="68508" y="56719"/>
                  </a:lnTo>
                  <a:cubicBezTo>
                    <a:pt x="68508" y="65219"/>
                    <a:pt x="66130" y="71797"/>
                    <a:pt x="61374" y="76401"/>
                  </a:cubicBezTo>
                  <a:cubicBezTo>
                    <a:pt x="56669" y="81107"/>
                    <a:pt x="50040" y="83434"/>
                    <a:pt x="41540" y="83434"/>
                  </a:cubicBezTo>
                  <a:moveTo>
                    <a:pt x="30105" y="65624"/>
                  </a:moveTo>
                  <a:lnTo>
                    <a:pt x="38454" y="65624"/>
                  </a:lnTo>
                  <a:cubicBezTo>
                    <a:pt x="41945" y="65624"/>
                    <a:pt x="44424" y="64916"/>
                    <a:pt x="45891" y="63499"/>
                  </a:cubicBezTo>
                  <a:cubicBezTo>
                    <a:pt x="47359" y="62082"/>
                    <a:pt x="48118" y="59654"/>
                    <a:pt x="48118" y="56163"/>
                  </a:cubicBezTo>
                  <a:lnTo>
                    <a:pt x="48118" y="27322"/>
                  </a:lnTo>
                  <a:cubicBezTo>
                    <a:pt x="48118" y="23831"/>
                    <a:pt x="47359" y="21402"/>
                    <a:pt x="45891" y="19986"/>
                  </a:cubicBezTo>
                  <a:cubicBezTo>
                    <a:pt x="44424" y="18569"/>
                    <a:pt x="41945" y="17861"/>
                    <a:pt x="38454" y="17861"/>
                  </a:cubicBezTo>
                  <a:lnTo>
                    <a:pt x="30105" y="17861"/>
                  </a:lnTo>
                  <a:cubicBezTo>
                    <a:pt x="26614" y="17861"/>
                    <a:pt x="24185" y="18569"/>
                    <a:pt x="22769" y="19986"/>
                  </a:cubicBezTo>
                  <a:cubicBezTo>
                    <a:pt x="21352" y="21402"/>
                    <a:pt x="20644" y="23831"/>
                    <a:pt x="20644" y="27322"/>
                  </a:cubicBezTo>
                  <a:lnTo>
                    <a:pt x="20644" y="56112"/>
                  </a:lnTo>
                  <a:cubicBezTo>
                    <a:pt x="20644" y="59603"/>
                    <a:pt x="21352" y="62032"/>
                    <a:pt x="22769" y="63448"/>
                  </a:cubicBezTo>
                  <a:cubicBezTo>
                    <a:pt x="24185" y="64916"/>
                    <a:pt x="26614" y="65624"/>
                    <a:pt x="30105" y="65624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1543214" y="2076120"/>
              <a:ext cx="69671" cy="114956"/>
            </a:xfrm>
            <a:custGeom>
              <a:rect b="b" l="l" r="r" t="t"/>
              <a:pathLst>
                <a:path extrusionOk="0" h="114956" w="69671">
                  <a:moveTo>
                    <a:pt x="32180" y="114956"/>
                  </a:moveTo>
                  <a:lnTo>
                    <a:pt x="25501" y="114956"/>
                  </a:lnTo>
                  <a:cubicBezTo>
                    <a:pt x="17102" y="114956"/>
                    <a:pt x="10777" y="112679"/>
                    <a:pt x="6426" y="108075"/>
                  </a:cubicBezTo>
                  <a:cubicBezTo>
                    <a:pt x="2125" y="103521"/>
                    <a:pt x="0" y="96893"/>
                    <a:pt x="0" y="88292"/>
                  </a:cubicBezTo>
                  <a:lnTo>
                    <a:pt x="0" y="58186"/>
                  </a:lnTo>
                  <a:cubicBezTo>
                    <a:pt x="0" y="49585"/>
                    <a:pt x="2125" y="42957"/>
                    <a:pt x="6426" y="38403"/>
                  </a:cubicBezTo>
                  <a:cubicBezTo>
                    <a:pt x="10727" y="33849"/>
                    <a:pt x="17102" y="31522"/>
                    <a:pt x="25501" y="31522"/>
                  </a:cubicBezTo>
                  <a:lnTo>
                    <a:pt x="32180" y="31522"/>
                  </a:lnTo>
                  <a:cubicBezTo>
                    <a:pt x="35570" y="31522"/>
                    <a:pt x="38757" y="32281"/>
                    <a:pt x="41844" y="33748"/>
                  </a:cubicBezTo>
                  <a:cubicBezTo>
                    <a:pt x="44879" y="35215"/>
                    <a:pt x="47004" y="37442"/>
                    <a:pt x="48219" y="40376"/>
                  </a:cubicBezTo>
                  <a:lnTo>
                    <a:pt x="48877" y="40376"/>
                  </a:lnTo>
                  <a:lnTo>
                    <a:pt x="48877" y="3441"/>
                  </a:lnTo>
                  <a:cubicBezTo>
                    <a:pt x="48877" y="1164"/>
                    <a:pt x="50040" y="0"/>
                    <a:pt x="52317" y="0"/>
                  </a:cubicBezTo>
                  <a:lnTo>
                    <a:pt x="66231" y="0"/>
                  </a:lnTo>
                  <a:cubicBezTo>
                    <a:pt x="68508" y="0"/>
                    <a:pt x="69672" y="1164"/>
                    <a:pt x="69672" y="3441"/>
                  </a:cubicBezTo>
                  <a:lnTo>
                    <a:pt x="69672" y="111515"/>
                  </a:lnTo>
                  <a:cubicBezTo>
                    <a:pt x="69672" y="113792"/>
                    <a:pt x="68508" y="114956"/>
                    <a:pt x="66231" y="114956"/>
                  </a:cubicBezTo>
                  <a:lnTo>
                    <a:pt x="52317" y="114956"/>
                  </a:lnTo>
                  <a:cubicBezTo>
                    <a:pt x="50040" y="114956"/>
                    <a:pt x="48877" y="113792"/>
                    <a:pt x="48877" y="111515"/>
                  </a:cubicBezTo>
                  <a:lnTo>
                    <a:pt x="48877" y="106152"/>
                  </a:lnTo>
                  <a:lnTo>
                    <a:pt x="48219" y="106152"/>
                  </a:lnTo>
                  <a:cubicBezTo>
                    <a:pt x="47004" y="109087"/>
                    <a:pt x="44879" y="111313"/>
                    <a:pt x="41844" y="112780"/>
                  </a:cubicBezTo>
                  <a:cubicBezTo>
                    <a:pt x="38757" y="114197"/>
                    <a:pt x="35570" y="114956"/>
                    <a:pt x="32180" y="114956"/>
                  </a:cubicBezTo>
                  <a:moveTo>
                    <a:pt x="48877" y="84547"/>
                  </a:moveTo>
                  <a:lnTo>
                    <a:pt x="48877" y="61981"/>
                  </a:lnTo>
                  <a:cubicBezTo>
                    <a:pt x="48877" y="53683"/>
                    <a:pt x="45132" y="49534"/>
                    <a:pt x="37593" y="49534"/>
                  </a:cubicBezTo>
                  <a:lnTo>
                    <a:pt x="30257" y="49534"/>
                  </a:lnTo>
                  <a:cubicBezTo>
                    <a:pt x="26766" y="49534"/>
                    <a:pt x="24287" y="50243"/>
                    <a:pt x="22870" y="51761"/>
                  </a:cubicBezTo>
                  <a:cubicBezTo>
                    <a:pt x="21453" y="53228"/>
                    <a:pt x="20745" y="55707"/>
                    <a:pt x="20745" y="59198"/>
                  </a:cubicBezTo>
                  <a:lnTo>
                    <a:pt x="20745" y="87330"/>
                  </a:lnTo>
                  <a:cubicBezTo>
                    <a:pt x="20745" y="90821"/>
                    <a:pt x="21453" y="93301"/>
                    <a:pt x="22870" y="94768"/>
                  </a:cubicBezTo>
                  <a:cubicBezTo>
                    <a:pt x="24287" y="96235"/>
                    <a:pt x="26715" y="96944"/>
                    <a:pt x="30257" y="96944"/>
                  </a:cubicBezTo>
                  <a:lnTo>
                    <a:pt x="37593" y="96944"/>
                  </a:lnTo>
                  <a:cubicBezTo>
                    <a:pt x="45082" y="96944"/>
                    <a:pt x="48877" y="92845"/>
                    <a:pt x="48877" y="84547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1631607" y="2076120"/>
              <a:ext cx="20795" cy="114956"/>
            </a:xfrm>
            <a:custGeom>
              <a:rect b="b" l="l" r="r" t="t"/>
              <a:pathLst>
                <a:path extrusionOk="0" h="114956" w="20795">
                  <a:moveTo>
                    <a:pt x="0" y="17507"/>
                  </a:moveTo>
                  <a:lnTo>
                    <a:pt x="0" y="3289"/>
                  </a:lnTo>
                  <a:cubicBezTo>
                    <a:pt x="0" y="1113"/>
                    <a:pt x="1062" y="0"/>
                    <a:pt x="3289" y="0"/>
                  </a:cubicBezTo>
                  <a:lnTo>
                    <a:pt x="17506" y="0"/>
                  </a:lnTo>
                  <a:cubicBezTo>
                    <a:pt x="19682" y="0"/>
                    <a:pt x="20795" y="1012"/>
                    <a:pt x="20795" y="3086"/>
                  </a:cubicBezTo>
                  <a:lnTo>
                    <a:pt x="20795" y="17456"/>
                  </a:lnTo>
                  <a:cubicBezTo>
                    <a:pt x="20795" y="19632"/>
                    <a:pt x="19733" y="20745"/>
                    <a:pt x="17506" y="20745"/>
                  </a:cubicBezTo>
                  <a:lnTo>
                    <a:pt x="3289" y="20745"/>
                  </a:lnTo>
                  <a:cubicBezTo>
                    <a:pt x="1113" y="20795"/>
                    <a:pt x="0" y="19682"/>
                    <a:pt x="0" y="17507"/>
                  </a:cubicBezTo>
                  <a:moveTo>
                    <a:pt x="0" y="111515"/>
                  </a:moveTo>
                  <a:lnTo>
                    <a:pt x="0" y="35013"/>
                  </a:lnTo>
                  <a:cubicBezTo>
                    <a:pt x="0" y="32736"/>
                    <a:pt x="1062" y="31572"/>
                    <a:pt x="3289" y="31572"/>
                  </a:cubicBezTo>
                  <a:lnTo>
                    <a:pt x="17355" y="31572"/>
                  </a:lnTo>
                  <a:cubicBezTo>
                    <a:pt x="19632" y="31572"/>
                    <a:pt x="20795" y="32736"/>
                    <a:pt x="20795" y="35013"/>
                  </a:cubicBezTo>
                  <a:lnTo>
                    <a:pt x="20795" y="111515"/>
                  </a:lnTo>
                  <a:cubicBezTo>
                    <a:pt x="20795" y="112932"/>
                    <a:pt x="20542" y="113843"/>
                    <a:pt x="20036" y="114298"/>
                  </a:cubicBezTo>
                  <a:cubicBezTo>
                    <a:pt x="19530" y="114754"/>
                    <a:pt x="18721" y="114956"/>
                    <a:pt x="17506" y="114956"/>
                  </a:cubicBezTo>
                  <a:lnTo>
                    <a:pt x="3441" y="114956"/>
                  </a:lnTo>
                  <a:cubicBezTo>
                    <a:pt x="1164" y="114956"/>
                    <a:pt x="0" y="113792"/>
                    <a:pt x="0" y="111515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1671173" y="2107693"/>
              <a:ext cx="68356" cy="83383"/>
            </a:xfrm>
            <a:custGeom>
              <a:rect b="b" l="l" r="r" t="t"/>
              <a:pathLst>
                <a:path extrusionOk="0" h="83383" w="68356">
                  <a:moveTo>
                    <a:pt x="17355" y="83384"/>
                  </a:moveTo>
                  <a:lnTo>
                    <a:pt x="3441" y="83384"/>
                  </a:lnTo>
                  <a:cubicBezTo>
                    <a:pt x="1164" y="83384"/>
                    <a:pt x="0" y="82220"/>
                    <a:pt x="0" y="79943"/>
                  </a:cubicBezTo>
                  <a:lnTo>
                    <a:pt x="0" y="3441"/>
                  </a:lnTo>
                  <a:cubicBezTo>
                    <a:pt x="0" y="1164"/>
                    <a:pt x="1164" y="0"/>
                    <a:pt x="3441" y="0"/>
                  </a:cubicBezTo>
                  <a:lnTo>
                    <a:pt x="17355" y="0"/>
                  </a:lnTo>
                  <a:cubicBezTo>
                    <a:pt x="19632" y="0"/>
                    <a:pt x="20795" y="1164"/>
                    <a:pt x="20795" y="3441"/>
                  </a:cubicBezTo>
                  <a:lnTo>
                    <a:pt x="20795" y="8854"/>
                  </a:lnTo>
                  <a:lnTo>
                    <a:pt x="21453" y="8854"/>
                  </a:lnTo>
                  <a:cubicBezTo>
                    <a:pt x="23831" y="2985"/>
                    <a:pt x="29194" y="0"/>
                    <a:pt x="37492" y="0"/>
                  </a:cubicBezTo>
                  <a:lnTo>
                    <a:pt x="42704" y="0"/>
                  </a:lnTo>
                  <a:cubicBezTo>
                    <a:pt x="59805" y="0"/>
                    <a:pt x="68356" y="8905"/>
                    <a:pt x="68356" y="26665"/>
                  </a:cubicBezTo>
                  <a:lnTo>
                    <a:pt x="68356" y="79943"/>
                  </a:lnTo>
                  <a:cubicBezTo>
                    <a:pt x="68356" y="82220"/>
                    <a:pt x="67142" y="83384"/>
                    <a:pt x="64764" y="83384"/>
                  </a:cubicBezTo>
                  <a:lnTo>
                    <a:pt x="51052" y="83384"/>
                  </a:lnTo>
                  <a:cubicBezTo>
                    <a:pt x="48775" y="83384"/>
                    <a:pt x="47612" y="82220"/>
                    <a:pt x="47612" y="79943"/>
                  </a:cubicBezTo>
                  <a:lnTo>
                    <a:pt x="47612" y="27626"/>
                  </a:lnTo>
                  <a:cubicBezTo>
                    <a:pt x="47612" y="24135"/>
                    <a:pt x="46903" y="21655"/>
                    <a:pt x="45436" y="20188"/>
                  </a:cubicBezTo>
                  <a:cubicBezTo>
                    <a:pt x="43969" y="18721"/>
                    <a:pt x="41489" y="17962"/>
                    <a:pt x="37998" y="17962"/>
                  </a:cubicBezTo>
                  <a:lnTo>
                    <a:pt x="32129" y="17962"/>
                  </a:lnTo>
                  <a:cubicBezTo>
                    <a:pt x="24590" y="17962"/>
                    <a:pt x="20846" y="22111"/>
                    <a:pt x="20846" y="30409"/>
                  </a:cubicBezTo>
                  <a:lnTo>
                    <a:pt x="20846" y="79943"/>
                  </a:lnTo>
                  <a:cubicBezTo>
                    <a:pt x="20795" y="82220"/>
                    <a:pt x="19632" y="83384"/>
                    <a:pt x="17355" y="83384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1755215" y="2107642"/>
              <a:ext cx="68356" cy="110554"/>
            </a:xfrm>
            <a:custGeom>
              <a:rect b="b" l="l" r="r" t="t"/>
              <a:pathLst>
                <a:path extrusionOk="0" h="110554" w="68356">
                  <a:moveTo>
                    <a:pt x="30915" y="79639"/>
                  </a:moveTo>
                  <a:lnTo>
                    <a:pt x="25501" y="79639"/>
                  </a:lnTo>
                  <a:cubicBezTo>
                    <a:pt x="17102" y="79639"/>
                    <a:pt x="10777" y="77363"/>
                    <a:pt x="6476" y="72758"/>
                  </a:cubicBezTo>
                  <a:cubicBezTo>
                    <a:pt x="2176" y="68154"/>
                    <a:pt x="0" y="61576"/>
                    <a:pt x="0" y="52975"/>
                  </a:cubicBezTo>
                  <a:lnTo>
                    <a:pt x="0" y="26665"/>
                  </a:lnTo>
                  <a:cubicBezTo>
                    <a:pt x="0" y="18063"/>
                    <a:pt x="2327" y="11435"/>
                    <a:pt x="7033" y="6881"/>
                  </a:cubicBezTo>
                  <a:cubicBezTo>
                    <a:pt x="11739" y="2327"/>
                    <a:pt x="18367" y="0"/>
                    <a:pt x="26968" y="0"/>
                  </a:cubicBezTo>
                  <a:lnTo>
                    <a:pt x="64764" y="0"/>
                  </a:lnTo>
                  <a:cubicBezTo>
                    <a:pt x="67142" y="0"/>
                    <a:pt x="68356" y="1164"/>
                    <a:pt x="68356" y="3441"/>
                  </a:cubicBezTo>
                  <a:lnTo>
                    <a:pt x="68356" y="84041"/>
                  </a:lnTo>
                  <a:cubicBezTo>
                    <a:pt x="68356" y="92542"/>
                    <a:pt x="65978" y="99069"/>
                    <a:pt x="61222" y="103673"/>
                  </a:cubicBezTo>
                  <a:cubicBezTo>
                    <a:pt x="56466" y="108277"/>
                    <a:pt x="49838" y="110554"/>
                    <a:pt x="41338" y="110554"/>
                  </a:cubicBezTo>
                  <a:lnTo>
                    <a:pt x="9917" y="110554"/>
                  </a:lnTo>
                  <a:cubicBezTo>
                    <a:pt x="8602" y="110554"/>
                    <a:pt x="7741" y="110301"/>
                    <a:pt x="7235" y="109846"/>
                  </a:cubicBezTo>
                  <a:cubicBezTo>
                    <a:pt x="6729" y="109340"/>
                    <a:pt x="6476" y="108530"/>
                    <a:pt x="6476" y="107316"/>
                  </a:cubicBezTo>
                  <a:lnTo>
                    <a:pt x="6476" y="96033"/>
                  </a:lnTo>
                  <a:cubicBezTo>
                    <a:pt x="6476" y="93756"/>
                    <a:pt x="7640" y="92592"/>
                    <a:pt x="9917" y="92592"/>
                  </a:cubicBezTo>
                  <a:lnTo>
                    <a:pt x="37897" y="92592"/>
                  </a:lnTo>
                  <a:cubicBezTo>
                    <a:pt x="41388" y="92592"/>
                    <a:pt x="43868" y="91884"/>
                    <a:pt x="45335" y="90366"/>
                  </a:cubicBezTo>
                  <a:cubicBezTo>
                    <a:pt x="46802" y="88899"/>
                    <a:pt x="47561" y="86470"/>
                    <a:pt x="47561" y="83080"/>
                  </a:cubicBezTo>
                  <a:lnTo>
                    <a:pt x="47561" y="70633"/>
                  </a:lnTo>
                  <a:lnTo>
                    <a:pt x="46903" y="70633"/>
                  </a:lnTo>
                  <a:cubicBezTo>
                    <a:pt x="45689" y="73568"/>
                    <a:pt x="43564" y="75794"/>
                    <a:pt x="40528" y="77363"/>
                  </a:cubicBezTo>
                  <a:cubicBezTo>
                    <a:pt x="37543" y="78931"/>
                    <a:pt x="34305" y="79639"/>
                    <a:pt x="30915" y="79639"/>
                  </a:cubicBezTo>
                  <a:moveTo>
                    <a:pt x="47612" y="49281"/>
                  </a:moveTo>
                  <a:lnTo>
                    <a:pt x="47612" y="19834"/>
                  </a:lnTo>
                  <a:cubicBezTo>
                    <a:pt x="47612" y="18620"/>
                    <a:pt x="46954" y="18063"/>
                    <a:pt x="45639" y="18063"/>
                  </a:cubicBezTo>
                  <a:lnTo>
                    <a:pt x="30257" y="18063"/>
                  </a:lnTo>
                  <a:cubicBezTo>
                    <a:pt x="26766" y="18063"/>
                    <a:pt x="24337" y="18771"/>
                    <a:pt x="22920" y="20289"/>
                  </a:cubicBezTo>
                  <a:cubicBezTo>
                    <a:pt x="21504" y="21757"/>
                    <a:pt x="20795" y="24236"/>
                    <a:pt x="20795" y="27727"/>
                  </a:cubicBezTo>
                  <a:lnTo>
                    <a:pt x="20795" y="52064"/>
                  </a:lnTo>
                  <a:cubicBezTo>
                    <a:pt x="20795" y="55555"/>
                    <a:pt x="21504" y="57984"/>
                    <a:pt x="22920" y="59451"/>
                  </a:cubicBezTo>
                  <a:cubicBezTo>
                    <a:pt x="24337" y="60868"/>
                    <a:pt x="26766" y="61576"/>
                    <a:pt x="30257" y="61576"/>
                  </a:cubicBezTo>
                  <a:lnTo>
                    <a:pt x="36329" y="61576"/>
                  </a:lnTo>
                  <a:cubicBezTo>
                    <a:pt x="43817" y="61526"/>
                    <a:pt x="47612" y="57427"/>
                    <a:pt x="47612" y="49281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1876445" y="2085886"/>
              <a:ext cx="72252" cy="105140"/>
            </a:xfrm>
            <a:custGeom>
              <a:rect b="b" l="l" r="r" t="t"/>
              <a:pathLst>
                <a:path extrusionOk="0" h="105140" w="72252">
                  <a:moveTo>
                    <a:pt x="101" y="78375"/>
                  </a:moveTo>
                  <a:lnTo>
                    <a:pt x="101" y="75086"/>
                  </a:lnTo>
                  <a:cubicBezTo>
                    <a:pt x="101" y="72809"/>
                    <a:pt x="1214" y="71645"/>
                    <a:pt x="3542" y="71645"/>
                  </a:cubicBezTo>
                  <a:lnTo>
                    <a:pt x="17456" y="71645"/>
                  </a:lnTo>
                  <a:cubicBezTo>
                    <a:pt x="19733" y="71645"/>
                    <a:pt x="20897" y="72809"/>
                    <a:pt x="20897" y="75086"/>
                  </a:cubicBezTo>
                  <a:lnTo>
                    <a:pt x="20897" y="76401"/>
                  </a:lnTo>
                  <a:cubicBezTo>
                    <a:pt x="20897" y="80550"/>
                    <a:pt x="21706" y="83384"/>
                    <a:pt x="23376" y="84902"/>
                  </a:cubicBezTo>
                  <a:cubicBezTo>
                    <a:pt x="24995" y="86419"/>
                    <a:pt x="28031" y="87178"/>
                    <a:pt x="32382" y="87178"/>
                  </a:cubicBezTo>
                  <a:lnTo>
                    <a:pt x="40073" y="87178"/>
                  </a:lnTo>
                  <a:cubicBezTo>
                    <a:pt x="44323" y="87178"/>
                    <a:pt x="47308" y="86369"/>
                    <a:pt x="48978" y="84699"/>
                  </a:cubicBezTo>
                  <a:cubicBezTo>
                    <a:pt x="50648" y="83080"/>
                    <a:pt x="51508" y="79994"/>
                    <a:pt x="51508" y="75541"/>
                  </a:cubicBezTo>
                  <a:lnTo>
                    <a:pt x="51508" y="73568"/>
                  </a:lnTo>
                  <a:cubicBezTo>
                    <a:pt x="51508" y="70380"/>
                    <a:pt x="50243" y="68002"/>
                    <a:pt x="47662" y="66282"/>
                  </a:cubicBezTo>
                  <a:cubicBezTo>
                    <a:pt x="45082" y="64612"/>
                    <a:pt x="41894" y="63600"/>
                    <a:pt x="38099" y="63246"/>
                  </a:cubicBezTo>
                  <a:cubicBezTo>
                    <a:pt x="34254" y="62943"/>
                    <a:pt x="30156" y="62285"/>
                    <a:pt x="25754" y="61374"/>
                  </a:cubicBezTo>
                  <a:cubicBezTo>
                    <a:pt x="21352" y="60463"/>
                    <a:pt x="17254" y="59249"/>
                    <a:pt x="13408" y="57782"/>
                  </a:cubicBezTo>
                  <a:cubicBezTo>
                    <a:pt x="9614" y="56314"/>
                    <a:pt x="6426" y="53430"/>
                    <a:pt x="3845" y="49130"/>
                  </a:cubicBezTo>
                  <a:cubicBezTo>
                    <a:pt x="1265" y="44829"/>
                    <a:pt x="0" y="39314"/>
                    <a:pt x="0" y="32534"/>
                  </a:cubicBezTo>
                  <a:lnTo>
                    <a:pt x="0" y="26816"/>
                  </a:lnTo>
                  <a:cubicBezTo>
                    <a:pt x="0" y="18316"/>
                    <a:pt x="2378" y="11738"/>
                    <a:pt x="7185" y="7033"/>
                  </a:cubicBezTo>
                  <a:cubicBezTo>
                    <a:pt x="11992" y="2327"/>
                    <a:pt x="18620" y="0"/>
                    <a:pt x="27120" y="0"/>
                  </a:cubicBezTo>
                  <a:lnTo>
                    <a:pt x="43463" y="0"/>
                  </a:lnTo>
                  <a:cubicBezTo>
                    <a:pt x="52064" y="0"/>
                    <a:pt x="58794" y="2327"/>
                    <a:pt x="63600" y="7033"/>
                  </a:cubicBezTo>
                  <a:cubicBezTo>
                    <a:pt x="68407" y="11738"/>
                    <a:pt x="70785" y="18316"/>
                    <a:pt x="70785" y="26816"/>
                  </a:cubicBezTo>
                  <a:lnTo>
                    <a:pt x="70785" y="29903"/>
                  </a:lnTo>
                  <a:cubicBezTo>
                    <a:pt x="70785" y="32180"/>
                    <a:pt x="69621" y="33343"/>
                    <a:pt x="67345" y="33343"/>
                  </a:cubicBezTo>
                  <a:lnTo>
                    <a:pt x="53430" y="33343"/>
                  </a:lnTo>
                  <a:cubicBezTo>
                    <a:pt x="51154" y="33343"/>
                    <a:pt x="49990" y="32180"/>
                    <a:pt x="49990" y="29903"/>
                  </a:cubicBezTo>
                  <a:lnTo>
                    <a:pt x="49990" y="28941"/>
                  </a:lnTo>
                  <a:cubicBezTo>
                    <a:pt x="49990" y="24691"/>
                    <a:pt x="49180" y="21807"/>
                    <a:pt x="47561" y="20289"/>
                  </a:cubicBezTo>
                  <a:cubicBezTo>
                    <a:pt x="45942" y="18771"/>
                    <a:pt x="42906" y="18013"/>
                    <a:pt x="38555" y="18013"/>
                  </a:cubicBezTo>
                  <a:lnTo>
                    <a:pt x="32180" y="18013"/>
                  </a:lnTo>
                  <a:cubicBezTo>
                    <a:pt x="27727" y="18013"/>
                    <a:pt x="24691" y="18873"/>
                    <a:pt x="23123" y="20542"/>
                  </a:cubicBezTo>
                  <a:cubicBezTo>
                    <a:pt x="21554" y="22263"/>
                    <a:pt x="20745" y="25551"/>
                    <a:pt x="20745" y="30409"/>
                  </a:cubicBezTo>
                  <a:lnTo>
                    <a:pt x="20745" y="33495"/>
                  </a:lnTo>
                  <a:cubicBezTo>
                    <a:pt x="20745" y="38605"/>
                    <a:pt x="25197" y="41591"/>
                    <a:pt x="34153" y="42350"/>
                  </a:cubicBezTo>
                  <a:cubicBezTo>
                    <a:pt x="43412" y="43109"/>
                    <a:pt x="51660" y="44981"/>
                    <a:pt x="58844" y="47915"/>
                  </a:cubicBezTo>
                  <a:cubicBezTo>
                    <a:pt x="62639" y="49534"/>
                    <a:pt x="65827" y="52469"/>
                    <a:pt x="68407" y="56669"/>
                  </a:cubicBezTo>
                  <a:cubicBezTo>
                    <a:pt x="70987" y="60868"/>
                    <a:pt x="72252" y="66231"/>
                    <a:pt x="72252" y="72758"/>
                  </a:cubicBezTo>
                  <a:lnTo>
                    <a:pt x="72252" y="78324"/>
                  </a:lnTo>
                  <a:cubicBezTo>
                    <a:pt x="72252" y="86824"/>
                    <a:pt x="69874" y="93402"/>
                    <a:pt x="65068" y="98107"/>
                  </a:cubicBezTo>
                  <a:cubicBezTo>
                    <a:pt x="60261" y="102813"/>
                    <a:pt x="53633" y="105140"/>
                    <a:pt x="45133" y="105140"/>
                  </a:cubicBezTo>
                  <a:lnTo>
                    <a:pt x="27322" y="105140"/>
                  </a:lnTo>
                  <a:cubicBezTo>
                    <a:pt x="18822" y="105140"/>
                    <a:pt x="12194" y="102813"/>
                    <a:pt x="7387" y="98107"/>
                  </a:cubicBezTo>
                  <a:cubicBezTo>
                    <a:pt x="2530" y="93452"/>
                    <a:pt x="101" y="86875"/>
                    <a:pt x="101" y="78375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1964079" y="2107592"/>
              <a:ext cx="54796" cy="83434"/>
            </a:xfrm>
            <a:custGeom>
              <a:rect b="b" l="l" r="r" t="t"/>
              <a:pathLst>
                <a:path extrusionOk="0" h="83434" w="54796">
                  <a:moveTo>
                    <a:pt x="54746" y="68913"/>
                  </a:moveTo>
                  <a:lnTo>
                    <a:pt x="54746" y="80196"/>
                  </a:lnTo>
                  <a:cubicBezTo>
                    <a:pt x="54746" y="81410"/>
                    <a:pt x="54493" y="82220"/>
                    <a:pt x="54037" y="82726"/>
                  </a:cubicBezTo>
                  <a:cubicBezTo>
                    <a:pt x="53532" y="83232"/>
                    <a:pt x="52621" y="83434"/>
                    <a:pt x="51356" y="83434"/>
                  </a:cubicBezTo>
                  <a:lnTo>
                    <a:pt x="26968" y="83434"/>
                  </a:lnTo>
                  <a:cubicBezTo>
                    <a:pt x="18367" y="83434"/>
                    <a:pt x="11739" y="81157"/>
                    <a:pt x="7033" y="76553"/>
                  </a:cubicBezTo>
                  <a:cubicBezTo>
                    <a:pt x="2327" y="71999"/>
                    <a:pt x="0" y="65371"/>
                    <a:pt x="0" y="56770"/>
                  </a:cubicBezTo>
                  <a:lnTo>
                    <a:pt x="0" y="26665"/>
                  </a:lnTo>
                  <a:cubicBezTo>
                    <a:pt x="0" y="18063"/>
                    <a:pt x="2327" y="11435"/>
                    <a:pt x="7033" y="6881"/>
                  </a:cubicBezTo>
                  <a:cubicBezTo>
                    <a:pt x="11739" y="2327"/>
                    <a:pt x="18367" y="0"/>
                    <a:pt x="26968" y="0"/>
                  </a:cubicBezTo>
                  <a:lnTo>
                    <a:pt x="51356" y="0"/>
                  </a:lnTo>
                  <a:cubicBezTo>
                    <a:pt x="53633" y="0"/>
                    <a:pt x="54797" y="1164"/>
                    <a:pt x="54797" y="3441"/>
                  </a:cubicBezTo>
                  <a:lnTo>
                    <a:pt x="54797" y="14724"/>
                  </a:lnTo>
                  <a:cubicBezTo>
                    <a:pt x="54797" y="15938"/>
                    <a:pt x="54543" y="16748"/>
                    <a:pt x="54088" y="17254"/>
                  </a:cubicBezTo>
                  <a:cubicBezTo>
                    <a:pt x="53582" y="17760"/>
                    <a:pt x="52671" y="17962"/>
                    <a:pt x="51406" y="17962"/>
                  </a:cubicBezTo>
                  <a:lnTo>
                    <a:pt x="30308" y="17962"/>
                  </a:lnTo>
                  <a:cubicBezTo>
                    <a:pt x="26918" y="17962"/>
                    <a:pt x="24489" y="18670"/>
                    <a:pt x="23022" y="20188"/>
                  </a:cubicBezTo>
                  <a:cubicBezTo>
                    <a:pt x="21554" y="21655"/>
                    <a:pt x="20795" y="24135"/>
                    <a:pt x="20795" y="27626"/>
                  </a:cubicBezTo>
                  <a:lnTo>
                    <a:pt x="20795" y="55758"/>
                  </a:lnTo>
                  <a:cubicBezTo>
                    <a:pt x="20795" y="59249"/>
                    <a:pt x="21504" y="61728"/>
                    <a:pt x="23022" y="63196"/>
                  </a:cubicBezTo>
                  <a:cubicBezTo>
                    <a:pt x="24489" y="64663"/>
                    <a:pt x="26918" y="65422"/>
                    <a:pt x="30308" y="65422"/>
                  </a:cubicBezTo>
                  <a:lnTo>
                    <a:pt x="51406" y="65422"/>
                  </a:lnTo>
                  <a:cubicBezTo>
                    <a:pt x="53582" y="65472"/>
                    <a:pt x="54746" y="66636"/>
                    <a:pt x="54746" y="68913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2032840" y="2076120"/>
              <a:ext cx="68407" cy="114956"/>
            </a:xfrm>
            <a:custGeom>
              <a:rect b="b" l="l" r="r" t="t"/>
              <a:pathLst>
                <a:path extrusionOk="0" h="114956" w="68407">
                  <a:moveTo>
                    <a:pt x="17355" y="114956"/>
                  </a:moveTo>
                  <a:lnTo>
                    <a:pt x="3441" y="114956"/>
                  </a:lnTo>
                  <a:cubicBezTo>
                    <a:pt x="1164" y="114956"/>
                    <a:pt x="0" y="113792"/>
                    <a:pt x="0" y="111515"/>
                  </a:cubicBezTo>
                  <a:lnTo>
                    <a:pt x="0" y="3441"/>
                  </a:lnTo>
                  <a:cubicBezTo>
                    <a:pt x="0" y="1164"/>
                    <a:pt x="1164" y="0"/>
                    <a:pt x="3441" y="0"/>
                  </a:cubicBezTo>
                  <a:lnTo>
                    <a:pt x="17355" y="0"/>
                  </a:lnTo>
                  <a:cubicBezTo>
                    <a:pt x="19632" y="0"/>
                    <a:pt x="20795" y="1164"/>
                    <a:pt x="20795" y="3441"/>
                  </a:cubicBezTo>
                  <a:lnTo>
                    <a:pt x="20795" y="40376"/>
                  </a:lnTo>
                  <a:lnTo>
                    <a:pt x="21453" y="40376"/>
                  </a:lnTo>
                  <a:cubicBezTo>
                    <a:pt x="23831" y="34507"/>
                    <a:pt x="29195" y="31522"/>
                    <a:pt x="37492" y="31522"/>
                  </a:cubicBezTo>
                  <a:lnTo>
                    <a:pt x="42754" y="31522"/>
                  </a:lnTo>
                  <a:cubicBezTo>
                    <a:pt x="59856" y="31522"/>
                    <a:pt x="68407" y="40427"/>
                    <a:pt x="68407" y="58186"/>
                  </a:cubicBezTo>
                  <a:lnTo>
                    <a:pt x="68407" y="111465"/>
                  </a:lnTo>
                  <a:cubicBezTo>
                    <a:pt x="68407" y="113742"/>
                    <a:pt x="67193" y="114906"/>
                    <a:pt x="64815" y="114906"/>
                  </a:cubicBezTo>
                  <a:lnTo>
                    <a:pt x="51103" y="114906"/>
                  </a:lnTo>
                  <a:cubicBezTo>
                    <a:pt x="48826" y="114906"/>
                    <a:pt x="47662" y="113742"/>
                    <a:pt x="47662" y="111465"/>
                  </a:cubicBezTo>
                  <a:lnTo>
                    <a:pt x="47662" y="59198"/>
                  </a:lnTo>
                  <a:cubicBezTo>
                    <a:pt x="47662" y="55707"/>
                    <a:pt x="46954" y="53228"/>
                    <a:pt x="45487" y="51761"/>
                  </a:cubicBezTo>
                  <a:cubicBezTo>
                    <a:pt x="44019" y="50293"/>
                    <a:pt x="41540" y="49534"/>
                    <a:pt x="38049" y="49534"/>
                  </a:cubicBezTo>
                  <a:lnTo>
                    <a:pt x="32180" y="49534"/>
                  </a:lnTo>
                  <a:cubicBezTo>
                    <a:pt x="24641" y="49534"/>
                    <a:pt x="20897" y="53683"/>
                    <a:pt x="20897" y="61981"/>
                  </a:cubicBezTo>
                  <a:lnTo>
                    <a:pt x="20897" y="111515"/>
                  </a:lnTo>
                  <a:cubicBezTo>
                    <a:pt x="20795" y="113792"/>
                    <a:pt x="19632" y="114956"/>
                    <a:pt x="17355" y="114956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2116730" y="2107642"/>
              <a:ext cx="68508" cy="83434"/>
            </a:xfrm>
            <a:custGeom>
              <a:rect b="b" l="l" r="r" t="t"/>
              <a:pathLst>
                <a:path extrusionOk="0" h="83434" w="68508">
                  <a:moveTo>
                    <a:pt x="41540" y="83434"/>
                  </a:moveTo>
                  <a:lnTo>
                    <a:pt x="26968" y="83434"/>
                  </a:lnTo>
                  <a:cubicBezTo>
                    <a:pt x="18367" y="83434"/>
                    <a:pt x="11739" y="81157"/>
                    <a:pt x="7033" y="76553"/>
                  </a:cubicBezTo>
                  <a:cubicBezTo>
                    <a:pt x="2327" y="71999"/>
                    <a:pt x="0" y="65371"/>
                    <a:pt x="0" y="56770"/>
                  </a:cubicBezTo>
                  <a:lnTo>
                    <a:pt x="0" y="26665"/>
                  </a:lnTo>
                  <a:cubicBezTo>
                    <a:pt x="0" y="18063"/>
                    <a:pt x="2327" y="11435"/>
                    <a:pt x="7033" y="6881"/>
                  </a:cubicBezTo>
                  <a:cubicBezTo>
                    <a:pt x="11739" y="2327"/>
                    <a:pt x="18367" y="0"/>
                    <a:pt x="26968" y="0"/>
                  </a:cubicBezTo>
                  <a:lnTo>
                    <a:pt x="41540" y="0"/>
                  </a:lnTo>
                  <a:cubicBezTo>
                    <a:pt x="50040" y="0"/>
                    <a:pt x="56668" y="2327"/>
                    <a:pt x="61374" y="6932"/>
                  </a:cubicBezTo>
                  <a:cubicBezTo>
                    <a:pt x="66130" y="11587"/>
                    <a:pt x="68508" y="18114"/>
                    <a:pt x="68508" y="26614"/>
                  </a:cubicBezTo>
                  <a:lnTo>
                    <a:pt x="68508" y="56719"/>
                  </a:lnTo>
                  <a:cubicBezTo>
                    <a:pt x="68508" y="65219"/>
                    <a:pt x="66130" y="71797"/>
                    <a:pt x="61374" y="76401"/>
                  </a:cubicBezTo>
                  <a:cubicBezTo>
                    <a:pt x="56668" y="81107"/>
                    <a:pt x="50040" y="83434"/>
                    <a:pt x="41540" y="83434"/>
                  </a:cubicBezTo>
                  <a:moveTo>
                    <a:pt x="30105" y="65624"/>
                  </a:moveTo>
                  <a:lnTo>
                    <a:pt x="38454" y="65624"/>
                  </a:lnTo>
                  <a:cubicBezTo>
                    <a:pt x="41945" y="65624"/>
                    <a:pt x="44424" y="64916"/>
                    <a:pt x="45891" y="63499"/>
                  </a:cubicBezTo>
                  <a:cubicBezTo>
                    <a:pt x="47359" y="62082"/>
                    <a:pt x="48118" y="59654"/>
                    <a:pt x="48118" y="56163"/>
                  </a:cubicBezTo>
                  <a:lnTo>
                    <a:pt x="48118" y="27322"/>
                  </a:lnTo>
                  <a:cubicBezTo>
                    <a:pt x="48118" y="23831"/>
                    <a:pt x="47409" y="21402"/>
                    <a:pt x="45891" y="19986"/>
                  </a:cubicBezTo>
                  <a:cubicBezTo>
                    <a:pt x="44424" y="18569"/>
                    <a:pt x="41945" y="17861"/>
                    <a:pt x="38454" y="17861"/>
                  </a:cubicBezTo>
                  <a:lnTo>
                    <a:pt x="30105" y="17861"/>
                  </a:lnTo>
                  <a:cubicBezTo>
                    <a:pt x="26614" y="17861"/>
                    <a:pt x="24185" y="18569"/>
                    <a:pt x="22769" y="19986"/>
                  </a:cubicBezTo>
                  <a:cubicBezTo>
                    <a:pt x="21352" y="21402"/>
                    <a:pt x="20643" y="23831"/>
                    <a:pt x="20643" y="27322"/>
                  </a:cubicBezTo>
                  <a:lnTo>
                    <a:pt x="20643" y="56112"/>
                  </a:lnTo>
                  <a:cubicBezTo>
                    <a:pt x="20643" y="59603"/>
                    <a:pt x="21352" y="62032"/>
                    <a:pt x="22769" y="63448"/>
                  </a:cubicBezTo>
                  <a:cubicBezTo>
                    <a:pt x="24135" y="64916"/>
                    <a:pt x="26614" y="65624"/>
                    <a:pt x="30105" y="65624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2199962" y="2107642"/>
              <a:ext cx="68558" cy="83434"/>
            </a:xfrm>
            <a:custGeom>
              <a:rect b="b" l="l" r="r" t="t"/>
              <a:pathLst>
                <a:path extrusionOk="0" h="83434" w="68558">
                  <a:moveTo>
                    <a:pt x="41540" y="83434"/>
                  </a:moveTo>
                  <a:lnTo>
                    <a:pt x="26968" y="83434"/>
                  </a:lnTo>
                  <a:cubicBezTo>
                    <a:pt x="18367" y="83434"/>
                    <a:pt x="11688" y="81157"/>
                    <a:pt x="7033" y="76553"/>
                  </a:cubicBezTo>
                  <a:cubicBezTo>
                    <a:pt x="2328" y="71999"/>
                    <a:pt x="0" y="65371"/>
                    <a:pt x="0" y="56770"/>
                  </a:cubicBezTo>
                  <a:lnTo>
                    <a:pt x="0" y="26665"/>
                  </a:lnTo>
                  <a:cubicBezTo>
                    <a:pt x="0" y="18063"/>
                    <a:pt x="2328" y="11435"/>
                    <a:pt x="7033" y="6881"/>
                  </a:cubicBezTo>
                  <a:cubicBezTo>
                    <a:pt x="11688" y="2327"/>
                    <a:pt x="18367" y="0"/>
                    <a:pt x="26968" y="0"/>
                  </a:cubicBezTo>
                  <a:lnTo>
                    <a:pt x="41540" y="0"/>
                  </a:lnTo>
                  <a:cubicBezTo>
                    <a:pt x="50040" y="0"/>
                    <a:pt x="56669" y="2327"/>
                    <a:pt x="61425" y="6932"/>
                  </a:cubicBezTo>
                  <a:cubicBezTo>
                    <a:pt x="66181" y="11587"/>
                    <a:pt x="68559" y="18114"/>
                    <a:pt x="68559" y="26614"/>
                  </a:cubicBezTo>
                  <a:lnTo>
                    <a:pt x="68559" y="56719"/>
                  </a:lnTo>
                  <a:cubicBezTo>
                    <a:pt x="68559" y="65219"/>
                    <a:pt x="66181" y="71797"/>
                    <a:pt x="61425" y="76401"/>
                  </a:cubicBezTo>
                  <a:cubicBezTo>
                    <a:pt x="56669" y="81107"/>
                    <a:pt x="50040" y="83434"/>
                    <a:pt x="41540" y="83434"/>
                  </a:cubicBezTo>
                  <a:moveTo>
                    <a:pt x="30105" y="65624"/>
                  </a:moveTo>
                  <a:lnTo>
                    <a:pt x="38454" y="65624"/>
                  </a:lnTo>
                  <a:cubicBezTo>
                    <a:pt x="41945" y="65624"/>
                    <a:pt x="44424" y="64916"/>
                    <a:pt x="45891" y="63499"/>
                  </a:cubicBezTo>
                  <a:cubicBezTo>
                    <a:pt x="47359" y="62082"/>
                    <a:pt x="48118" y="59654"/>
                    <a:pt x="48118" y="56163"/>
                  </a:cubicBezTo>
                  <a:lnTo>
                    <a:pt x="48118" y="27322"/>
                  </a:lnTo>
                  <a:cubicBezTo>
                    <a:pt x="48118" y="23831"/>
                    <a:pt x="47409" y="21402"/>
                    <a:pt x="45891" y="19986"/>
                  </a:cubicBezTo>
                  <a:cubicBezTo>
                    <a:pt x="44424" y="18569"/>
                    <a:pt x="41945" y="17861"/>
                    <a:pt x="38454" y="17861"/>
                  </a:cubicBezTo>
                  <a:lnTo>
                    <a:pt x="30105" y="17861"/>
                  </a:lnTo>
                  <a:cubicBezTo>
                    <a:pt x="26614" y="17861"/>
                    <a:pt x="24135" y="18569"/>
                    <a:pt x="22718" y="19986"/>
                  </a:cubicBezTo>
                  <a:cubicBezTo>
                    <a:pt x="21301" y="21402"/>
                    <a:pt x="20593" y="23831"/>
                    <a:pt x="20593" y="27322"/>
                  </a:cubicBezTo>
                  <a:lnTo>
                    <a:pt x="20593" y="56112"/>
                  </a:lnTo>
                  <a:cubicBezTo>
                    <a:pt x="20593" y="59603"/>
                    <a:pt x="21301" y="62032"/>
                    <a:pt x="22718" y="63448"/>
                  </a:cubicBezTo>
                  <a:cubicBezTo>
                    <a:pt x="24135" y="64916"/>
                    <a:pt x="26614" y="65624"/>
                    <a:pt x="30105" y="65624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7" name="Google Shape;337;p21"/>
            <p:cNvSpPr/>
            <p:nvPr/>
          </p:nvSpPr>
          <p:spPr>
            <a:xfrm>
              <a:off x="2285622" y="2076120"/>
              <a:ext cx="20795" cy="114956"/>
            </a:xfrm>
            <a:custGeom>
              <a:rect b="b" l="l" r="r" t="t"/>
              <a:pathLst>
                <a:path extrusionOk="0" h="114956" w="20795">
                  <a:moveTo>
                    <a:pt x="17355" y="114956"/>
                  </a:moveTo>
                  <a:lnTo>
                    <a:pt x="3441" y="114956"/>
                  </a:lnTo>
                  <a:cubicBezTo>
                    <a:pt x="1164" y="114956"/>
                    <a:pt x="0" y="113792"/>
                    <a:pt x="0" y="111515"/>
                  </a:cubicBezTo>
                  <a:lnTo>
                    <a:pt x="0" y="3441"/>
                  </a:lnTo>
                  <a:cubicBezTo>
                    <a:pt x="0" y="1164"/>
                    <a:pt x="1164" y="0"/>
                    <a:pt x="3441" y="0"/>
                  </a:cubicBezTo>
                  <a:lnTo>
                    <a:pt x="17355" y="0"/>
                  </a:lnTo>
                  <a:cubicBezTo>
                    <a:pt x="19631" y="0"/>
                    <a:pt x="20795" y="1164"/>
                    <a:pt x="20795" y="3441"/>
                  </a:cubicBezTo>
                  <a:lnTo>
                    <a:pt x="20795" y="111515"/>
                  </a:lnTo>
                  <a:cubicBezTo>
                    <a:pt x="20795" y="113792"/>
                    <a:pt x="19631" y="114956"/>
                    <a:pt x="17355" y="114956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38" name="Google Shape;338;p21"/>
          <p:cNvSpPr txBox="1"/>
          <p:nvPr>
            <p:ph type="title"/>
          </p:nvPr>
        </p:nvSpPr>
        <p:spPr>
          <a:xfrm>
            <a:off x="5167050" y="1948583"/>
            <a:ext cx="3589800" cy="25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oter">
  <p:cSld name="Title and Foot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0" type="dt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">
  <p:cSld name="Texto y Multimedia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549"/>
            <a:ext cx="9143999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2"/>
          <p:cNvSpPr txBox="1"/>
          <p:nvPr>
            <p:ph type="title"/>
          </p:nvPr>
        </p:nvSpPr>
        <p:spPr>
          <a:xfrm>
            <a:off x="482575" y="1524583"/>
            <a:ext cx="8286000" cy="30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42" name="Google Shape;342;p22"/>
          <p:cNvSpPr txBox="1"/>
          <p:nvPr>
            <p:ph idx="2" type="title"/>
          </p:nvPr>
        </p:nvSpPr>
        <p:spPr>
          <a:xfrm>
            <a:off x="256500" y="157472"/>
            <a:ext cx="74529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343" name="Google Shape;343;p22"/>
          <p:cNvSpPr txBox="1"/>
          <p:nvPr>
            <p:ph idx="1" type="subTitle"/>
          </p:nvPr>
        </p:nvSpPr>
        <p:spPr>
          <a:xfrm>
            <a:off x="117700" y="5309583"/>
            <a:ext cx="57072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sión nocturna">
  <p:cSld name="CUSTOM_3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9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3"/>
          <p:cNvSpPr txBox="1"/>
          <p:nvPr>
            <p:ph type="title"/>
          </p:nvPr>
        </p:nvSpPr>
        <p:spPr>
          <a:xfrm>
            <a:off x="117700" y="0"/>
            <a:ext cx="88980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ajdhani"/>
              <a:buNone/>
              <a:defRPr b="1" i="0" sz="26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ajdhani"/>
              <a:buNone/>
              <a:defRPr b="1" sz="2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ajdhani"/>
              <a:buNone/>
              <a:defRPr b="1" sz="2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ajdhani"/>
              <a:buNone/>
              <a:defRPr b="1" sz="2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ajdhani"/>
              <a:buNone/>
              <a:defRPr b="1" sz="2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ajdhani"/>
              <a:buNone/>
              <a:defRPr b="1" sz="2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ajdhani"/>
              <a:buNone/>
              <a:defRPr b="1" sz="2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ajdhani"/>
              <a:buNone/>
              <a:defRPr b="1" sz="2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ajdhani"/>
              <a:buNone/>
              <a:defRPr b="1" sz="2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347" name="Google Shape;347;p23"/>
          <p:cNvSpPr txBox="1"/>
          <p:nvPr>
            <p:ph idx="1" type="subTitle"/>
          </p:nvPr>
        </p:nvSpPr>
        <p:spPr>
          <a:xfrm>
            <a:off x="117700" y="5309583"/>
            <a:ext cx="57072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Rajdhani SemiBold"/>
                <a:ea typeface="Rajdhani SemiBold"/>
                <a:cs typeface="Rajdhani SemiBold"/>
                <a:sym typeface="Rajdhani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idx="10" type="dt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457200" y="1155813"/>
            <a:ext cx="8229600" cy="3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Footer">
  <p:cSld name="1_Title and Foot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6" name="Google Shape;46;p6"/>
          <p:cNvCxnSpPr/>
          <p:nvPr/>
        </p:nvCxnSpPr>
        <p:spPr>
          <a:xfrm rot="10800000">
            <a:off x="399835" y="624516"/>
            <a:ext cx="83181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57200" y="1124456"/>
            <a:ext cx="4038600" cy="3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4648200" y="1124456"/>
            <a:ext cx="4038600" cy="3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457200" y="1112025"/>
            <a:ext cx="4040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457200" y="1645160"/>
            <a:ext cx="4040100" cy="3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3" type="body"/>
          </p:nvPr>
        </p:nvSpPr>
        <p:spPr>
          <a:xfrm>
            <a:off x="4645027" y="1112025"/>
            <a:ext cx="40419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4" type="body"/>
          </p:nvPr>
        </p:nvSpPr>
        <p:spPr>
          <a:xfrm>
            <a:off x="4645027" y="1645160"/>
            <a:ext cx="4041900" cy="3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out Footer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4145936" y="5052688"/>
            <a:ext cx="942300" cy="59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9"/>
          <p:cNvSpPr/>
          <p:nvPr/>
        </p:nvSpPr>
        <p:spPr>
          <a:xfrm>
            <a:off x="0" y="3851189"/>
            <a:ext cx="9144000" cy="186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rrange avatars">
  <p:cSld name="arrange avatar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447793" y="145248"/>
            <a:ext cx="60960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94477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53200" y="524868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10"/>
          <p:cNvSpPr/>
          <p:nvPr/>
        </p:nvSpPr>
        <p:spPr>
          <a:xfrm>
            <a:off x="4145936" y="5052688"/>
            <a:ext cx="942300" cy="59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" name="Google Shape;72;p10"/>
          <p:cNvGrpSpPr/>
          <p:nvPr/>
        </p:nvGrpSpPr>
        <p:grpSpPr>
          <a:xfrm>
            <a:off x="2415383" y="1232065"/>
            <a:ext cx="4453656" cy="3254508"/>
            <a:chOff x="2415382" y="1108869"/>
            <a:chExt cx="4453656" cy="2929087"/>
          </a:xfrm>
        </p:grpSpPr>
        <p:sp>
          <p:nvSpPr>
            <p:cNvPr id="73" name="Google Shape;73;p10"/>
            <p:cNvSpPr/>
            <p:nvPr/>
          </p:nvSpPr>
          <p:spPr>
            <a:xfrm>
              <a:off x="4546600" y="1994694"/>
              <a:ext cx="1246200" cy="565200"/>
            </a:xfrm>
            <a:custGeom>
              <a:rect b="b" l="l" r="r" t="t"/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4546600" y="1994694"/>
              <a:ext cx="1246200" cy="565200"/>
            </a:xfrm>
            <a:custGeom>
              <a:rect b="b" l="l" r="r" t="t"/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5035550" y="1588294"/>
              <a:ext cx="268200" cy="560400"/>
            </a:xfrm>
            <a:custGeom>
              <a:rect b="b" l="l" r="r" t="t"/>
              <a:pathLst>
                <a:path extrusionOk="0" h="120000" w="12000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0"/>
            <p:cNvSpPr/>
            <p:nvPr/>
          </p:nvSpPr>
          <p:spPr>
            <a:xfrm>
              <a:off x="4859338" y="1553369"/>
              <a:ext cx="112800" cy="163500"/>
            </a:xfrm>
            <a:custGeom>
              <a:rect b="b" l="l" r="r" t="t"/>
              <a:pathLst>
                <a:path extrusionOk="0" h="120000" w="12000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0"/>
            <p:cNvSpPr/>
            <p:nvPr/>
          </p:nvSpPr>
          <p:spPr>
            <a:xfrm>
              <a:off x="5365750" y="1553369"/>
              <a:ext cx="112800" cy="163500"/>
            </a:xfrm>
            <a:custGeom>
              <a:rect b="b" l="l" r="r" t="t"/>
              <a:pathLst>
                <a:path extrusionOk="0" h="120000" w="12000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0"/>
            <p:cNvSpPr/>
            <p:nvPr/>
          </p:nvSpPr>
          <p:spPr>
            <a:xfrm>
              <a:off x="5024438" y="1958182"/>
              <a:ext cx="146100" cy="282600"/>
            </a:xfrm>
            <a:custGeom>
              <a:rect b="b" l="l" r="r" t="t"/>
              <a:pathLst>
                <a:path extrusionOk="0" h="120000" w="12000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0"/>
            <p:cNvSpPr/>
            <p:nvPr/>
          </p:nvSpPr>
          <p:spPr>
            <a:xfrm>
              <a:off x="5024438" y="1958182"/>
              <a:ext cx="146100" cy="282600"/>
            </a:xfrm>
            <a:custGeom>
              <a:rect b="b" l="l" r="r" t="t"/>
              <a:pathLst>
                <a:path extrusionOk="0" h="120000" w="12000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0"/>
            <p:cNvSpPr/>
            <p:nvPr/>
          </p:nvSpPr>
          <p:spPr>
            <a:xfrm>
              <a:off x="5035550" y="1902619"/>
              <a:ext cx="268200" cy="921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4757738" y="1205707"/>
              <a:ext cx="823800" cy="758700"/>
            </a:xfrm>
            <a:custGeom>
              <a:rect b="b" l="l" r="r" t="t"/>
              <a:pathLst>
                <a:path extrusionOk="0" h="120000" w="12000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0"/>
            <p:cNvSpPr/>
            <p:nvPr/>
          </p:nvSpPr>
          <p:spPr>
            <a:xfrm>
              <a:off x="4810125" y="1158082"/>
              <a:ext cx="673200" cy="517500"/>
            </a:xfrm>
            <a:custGeom>
              <a:rect b="b" l="l" r="r" t="t"/>
              <a:pathLst>
                <a:path extrusionOk="0" h="120000" w="120000">
                  <a:moveTo>
                    <a:pt x="116285" y="100248"/>
                  </a:moveTo>
                  <a:cubicBezTo>
                    <a:pt x="120000" y="76024"/>
                    <a:pt x="117428" y="19378"/>
                    <a:pt x="103142" y="21242"/>
                  </a:cubicBezTo>
                  <a:cubicBezTo>
                    <a:pt x="89428" y="3354"/>
                    <a:pt x="42571" y="0"/>
                    <a:pt x="29428" y="19378"/>
                  </a:cubicBezTo>
                  <a:cubicBezTo>
                    <a:pt x="0" y="26832"/>
                    <a:pt x="13714" y="100621"/>
                    <a:pt x="13714" y="100621"/>
                  </a:cubicBezTo>
                  <a:cubicBezTo>
                    <a:pt x="14571" y="108074"/>
                    <a:pt x="16000" y="114409"/>
                    <a:pt x="17142" y="120000"/>
                  </a:cubicBezTo>
                  <a:cubicBezTo>
                    <a:pt x="19142" y="120000"/>
                    <a:pt x="21142" y="119627"/>
                    <a:pt x="23142" y="119627"/>
                  </a:cubicBezTo>
                  <a:cubicBezTo>
                    <a:pt x="21142" y="114409"/>
                    <a:pt x="19142" y="109192"/>
                    <a:pt x="18571" y="105465"/>
                  </a:cubicBezTo>
                  <a:cubicBezTo>
                    <a:pt x="18285" y="103229"/>
                    <a:pt x="17428" y="95403"/>
                    <a:pt x="17428" y="93540"/>
                  </a:cubicBezTo>
                  <a:cubicBezTo>
                    <a:pt x="17714" y="80124"/>
                    <a:pt x="25142" y="41366"/>
                    <a:pt x="38000" y="38385"/>
                  </a:cubicBezTo>
                  <a:cubicBezTo>
                    <a:pt x="42857" y="37267"/>
                    <a:pt x="55142" y="51801"/>
                    <a:pt x="63428" y="51801"/>
                  </a:cubicBezTo>
                  <a:cubicBezTo>
                    <a:pt x="71714" y="51428"/>
                    <a:pt x="82571" y="36894"/>
                    <a:pt x="88000" y="37639"/>
                  </a:cubicBezTo>
                  <a:cubicBezTo>
                    <a:pt x="101428" y="40248"/>
                    <a:pt x="112571" y="75652"/>
                    <a:pt x="112285" y="92795"/>
                  </a:cubicBezTo>
                  <a:cubicBezTo>
                    <a:pt x="112285" y="95031"/>
                    <a:pt x="110285" y="108447"/>
                    <a:pt x="107142" y="117763"/>
                  </a:cubicBezTo>
                  <a:cubicBezTo>
                    <a:pt x="109142" y="117391"/>
                    <a:pt x="111428" y="117391"/>
                    <a:pt x="113428" y="117018"/>
                  </a:cubicBezTo>
                  <a:cubicBezTo>
                    <a:pt x="114571" y="112173"/>
                    <a:pt x="115428" y="106583"/>
                    <a:pt x="116285" y="1002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0"/>
            <p:cNvSpPr/>
            <p:nvPr/>
          </p:nvSpPr>
          <p:spPr>
            <a:xfrm>
              <a:off x="5170488" y="1958182"/>
              <a:ext cx="142800" cy="284100"/>
            </a:xfrm>
            <a:custGeom>
              <a:rect b="b" l="l" r="r" t="t"/>
              <a:pathLst>
                <a:path extrusionOk="0" h="120000" w="12000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0"/>
            <p:cNvSpPr/>
            <p:nvPr/>
          </p:nvSpPr>
          <p:spPr>
            <a:xfrm>
              <a:off x="5170488" y="1958182"/>
              <a:ext cx="142800" cy="284100"/>
            </a:xfrm>
            <a:custGeom>
              <a:rect b="b" l="l" r="r" t="t"/>
              <a:pathLst>
                <a:path extrusionOk="0" h="120000" w="12000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5170488" y="2124869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170488" y="2124869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5035550" y="1953419"/>
              <a:ext cx="268200" cy="171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5035550" y="1953419"/>
              <a:ext cx="268200" cy="171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5145088" y="2237582"/>
              <a:ext cx="49200" cy="1500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0"/>
            <p:cNvSpPr/>
            <p:nvPr/>
          </p:nvSpPr>
          <p:spPr>
            <a:xfrm>
              <a:off x="5145088" y="22375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0"/>
            <p:cNvSpPr/>
            <p:nvPr/>
          </p:nvSpPr>
          <p:spPr>
            <a:xfrm>
              <a:off x="5011738" y="1745457"/>
              <a:ext cx="315900" cy="45900"/>
            </a:xfrm>
            <a:custGeom>
              <a:rect b="b" l="l" r="r" t="t"/>
              <a:pathLst>
                <a:path extrusionOk="0" h="120000" w="120000">
                  <a:moveTo>
                    <a:pt x="63959" y="0"/>
                  </a:moveTo>
                  <a:cubicBezTo>
                    <a:pt x="61522" y="0"/>
                    <a:pt x="60304" y="20689"/>
                    <a:pt x="60304" y="20689"/>
                  </a:cubicBezTo>
                  <a:cubicBezTo>
                    <a:pt x="60304" y="20689"/>
                    <a:pt x="58477" y="0"/>
                    <a:pt x="56040" y="0"/>
                  </a:cubicBezTo>
                  <a:cubicBezTo>
                    <a:pt x="47512" y="0"/>
                    <a:pt x="10355" y="24827"/>
                    <a:pt x="0" y="120000"/>
                  </a:cubicBezTo>
                  <a:cubicBezTo>
                    <a:pt x="0" y="120000"/>
                    <a:pt x="51776" y="111724"/>
                    <a:pt x="54822" y="107586"/>
                  </a:cubicBezTo>
                  <a:cubicBezTo>
                    <a:pt x="57258" y="99310"/>
                    <a:pt x="60304" y="62068"/>
                    <a:pt x="60304" y="62068"/>
                  </a:cubicBezTo>
                  <a:cubicBezTo>
                    <a:pt x="60304" y="62068"/>
                    <a:pt x="62741" y="99310"/>
                    <a:pt x="65177" y="107586"/>
                  </a:cubicBezTo>
                  <a:cubicBezTo>
                    <a:pt x="68223" y="111724"/>
                    <a:pt x="120000" y="120000"/>
                    <a:pt x="120000" y="120000"/>
                  </a:cubicBezTo>
                  <a:cubicBezTo>
                    <a:pt x="109644" y="24827"/>
                    <a:pt x="73096" y="0"/>
                    <a:pt x="63959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0"/>
            <p:cNvSpPr/>
            <p:nvPr/>
          </p:nvSpPr>
          <p:spPr>
            <a:xfrm>
              <a:off x="3454400" y="1994694"/>
              <a:ext cx="1247700" cy="565200"/>
            </a:xfrm>
            <a:custGeom>
              <a:rect b="b" l="l" r="r" t="t"/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0"/>
            <p:cNvSpPr/>
            <p:nvPr/>
          </p:nvSpPr>
          <p:spPr>
            <a:xfrm>
              <a:off x="3454400" y="1994694"/>
              <a:ext cx="1247700" cy="565200"/>
            </a:xfrm>
            <a:custGeom>
              <a:rect b="b" l="l" r="r" t="t"/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0"/>
            <p:cNvSpPr/>
            <p:nvPr/>
          </p:nvSpPr>
          <p:spPr>
            <a:xfrm>
              <a:off x="3944938" y="1588294"/>
              <a:ext cx="266700" cy="560400"/>
            </a:xfrm>
            <a:custGeom>
              <a:rect b="b" l="l" r="r" t="t"/>
              <a:pathLst>
                <a:path extrusionOk="0" h="120000" w="12000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0"/>
            <p:cNvSpPr/>
            <p:nvPr/>
          </p:nvSpPr>
          <p:spPr>
            <a:xfrm>
              <a:off x="3767138" y="1553369"/>
              <a:ext cx="112800" cy="163500"/>
            </a:xfrm>
            <a:custGeom>
              <a:rect b="b" l="l" r="r" t="t"/>
              <a:pathLst>
                <a:path extrusionOk="0" h="120000" w="12000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0"/>
            <p:cNvSpPr/>
            <p:nvPr/>
          </p:nvSpPr>
          <p:spPr>
            <a:xfrm>
              <a:off x="4275138" y="1553369"/>
              <a:ext cx="112800" cy="163500"/>
            </a:xfrm>
            <a:custGeom>
              <a:rect b="b" l="l" r="r" t="t"/>
              <a:pathLst>
                <a:path extrusionOk="0" h="120000" w="12000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3944938" y="1902619"/>
              <a:ext cx="266700" cy="921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3667125" y="1205707"/>
              <a:ext cx="822300" cy="758700"/>
            </a:xfrm>
            <a:custGeom>
              <a:rect b="b" l="l" r="r" t="t"/>
              <a:pathLst>
                <a:path extrusionOk="0" h="120000" w="12000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3762375" y="1108869"/>
              <a:ext cx="649200" cy="582600"/>
            </a:xfrm>
            <a:custGeom>
              <a:rect b="b" l="l" r="r" t="t"/>
              <a:pathLst>
                <a:path extrusionOk="0" h="120000" w="120000">
                  <a:moveTo>
                    <a:pt x="92673" y="22479"/>
                  </a:moveTo>
                  <a:cubicBezTo>
                    <a:pt x="66831" y="0"/>
                    <a:pt x="27029" y="1322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9207" y="119008"/>
                  </a:cubicBezTo>
                  <a:cubicBezTo>
                    <a:pt x="9207" y="119008"/>
                    <a:pt x="9504" y="119669"/>
                    <a:pt x="9801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1287" y="119669"/>
                    <a:pt x="11287" y="119338"/>
                    <a:pt x="11287" y="119338"/>
                  </a:cubicBezTo>
                  <a:cubicBezTo>
                    <a:pt x="11287" y="117024"/>
                    <a:pt x="11287" y="112396"/>
                    <a:pt x="11287" y="112066"/>
                  </a:cubicBezTo>
                  <a:cubicBezTo>
                    <a:pt x="10990" y="108429"/>
                    <a:pt x="10099" y="105123"/>
                    <a:pt x="9801" y="101487"/>
                  </a:cubicBezTo>
                  <a:cubicBezTo>
                    <a:pt x="12178" y="84297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23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7851"/>
                  </a:cubicBezTo>
                  <a:cubicBezTo>
                    <a:pt x="76930" y="60165"/>
                    <a:pt x="77524" y="50247"/>
                    <a:pt x="83168" y="49917"/>
                  </a:cubicBezTo>
                  <a:cubicBezTo>
                    <a:pt x="85544" y="49586"/>
                    <a:pt x="90297" y="58512"/>
                    <a:pt x="92376" y="58181"/>
                  </a:cubicBezTo>
                  <a:cubicBezTo>
                    <a:pt x="111980" y="55867"/>
                    <a:pt x="103663" y="88925"/>
                    <a:pt x="106930" y="104132"/>
                  </a:cubicBezTo>
                  <a:cubicBezTo>
                    <a:pt x="106336" y="106776"/>
                    <a:pt x="106039" y="109421"/>
                    <a:pt x="105742" y="112066"/>
                  </a:cubicBezTo>
                  <a:cubicBezTo>
                    <a:pt x="105742" y="112396"/>
                    <a:pt x="105742" y="117024"/>
                    <a:pt x="105742" y="119338"/>
                  </a:cubicBezTo>
                  <a:cubicBezTo>
                    <a:pt x="105742" y="119338"/>
                    <a:pt x="105742" y="119669"/>
                    <a:pt x="106039" y="119669"/>
                  </a:cubicBezTo>
                  <a:cubicBezTo>
                    <a:pt x="106336" y="120000"/>
                    <a:pt x="107227" y="120000"/>
                    <a:pt x="107227" y="120000"/>
                  </a:cubicBezTo>
                  <a:cubicBezTo>
                    <a:pt x="107524" y="119669"/>
                    <a:pt x="107821" y="119008"/>
                    <a:pt x="107821" y="119008"/>
                  </a:cubicBezTo>
                  <a:cubicBezTo>
                    <a:pt x="108118" y="117685"/>
                    <a:pt x="108118" y="117024"/>
                    <a:pt x="108118" y="116033"/>
                  </a:cubicBezTo>
                  <a:cubicBezTo>
                    <a:pt x="108415" y="114710"/>
                    <a:pt x="108415" y="113057"/>
                    <a:pt x="108712" y="111735"/>
                  </a:cubicBezTo>
                  <a:cubicBezTo>
                    <a:pt x="112574" y="95206"/>
                    <a:pt x="120000" y="29421"/>
                    <a:pt x="92673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4059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0"/>
            <p:cNvSpPr/>
            <p:nvPr/>
          </p:nvSpPr>
          <p:spPr>
            <a:xfrm>
              <a:off x="4052888" y="2237582"/>
              <a:ext cx="50700" cy="1500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0"/>
            <p:cNvSpPr/>
            <p:nvPr/>
          </p:nvSpPr>
          <p:spPr>
            <a:xfrm>
              <a:off x="4052888" y="2237582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3640138" y="1173957"/>
              <a:ext cx="609600" cy="360300"/>
            </a:xfrm>
            <a:custGeom>
              <a:rect b="b" l="l" r="r" t="t"/>
              <a:pathLst>
                <a:path extrusionOk="0" h="120000" w="120000">
                  <a:moveTo>
                    <a:pt x="102000" y="27733"/>
                  </a:moveTo>
                  <a:cubicBezTo>
                    <a:pt x="102000" y="27733"/>
                    <a:pt x="78315" y="0"/>
                    <a:pt x="57473" y="14933"/>
                  </a:cubicBezTo>
                  <a:cubicBezTo>
                    <a:pt x="36315" y="29866"/>
                    <a:pt x="17684" y="35200"/>
                    <a:pt x="13263" y="25600"/>
                  </a:cubicBezTo>
                  <a:cubicBezTo>
                    <a:pt x="13263" y="25600"/>
                    <a:pt x="0" y="71466"/>
                    <a:pt x="24631" y="96000"/>
                  </a:cubicBezTo>
                  <a:cubicBezTo>
                    <a:pt x="48947" y="120000"/>
                    <a:pt x="76736" y="100800"/>
                    <a:pt x="84631" y="85866"/>
                  </a:cubicBezTo>
                  <a:cubicBezTo>
                    <a:pt x="92842" y="70933"/>
                    <a:pt x="105789" y="46933"/>
                    <a:pt x="113052" y="51733"/>
                  </a:cubicBezTo>
                  <a:cubicBezTo>
                    <a:pt x="120000" y="56533"/>
                    <a:pt x="102000" y="27733"/>
                    <a:pt x="102000" y="27733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2844800" y="2547144"/>
              <a:ext cx="1247700" cy="565200"/>
            </a:xfrm>
            <a:custGeom>
              <a:rect b="b" l="l" r="r" t="t"/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2844800" y="2547144"/>
              <a:ext cx="1247700" cy="565200"/>
            </a:xfrm>
            <a:custGeom>
              <a:rect b="b" l="l" r="r" t="t"/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3335338" y="2140744"/>
              <a:ext cx="266700" cy="560400"/>
            </a:xfrm>
            <a:custGeom>
              <a:rect b="b" l="l" r="r" t="t"/>
              <a:pathLst>
                <a:path extrusionOk="0" h="120000" w="12000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3157538" y="2105819"/>
              <a:ext cx="112800" cy="163500"/>
            </a:xfrm>
            <a:custGeom>
              <a:rect b="b" l="l" r="r" t="t"/>
              <a:pathLst>
                <a:path extrusionOk="0" h="120000" w="12000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3665538" y="2105819"/>
              <a:ext cx="112800" cy="163500"/>
            </a:xfrm>
            <a:custGeom>
              <a:rect b="b" l="l" r="r" t="t"/>
              <a:pathLst>
                <a:path extrusionOk="0" h="120000" w="12000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3543300" y="2550319"/>
              <a:ext cx="234900" cy="561900"/>
            </a:xfrm>
            <a:custGeom>
              <a:rect b="b" l="l" r="r" t="t"/>
              <a:pathLst>
                <a:path extrusionOk="0" h="120000" w="120000">
                  <a:moveTo>
                    <a:pt x="30000" y="0"/>
                  </a:moveTo>
                  <a:lnTo>
                    <a:pt x="30000" y="13220"/>
                  </a:lnTo>
                  <a:lnTo>
                    <a:pt x="0" y="119999"/>
                  </a:lnTo>
                  <a:lnTo>
                    <a:pt x="51891" y="119999"/>
                  </a:lnTo>
                  <a:lnTo>
                    <a:pt x="107027" y="72542"/>
                  </a:lnTo>
                  <a:lnTo>
                    <a:pt x="54324" y="57288"/>
                  </a:lnTo>
                  <a:lnTo>
                    <a:pt x="120000" y="44745"/>
                  </a:lnTo>
                  <a:lnTo>
                    <a:pt x="65675" y="6779"/>
                  </a:lnTo>
                  <a:lnTo>
                    <a:pt x="3000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3057525" y="1758157"/>
              <a:ext cx="822300" cy="758700"/>
            </a:xfrm>
            <a:custGeom>
              <a:rect b="b" l="l" r="r" t="t"/>
              <a:pathLst>
                <a:path extrusionOk="0" h="120000" w="12000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3194050" y="2169319"/>
              <a:ext cx="547800" cy="347700"/>
            </a:xfrm>
            <a:custGeom>
              <a:rect b="b" l="l" r="r" t="t"/>
              <a:pathLst>
                <a:path extrusionOk="0" h="120000" w="120000">
                  <a:moveTo>
                    <a:pt x="118596" y="2211"/>
                  </a:moveTo>
                  <a:cubicBezTo>
                    <a:pt x="118245" y="4976"/>
                    <a:pt x="117894" y="7188"/>
                    <a:pt x="117894" y="7188"/>
                  </a:cubicBezTo>
                  <a:cubicBezTo>
                    <a:pt x="117894" y="7188"/>
                    <a:pt x="109824" y="50322"/>
                    <a:pt x="102807" y="63594"/>
                  </a:cubicBezTo>
                  <a:cubicBezTo>
                    <a:pt x="89473" y="89585"/>
                    <a:pt x="71929" y="105622"/>
                    <a:pt x="60350" y="106175"/>
                  </a:cubicBezTo>
                  <a:cubicBezTo>
                    <a:pt x="48421" y="106175"/>
                    <a:pt x="31228" y="91244"/>
                    <a:pt x="17894" y="65806"/>
                  </a:cubicBezTo>
                  <a:cubicBezTo>
                    <a:pt x="12631" y="55852"/>
                    <a:pt x="2807" y="11059"/>
                    <a:pt x="2456" y="7188"/>
                  </a:cubicBezTo>
                  <a:cubicBezTo>
                    <a:pt x="2456" y="4976"/>
                    <a:pt x="2105" y="2211"/>
                    <a:pt x="1754" y="0"/>
                  </a:cubicBezTo>
                  <a:cubicBezTo>
                    <a:pt x="0" y="0"/>
                    <a:pt x="0" y="19354"/>
                    <a:pt x="0" y="19354"/>
                  </a:cubicBezTo>
                  <a:cubicBezTo>
                    <a:pt x="2456" y="42027"/>
                    <a:pt x="4561" y="56405"/>
                    <a:pt x="10175" y="69124"/>
                  </a:cubicBezTo>
                  <a:cubicBezTo>
                    <a:pt x="18947" y="88479"/>
                    <a:pt x="44210" y="120000"/>
                    <a:pt x="59649" y="120000"/>
                  </a:cubicBezTo>
                  <a:cubicBezTo>
                    <a:pt x="75087" y="120000"/>
                    <a:pt x="100000" y="88479"/>
                    <a:pt x="109122" y="69124"/>
                  </a:cubicBezTo>
                  <a:cubicBezTo>
                    <a:pt x="114736" y="56405"/>
                    <a:pt x="116140" y="39815"/>
                    <a:pt x="119298" y="16589"/>
                  </a:cubicBezTo>
                  <a:cubicBezTo>
                    <a:pt x="119298" y="16589"/>
                    <a:pt x="120000" y="2211"/>
                    <a:pt x="118596" y="2211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3222625" y="2077244"/>
              <a:ext cx="504900" cy="184200"/>
            </a:xfrm>
            <a:custGeom>
              <a:rect b="b" l="l" r="r" t="t"/>
              <a:pathLst>
                <a:path extrusionOk="0" h="120000" w="12000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2670970" y="2516189"/>
              <a:ext cx="690600" cy="960300"/>
            </a:xfrm>
            <a:custGeom>
              <a:rect b="b" l="l" r="r" t="t"/>
              <a:pathLst>
                <a:path extrusionOk="0" h="120000" w="120000">
                  <a:moveTo>
                    <a:pt x="43255" y="11036"/>
                  </a:moveTo>
                  <a:cubicBezTo>
                    <a:pt x="47720" y="5217"/>
                    <a:pt x="82883" y="0"/>
                    <a:pt x="97116" y="20668"/>
                  </a:cubicBezTo>
                  <a:cubicBezTo>
                    <a:pt x="111627" y="41538"/>
                    <a:pt x="104372" y="48762"/>
                    <a:pt x="112186" y="55986"/>
                  </a:cubicBezTo>
                  <a:cubicBezTo>
                    <a:pt x="120000" y="63411"/>
                    <a:pt x="101581" y="120000"/>
                    <a:pt x="57209" y="119799"/>
                  </a:cubicBezTo>
                  <a:cubicBezTo>
                    <a:pt x="10046" y="119598"/>
                    <a:pt x="0" y="65418"/>
                    <a:pt x="9209" y="54581"/>
                  </a:cubicBezTo>
                  <a:cubicBezTo>
                    <a:pt x="18697" y="43545"/>
                    <a:pt x="10325" y="11036"/>
                    <a:pt x="43255" y="11036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2415382" y="3375027"/>
              <a:ext cx="1184400" cy="442800"/>
            </a:xfrm>
            <a:custGeom>
              <a:rect b="b" l="l" r="r" t="t"/>
              <a:pathLst>
                <a:path extrusionOk="0" h="120000" w="12000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0"/>
            <p:cNvSpPr/>
            <p:nvPr/>
          </p:nvSpPr>
          <p:spPr>
            <a:xfrm>
              <a:off x="2888457" y="3375027"/>
              <a:ext cx="238200" cy="442800"/>
            </a:xfrm>
            <a:custGeom>
              <a:rect b="b" l="l" r="r" t="t"/>
              <a:pathLst>
                <a:path extrusionOk="0" h="120000" w="12000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0"/>
            <p:cNvSpPr/>
            <p:nvPr/>
          </p:nvSpPr>
          <p:spPr>
            <a:xfrm>
              <a:off x="2890045" y="2976564"/>
              <a:ext cx="234900" cy="571500"/>
            </a:xfrm>
            <a:custGeom>
              <a:rect b="b" l="l" r="r" t="t"/>
              <a:pathLst>
                <a:path extrusionOk="0" h="120000" w="12000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6" name="Google Shape;116;p10"/>
            <p:cNvGrpSpPr/>
            <p:nvPr/>
          </p:nvGrpSpPr>
          <p:grpSpPr>
            <a:xfrm>
              <a:off x="3186172" y="2302670"/>
              <a:ext cx="468241" cy="828601"/>
              <a:chOff x="2548790" y="2218532"/>
              <a:chExt cx="468241" cy="828601"/>
            </a:xfrm>
          </p:grpSpPr>
          <p:grpSp>
            <p:nvGrpSpPr>
              <p:cNvPr id="117" name="Google Shape;117;p10"/>
              <p:cNvGrpSpPr/>
              <p:nvPr/>
            </p:nvGrpSpPr>
            <p:grpSpPr>
              <a:xfrm>
                <a:off x="2663031" y="2218532"/>
                <a:ext cx="354000" cy="827112"/>
                <a:chOff x="2291616" y="2152651"/>
                <a:chExt cx="354000" cy="827112"/>
              </a:xfrm>
            </p:grpSpPr>
            <p:sp>
              <p:nvSpPr>
                <p:cNvPr id="118" name="Google Shape;118;p10"/>
                <p:cNvSpPr/>
                <p:nvPr/>
              </p:nvSpPr>
              <p:spPr>
                <a:xfrm>
                  <a:off x="2291616" y="2544763"/>
                  <a:ext cx="354000" cy="435000"/>
                </a:xfrm>
                <a:custGeom>
                  <a:rect b="b" l="l" r="r" t="t"/>
                  <a:pathLst>
                    <a:path extrusionOk="0" h="120000" w="120000">
                      <a:moveTo>
                        <a:pt x="63272" y="0"/>
                      </a:moveTo>
                      <a:cubicBezTo>
                        <a:pt x="63272" y="0"/>
                        <a:pt x="0" y="12398"/>
                        <a:pt x="0" y="15498"/>
                      </a:cubicBezTo>
                      <a:cubicBezTo>
                        <a:pt x="0" y="18597"/>
                        <a:pt x="24000" y="120000"/>
                        <a:pt x="24000" y="120000"/>
                      </a:cubicBezTo>
                      <a:cubicBezTo>
                        <a:pt x="110181" y="120000"/>
                        <a:pt x="110181" y="120000"/>
                        <a:pt x="110181" y="120000"/>
                      </a:cubicBezTo>
                      <a:cubicBezTo>
                        <a:pt x="120000" y="15940"/>
                        <a:pt x="120000" y="15940"/>
                        <a:pt x="120000" y="15940"/>
                      </a:cubicBezTo>
                      <a:cubicBezTo>
                        <a:pt x="63272" y="0"/>
                        <a:pt x="63272" y="0"/>
                        <a:pt x="63272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" name="Google Shape;119;p10"/>
                <p:cNvSpPr/>
                <p:nvPr/>
              </p:nvSpPr>
              <p:spPr>
                <a:xfrm>
                  <a:off x="2420204" y="2544763"/>
                  <a:ext cx="114300" cy="112800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66857"/>
                      </a:moveTo>
                      <a:cubicBezTo>
                        <a:pt x="33802" y="120000"/>
                        <a:pt x="33802" y="120000"/>
                        <a:pt x="33802" y="120000"/>
                      </a:cubicBezTo>
                      <a:cubicBezTo>
                        <a:pt x="50704" y="120000"/>
                        <a:pt x="69295" y="120000"/>
                        <a:pt x="86197" y="120000"/>
                      </a:cubicBezTo>
                      <a:cubicBezTo>
                        <a:pt x="120000" y="66857"/>
                        <a:pt x="120000" y="66857"/>
                        <a:pt x="120000" y="66857"/>
                      </a:cubicBezTo>
                      <a:cubicBezTo>
                        <a:pt x="60845" y="0"/>
                        <a:pt x="60845" y="0"/>
                        <a:pt x="60845" y="0"/>
                      </a:cubicBezTo>
                      <a:cubicBezTo>
                        <a:pt x="0" y="66857"/>
                        <a:pt x="0" y="66857"/>
                        <a:pt x="0" y="66857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" name="Google Shape;120;p10"/>
                <p:cNvSpPr/>
                <p:nvPr/>
              </p:nvSpPr>
              <p:spPr>
                <a:xfrm>
                  <a:off x="2405916" y="2657476"/>
                  <a:ext cx="142800" cy="322200"/>
                </a:xfrm>
                <a:custGeom>
                  <a:rect b="b" l="l" r="r" t="t"/>
                  <a:pathLst>
                    <a:path extrusionOk="0" h="120000" w="12000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" name="Google Shape;121;p10"/>
                <p:cNvSpPr/>
                <p:nvPr/>
              </p:nvSpPr>
              <p:spPr>
                <a:xfrm>
                  <a:off x="2405916" y="2657476"/>
                  <a:ext cx="142800" cy="322200"/>
                </a:xfrm>
                <a:custGeom>
                  <a:rect b="b" l="l" r="r" t="t"/>
                  <a:pathLst>
                    <a:path extrusionOk="0" h="120000" w="12000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" name="Google Shape;122;p10"/>
                <p:cNvSpPr/>
                <p:nvPr/>
              </p:nvSpPr>
              <p:spPr>
                <a:xfrm>
                  <a:off x="2331304" y="2378076"/>
                  <a:ext cx="146100" cy="282600"/>
                </a:xfrm>
                <a:custGeom>
                  <a:rect b="b" l="l" r="r" t="t"/>
                  <a:pathLst>
                    <a:path extrusionOk="0" h="120000" w="12000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" name="Google Shape;123;p10"/>
                <p:cNvSpPr/>
                <p:nvPr/>
              </p:nvSpPr>
              <p:spPr>
                <a:xfrm>
                  <a:off x="2331304" y="2378076"/>
                  <a:ext cx="146100" cy="282600"/>
                </a:xfrm>
                <a:custGeom>
                  <a:rect b="b" l="l" r="r" t="t"/>
                  <a:pathLst>
                    <a:path extrusionOk="0" h="120000" w="12000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" name="Google Shape;124;p10"/>
                <p:cNvSpPr/>
                <p:nvPr/>
              </p:nvSpPr>
              <p:spPr>
                <a:xfrm>
                  <a:off x="2344004" y="2322513"/>
                  <a:ext cx="266700" cy="92100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0"/>
                      </a:moveTo>
                      <a:cubicBezTo>
                        <a:pt x="0" y="12413"/>
                        <a:pt x="0" y="12413"/>
                        <a:pt x="0" y="12413"/>
                      </a:cubicBezTo>
                      <a:cubicBezTo>
                        <a:pt x="0" y="12413"/>
                        <a:pt x="30898" y="115862"/>
                        <a:pt x="59640" y="120000"/>
                      </a:cubicBezTo>
                      <a:cubicBezTo>
                        <a:pt x="60359" y="120000"/>
                        <a:pt x="61077" y="120000"/>
                        <a:pt x="61077" y="120000"/>
                      </a:cubicBezTo>
                      <a:cubicBezTo>
                        <a:pt x="89820" y="120000"/>
                        <a:pt x="120000" y="18620"/>
                        <a:pt x="120000" y="18620"/>
                      </a:cubicBezTo>
                      <a:cubicBezTo>
                        <a:pt x="120000" y="0"/>
                        <a:pt x="120000" y="0"/>
                        <a:pt x="12000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" name="Google Shape;125;p10"/>
                <p:cNvSpPr/>
                <p:nvPr/>
              </p:nvSpPr>
              <p:spPr>
                <a:xfrm>
                  <a:off x="2477354" y="2378076"/>
                  <a:ext cx="142800" cy="284100"/>
                </a:xfrm>
                <a:custGeom>
                  <a:rect b="b" l="l" r="r" t="t"/>
                  <a:pathLst>
                    <a:path extrusionOk="0" h="120000" w="12000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126;p10"/>
                <p:cNvSpPr/>
                <p:nvPr/>
              </p:nvSpPr>
              <p:spPr>
                <a:xfrm>
                  <a:off x="2477354" y="2378076"/>
                  <a:ext cx="142800" cy="284100"/>
                </a:xfrm>
                <a:custGeom>
                  <a:rect b="b" l="l" r="r" t="t"/>
                  <a:pathLst>
                    <a:path extrusionOk="0" h="120000" w="12000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127;p10"/>
                <p:cNvSpPr/>
                <p:nvPr/>
              </p:nvSpPr>
              <p:spPr>
                <a:xfrm>
                  <a:off x="2477354" y="2544763"/>
                  <a:ext cx="0" cy="0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128;p10"/>
                <p:cNvSpPr/>
                <p:nvPr/>
              </p:nvSpPr>
              <p:spPr>
                <a:xfrm>
                  <a:off x="2477354" y="2544763"/>
                  <a:ext cx="0" cy="0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129;p10"/>
                <p:cNvSpPr/>
                <p:nvPr/>
              </p:nvSpPr>
              <p:spPr>
                <a:xfrm>
                  <a:off x="2344004" y="2373313"/>
                  <a:ext cx="266700" cy="171300"/>
                </a:xfrm>
                <a:custGeom>
                  <a:rect b="b" l="l" r="r" t="t"/>
                  <a:pathLst>
                    <a:path extrusionOk="0" h="120000" w="12000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130;p10"/>
                <p:cNvSpPr/>
                <p:nvPr/>
              </p:nvSpPr>
              <p:spPr>
                <a:xfrm>
                  <a:off x="2344004" y="2373313"/>
                  <a:ext cx="266700" cy="171300"/>
                </a:xfrm>
                <a:custGeom>
                  <a:rect b="b" l="l" r="r" t="t"/>
                  <a:pathLst>
                    <a:path extrusionOk="0" h="120000" w="12000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131;p10"/>
                <p:cNvSpPr/>
                <p:nvPr/>
              </p:nvSpPr>
              <p:spPr>
                <a:xfrm>
                  <a:off x="2451954" y="2657476"/>
                  <a:ext cx="50700" cy="1500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132;p10"/>
                <p:cNvSpPr/>
                <p:nvPr/>
              </p:nvSpPr>
              <p:spPr>
                <a:xfrm>
                  <a:off x="2451954" y="2657476"/>
                  <a:ext cx="50700" cy="1500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" name="Google Shape;133;p10"/>
                <p:cNvSpPr/>
                <p:nvPr/>
              </p:nvSpPr>
              <p:spPr>
                <a:xfrm>
                  <a:off x="2451954" y="2657476"/>
                  <a:ext cx="50700" cy="1500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" name="Google Shape;134;p10"/>
                <p:cNvSpPr/>
                <p:nvPr/>
              </p:nvSpPr>
              <p:spPr>
                <a:xfrm>
                  <a:off x="2451954" y="2657476"/>
                  <a:ext cx="50700" cy="1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" name="Google Shape;135;p10"/>
                <p:cNvSpPr/>
                <p:nvPr/>
              </p:nvSpPr>
              <p:spPr>
                <a:xfrm>
                  <a:off x="2340829" y="2152651"/>
                  <a:ext cx="276300" cy="169800"/>
                </a:xfrm>
                <a:custGeom>
                  <a:rect b="b" l="l" r="r" t="t"/>
                  <a:pathLst>
                    <a:path extrusionOk="0" h="120000" w="120000">
                      <a:moveTo>
                        <a:pt x="113720" y="41142"/>
                      </a:moveTo>
                      <a:cubicBezTo>
                        <a:pt x="109534" y="26285"/>
                        <a:pt x="76046" y="6857"/>
                        <a:pt x="70465" y="3428"/>
                      </a:cubicBezTo>
                      <a:cubicBezTo>
                        <a:pt x="64186" y="0"/>
                        <a:pt x="60000" y="12571"/>
                        <a:pt x="60000" y="12571"/>
                      </a:cubicBezTo>
                      <a:cubicBezTo>
                        <a:pt x="60000" y="12571"/>
                        <a:pt x="55813" y="0"/>
                        <a:pt x="49534" y="3428"/>
                      </a:cubicBezTo>
                      <a:cubicBezTo>
                        <a:pt x="43953" y="6857"/>
                        <a:pt x="10465" y="26285"/>
                        <a:pt x="6279" y="41142"/>
                      </a:cubicBezTo>
                      <a:cubicBezTo>
                        <a:pt x="2093" y="54857"/>
                        <a:pt x="0" y="65142"/>
                        <a:pt x="0" y="74285"/>
                      </a:cubicBezTo>
                      <a:cubicBezTo>
                        <a:pt x="0" y="84571"/>
                        <a:pt x="0" y="118857"/>
                        <a:pt x="0" y="118857"/>
                      </a:cubicBezTo>
                      <a:cubicBezTo>
                        <a:pt x="0" y="118857"/>
                        <a:pt x="6279" y="120000"/>
                        <a:pt x="9767" y="115428"/>
                      </a:cubicBezTo>
                      <a:cubicBezTo>
                        <a:pt x="13255" y="112000"/>
                        <a:pt x="16744" y="99428"/>
                        <a:pt x="16744" y="84571"/>
                      </a:cubicBezTo>
                      <a:cubicBezTo>
                        <a:pt x="16744" y="69714"/>
                        <a:pt x="23720" y="57142"/>
                        <a:pt x="31395" y="54857"/>
                      </a:cubicBezTo>
                      <a:cubicBezTo>
                        <a:pt x="40465" y="52571"/>
                        <a:pt x="60000" y="46857"/>
                        <a:pt x="60000" y="37714"/>
                      </a:cubicBezTo>
                      <a:cubicBezTo>
                        <a:pt x="60000" y="46857"/>
                        <a:pt x="81627" y="52571"/>
                        <a:pt x="88604" y="54857"/>
                      </a:cubicBezTo>
                      <a:cubicBezTo>
                        <a:pt x="96976" y="57142"/>
                        <a:pt x="103255" y="69714"/>
                        <a:pt x="103255" y="84571"/>
                      </a:cubicBezTo>
                      <a:cubicBezTo>
                        <a:pt x="103255" y="99428"/>
                        <a:pt x="107441" y="112000"/>
                        <a:pt x="110930" y="115428"/>
                      </a:cubicBezTo>
                      <a:cubicBezTo>
                        <a:pt x="114418" y="120000"/>
                        <a:pt x="120000" y="118857"/>
                        <a:pt x="120000" y="118857"/>
                      </a:cubicBezTo>
                      <a:cubicBezTo>
                        <a:pt x="120000" y="118857"/>
                        <a:pt x="120000" y="84571"/>
                        <a:pt x="120000" y="74285"/>
                      </a:cubicBezTo>
                      <a:cubicBezTo>
                        <a:pt x="120000" y="65142"/>
                        <a:pt x="117906" y="54857"/>
                        <a:pt x="113720" y="41142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36" name="Google Shape;136;p10"/>
              <p:cNvSpPr/>
              <p:nvPr/>
            </p:nvSpPr>
            <p:spPr>
              <a:xfrm>
                <a:off x="2548790" y="2485233"/>
                <a:ext cx="233400" cy="561900"/>
              </a:xfrm>
              <a:custGeom>
                <a:rect b="b" l="l" r="r" t="t"/>
                <a:pathLst>
                  <a:path extrusionOk="0" h="120000" w="120000">
                    <a:moveTo>
                      <a:pt x="90612" y="0"/>
                    </a:moveTo>
                    <a:lnTo>
                      <a:pt x="90612" y="13220"/>
                    </a:lnTo>
                    <a:lnTo>
                      <a:pt x="120000" y="119999"/>
                    </a:lnTo>
                    <a:lnTo>
                      <a:pt x="68571" y="119999"/>
                    </a:lnTo>
                    <a:lnTo>
                      <a:pt x="12244" y="72542"/>
                    </a:lnTo>
                    <a:lnTo>
                      <a:pt x="66122" y="57288"/>
                    </a:lnTo>
                    <a:lnTo>
                      <a:pt x="0" y="44745"/>
                    </a:lnTo>
                    <a:lnTo>
                      <a:pt x="61224" y="5423"/>
                    </a:lnTo>
                    <a:lnTo>
                      <a:pt x="90612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" name="Google Shape;137;p10"/>
            <p:cNvGrpSpPr/>
            <p:nvPr/>
          </p:nvGrpSpPr>
          <p:grpSpPr>
            <a:xfrm>
              <a:off x="2639220" y="2590802"/>
              <a:ext cx="709562" cy="769887"/>
              <a:chOff x="2668588" y="2424907"/>
              <a:chExt cx="709562" cy="769887"/>
            </a:xfrm>
          </p:grpSpPr>
          <p:sp>
            <p:nvSpPr>
              <p:cNvPr id="138" name="Google Shape;138;p10"/>
              <p:cNvSpPr/>
              <p:nvPr/>
            </p:nvSpPr>
            <p:spPr>
              <a:xfrm>
                <a:off x="3257550" y="2820194"/>
                <a:ext cx="120600" cy="177900"/>
              </a:xfrm>
              <a:custGeom>
                <a:rect b="b" l="l" r="r" t="t"/>
                <a:pathLst>
                  <a:path extrusionOk="0" h="120000" w="120000">
                    <a:moveTo>
                      <a:pt x="91200" y="7567"/>
                    </a:moveTo>
                    <a:cubicBezTo>
                      <a:pt x="68800" y="0"/>
                      <a:pt x="35200" y="18378"/>
                      <a:pt x="17600" y="46486"/>
                    </a:cubicBezTo>
                    <a:cubicBezTo>
                      <a:pt x="0" y="75675"/>
                      <a:pt x="4800" y="104864"/>
                      <a:pt x="28800" y="112432"/>
                    </a:cubicBezTo>
                    <a:cubicBezTo>
                      <a:pt x="52800" y="120000"/>
                      <a:pt x="84800" y="101621"/>
                      <a:pt x="102400" y="73513"/>
                    </a:cubicBezTo>
                    <a:cubicBezTo>
                      <a:pt x="120000" y="44324"/>
                      <a:pt x="115200" y="15135"/>
                      <a:pt x="91200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0"/>
              <p:cNvSpPr/>
              <p:nvPr/>
            </p:nvSpPr>
            <p:spPr>
              <a:xfrm>
                <a:off x="2695575" y="2820194"/>
                <a:ext cx="122100" cy="177900"/>
              </a:xfrm>
              <a:custGeom>
                <a:rect b="b" l="l" r="r" t="t"/>
                <a:pathLst>
                  <a:path extrusionOk="0" h="120000" w="120000">
                    <a:moveTo>
                      <a:pt x="28421" y="7567"/>
                    </a:moveTo>
                    <a:cubicBezTo>
                      <a:pt x="52105" y="0"/>
                      <a:pt x="85263" y="18378"/>
                      <a:pt x="102631" y="46486"/>
                    </a:cubicBezTo>
                    <a:cubicBezTo>
                      <a:pt x="120000" y="75675"/>
                      <a:pt x="113684" y="104864"/>
                      <a:pt x="91578" y="112432"/>
                    </a:cubicBezTo>
                    <a:cubicBezTo>
                      <a:pt x="67894" y="120000"/>
                      <a:pt x="34736" y="101621"/>
                      <a:pt x="17368" y="73513"/>
                    </a:cubicBezTo>
                    <a:cubicBezTo>
                      <a:pt x="0" y="44324"/>
                      <a:pt x="4736" y="15135"/>
                      <a:pt x="28421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0"/>
              <p:cNvSpPr/>
              <p:nvPr/>
            </p:nvSpPr>
            <p:spPr>
              <a:xfrm>
                <a:off x="2919413" y="3112294"/>
                <a:ext cx="234900" cy="825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764"/>
                      <a:pt x="0" y="11764"/>
                      <a:pt x="0" y="11764"/>
                    </a:cubicBezTo>
                    <a:cubicBezTo>
                      <a:pt x="0" y="11764"/>
                      <a:pt x="37551" y="120000"/>
                      <a:pt x="59591" y="120000"/>
                    </a:cubicBezTo>
                    <a:cubicBezTo>
                      <a:pt x="81632" y="120000"/>
                      <a:pt x="120000" y="9411"/>
                      <a:pt x="120000" y="9411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0"/>
              <p:cNvSpPr/>
              <p:nvPr/>
            </p:nvSpPr>
            <p:spPr>
              <a:xfrm>
                <a:off x="2711450" y="2445544"/>
                <a:ext cx="652500" cy="723900"/>
              </a:xfrm>
              <a:custGeom>
                <a:rect b="b" l="l" r="r" t="t"/>
                <a:pathLst>
                  <a:path extrusionOk="0" h="120000" w="120000">
                    <a:moveTo>
                      <a:pt x="60000" y="120000"/>
                    </a:moveTo>
                    <a:cubicBezTo>
                      <a:pt x="46403" y="120000"/>
                      <a:pt x="17733" y="99733"/>
                      <a:pt x="8866" y="70933"/>
                    </a:cubicBezTo>
                    <a:cubicBezTo>
                      <a:pt x="0" y="41866"/>
                      <a:pt x="16847" y="0"/>
                      <a:pt x="60000" y="0"/>
                    </a:cubicBezTo>
                    <a:cubicBezTo>
                      <a:pt x="103152" y="0"/>
                      <a:pt x="120000" y="41866"/>
                      <a:pt x="110837" y="70933"/>
                    </a:cubicBezTo>
                    <a:cubicBezTo>
                      <a:pt x="102266" y="99733"/>
                      <a:pt x="73596" y="120000"/>
                      <a:pt x="60000" y="12000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0"/>
              <p:cNvSpPr/>
              <p:nvPr/>
            </p:nvSpPr>
            <p:spPr>
              <a:xfrm>
                <a:off x="2668588" y="2424907"/>
                <a:ext cx="690600" cy="498600"/>
              </a:xfrm>
              <a:custGeom>
                <a:rect b="b" l="l" r="r" t="t"/>
                <a:pathLst>
                  <a:path extrusionOk="0" h="120000" w="120000">
                    <a:moveTo>
                      <a:pt x="72279" y="57290"/>
                    </a:moveTo>
                    <a:cubicBezTo>
                      <a:pt x="82325" y="86322"/>
                      <a:pt x="86511" y="95225"/>
                      <a:pt x="99627" y="87483"/>
                    </a:cubicBezTo>
                    <a:cubicBezTo>
                      <a:pt x="113023" y="79741"/>
                      <a:pt x="110511" y="101419"/>
                      <a:pt x="108000" y="116516"/>
                    </a:cubicBezTo>
                    <a:cubicBezTo>
                      <a:pt x="120000" y="96000"/>
                      <a:pt x="118604" y="76258"/>
                      <a:pt x="114697" y="56129"/>
                    </a:cubicBezTo>
                    <a:cubicBezTo>
                      <a:pt x="110790" y="34064"/>
                      <a:pt x="90697" y="774"/>
                      <a:pt x="71720" y="1548"/>
                    </a:cubicBezTo>
                    <a:cubicBezTo>
                      <a:pt x="61395" y="0"/>
                      <a:pt x="45767" y="1935"/>
                      <a:pt x="29023" y="18193"/>
                    </a:cubicBezTo>
                    <a:cubicBezTo>
                      <a:pt x="0" y="47225"/>
                      <a:pt x="9767" y="112258"/>
                      <a:pt x="17581" y="120000"/>
                    </a:cubicBezTo>
                    <a:cubicBezTo>
                      <a:pt x="10046" y="60000"/>
                      <a:pt x="28465" y="72000"/>
                      <a:pt x="41302" y="40645"/>
                    </a:cubicBezTo>
                    <a:cubicBezTo>
                      <a:pt x="45488" y="26709"/>
                      <a:pt x="61674" y="25935"/>
                      <a:pt x="72279" y="57290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3" name="Google Shape;143;p10"/>
            <p:cNvSpPr/>
            <p:nvPr/>
          </p:nvSpPr>
          <p:spPr>
            <a:xfrm>
              <a:off x="2712245" y="3384552"/>
              <a:ext cx="234900" cy="433500"/>
            </a:xfrm>
            <a:custGeom>
              <a:rect b="b" l="l" r="r" t="t"/>
              <a:pathLst>
                <a:path extrusionOk="0" h="120000" w="120000">
                  <a:moveTo>
                    <a:pt x="120000" y="119560"/>
                  </a:moveTo>
                  <a:lnTo>
                    <a:pt x="68108" y="119560"/>
                  </a:lnTo>
                  <a:lnTo>
                    <a:pt x="64864" y="119999"/>
                  </a:lnTo>
                  <a:lnTo>
                    <a:pt x="12972" y="93626"/>
                  </a:lnTo>
                  <a:lnTo>
                    <a:pt x="65675" y="74285"/>
                  </a:lnTo>
                  <a:lnTo>
                    <a:pt x="0" y="57582"/>
                  </a:lnTo>
                  <a:lnTo>
                    <a:pt x="43783" y="21098"/>
                  </a:lnTo>
                  <a:lnTo>
                    <a:pt x="60810" y="7032"/>
                  </a:lnTo>
                  <a:lnTo>
                    <a:pt x="90000" y="0"/>
                  </a:lnTo>
                  <a:lnTo>
                    <a:pt x="90000" y="16703"/>
                  </a:lnTo>
                  <a:lnTo>
                    <a:pt x="119189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0"/>
            <p:cNvSpPr/>
            <p:nvPr/>
          </p:nvSpPr>
          <p:spPr>
            <a:xfrm>
              <a:off x="3067845" y="3381377"/>
              <a:ext cx="231900" cy="436500"/>
            </a:xfrm>
            <a:custGeom>
              <a:rect b="b" l="l" r="r" t="t"/>
              <a:pathLst>
                <a:path extrusionOk="0" h="120000" w="120000">
                  <a:moveTo>
                    <a:pt x="54246" y="73745"/>
                  </a:moveTo>
                  <a:lnTo>
                    <a:pt x="108493" y="92509"/>
                  </a:lnTo>
                  <a:lnTo>
                    <a:pt x="55068" y="120000"/>
                  </a:lnTo>
                  <a:lnTo>
                    <a:pt x="51780" y="119563"/>
                  </a:lnTo>
                  <a:lnTo>
                    <a:pt x="0" y="119563"/>
                  </a:lnTo>
                  <a:lnTo>
                    <a:pt x="821" y="120000"/>
                  </a:lnTo>
                  <a:lnTo>
                    <a:pt x="30410" y="16145"/>
                  </a:lnTo>
                  <a:lnTo>
                    <a:pt x="30410" y="0"/>
                  </a:lnTo>
                  <a:lnTo>
                    <a:pt x="66575" y="8290"/>
                  </a:lnTo>
                  <a:lnTo>
                    <a:pt x="82191" y="22254"/>
                  </a:lnTo>
                  <a:lnTo>
                    <a:pt x="119999" y="56727"/>
                  </a:lnTo>
                  <a:lnTo>
                    <a:pt x="54246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0"/>
            <p:cNvSpPr/>
            <p:nvPr/>
          </p:nvSpPr>
          <p:spPr>
            <a:xfrm>
              <a:off x="5316538" y="1786732"/>
              <a:ext cx="379500" cy="960300"/>
            </a:xfrm>
            <a:custGeom>
              <a:rect b="b" l="l" r="r" t="t"/>
              <a:pathLst>
                <a:path extrusionOk="0" h="120000" w="120000">
                  <a:moveTo>
                    <a:pt x="43220" y="10836"/>
                  </a:moveTo>
                  <a:cubicBezTo>
                    <a:pt x="47796" y="5016"/>
                    <a:pt x="82881" y="0"/>
                    <a:pt x="97118" y="20668"/>
                  </a:cubicBezTo>
                  <a:cubicBezTo>
                    <a:pt x="111355" y="41337"/>
                    <a:pt x="104237" y="48762"/>
                    <a:pt x="112372" y="55986"/>
                  </a:cubicBezTo>
                  <a:cubicBezTo>
                    <a:pt x="120000" y="63411"/>
                    <a:pt x="101694" y="120000"/>
                    <a:pt x="57457" y="119799"/>
                  </a:cubicBezTo>
                  <a:cubicBezTo>
                    <a:pt x="10169" y="119598"/>
                    <a:pt x="0" y="65418"/>
                    <a:pt x="9152" y="54381"/>
                  </a:cubicBezTo>
                  <a:cubicBezTo>
                    <a:pt x="18813" y="43545"/>
                    <a:pt x="10169" y="10836"/>
                    <a:pt x="43220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0"/>
            <p:cNvSpPr/>
            <p:nvPr/>
          </p:nvSpPr>
          <p:spPr>
            <a:xfrm>
              <a:off x="5702300" y="1786732"/>
              <a:ext cx="379500" cy="960300"/>
            </a:xfrm>
            <a:custGeom>
              <a:rect b="b" l="l" r="r" t="t"/>
              <a:pathLst>
                <a:path extrusionOk="0" h="120000" w="120000">
                  <a:moveTo>
                    <a:pt x="76455" y="10836"/>
                  </a:moveTo>
                  <a:cubicBezTo>
                    <a:pt x="71898" y="5016"/>
                    <a:pt x="36962" y="0"/>
                    <a:pt x="22784" y="20668"/>
                  </a:cubicBezTo>
                  <a:cubicBezTo>
                    <a:pt x="8607" y="41337"/>
                    <a:pt x="15696" y="48762"/>
                    <a:pt x="7594" y="55986"/>
                  </a:cubicBezTo>
                  <a:cubicBezTo>
                    <a:pt x="0" y="63411"/>
                    <a:pt x="18734" y="120000"/>
                    <a:pt x="62278" y="119799"/>
                  </a:cubicBezTo>
                  <a:cubicBezTo>
                    <a:pt x="109367" y="119598"/>
                    <a:pt x="120000" y="65418"/>
                    <a:pt x="110379" y="54381"/>
                  </a:cubicBezTo>
                  <a:cubicBezTo>
                    <a:pt x="101265" y="43545"/>
                    <a:pt x="109367" y="10836"/>
                    <a:pt x="76455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0"/>
            <p:cNvSpPr/>
            <p:nvPr/>
          </p:nvSpPr>
          <p:spPr>
            <a:xfrm>
              <a:off x="5116513" y="2553494"/>
              <a:ext cx="1182600" cy="442800"/>
            </a:xfrm>
            <a:custGeom>
              <a:rect b="b" l="l" r="r" t="t"/>
              <a:pathLst>
                <a:path extrusionOk="0" h="120000" w="12000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5588000" y="2553494"/>
              <a:ext cx="238200" cy="442800"/>
            </a:xfrm>
            <a:custGeom>
              <a:rect b="b" l="l" r="r" t="t"/>
              <a:pathLst>
                <a:path extrusionOk="0" h="120000" w="12000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0"/>
            <p:cNvSpPr/>
            <p:nvPr/>
          </p:nvSpPr>
          <p:spPr>
            <a:xfrm>
              <a:off x="5589588" y="2155032"/>
              <a:ext cx="234900" cy="571500"/>
            </a:xfrm>
            <a:custGeom>
              <a:rect b="b" l="l" r="r" t="t"/>
              <a:pathLst>
                <a:path extrusionOk="0" h="120000" w="12000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0"/>
            <p:cNvSpPr/>
            <p:nvPr/>
          </p:nvSpPr>
          <p:spPr>
            <a:xfrm>
              <a:off x="5927725" y="2164557"/>
              <a:ext cx="120600" cy="179400"/>
            </a:xfrm>
            <a:custGeom>
              <a:rect b="b" l="l" r="r" t="t"/>
              <a:pathLst>
                <a:path extrusionOk="0" h="120000" w="12000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0"/>
            <p:cNvSpPr/>
            <p:nvPr/>
          </p:nvSpPr>
          <p:spPr>
            <a:xfrm>
              <a:off x="5365750" y="2164557"/>
              <a:ext cx="122100" cy="179400"/>
            </a:xfrm>
            <a:custGeom>
              <a:rect b="b" l="l" r="r" t="t"/>
              <a:pathLst>
                <a:path extrusionOk="0" h="120000" w="12000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5589588" y="2458244"/>
              <a:ext cx="234900" cy="810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5381625" y="1791494"/>
              <a:ext cx="652500" cy="7224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5368925" y="1774032"/>
              <a:ext cx="657300" cy="493800"/>
            </a:xfrm>
            <a:custGeom>
              <a:rect b="b" l="l" r="r" t="t"/>
              <a:pathLst>
                <a:path extrusionOk="0" h="120000" w="120000">
                  <a:moveTo>
                    <a:pt x="115012" y="55714"/>
                  </a:moveTo>
                  <a:cubicBezTo>
                    <a:pt x="110904" y="33506"/>
                    <a:pt x="89779" y="0"/>
                    <a:pt x="69828" y="779"/>
                  </a:cubicBezTo>
                  <a:cubicBezTo>
                    <a:pt x="66894" y="389"/>
                    <a:pt x="63667" y="0"/>
                    <a:pt x="59853" y="389"/>
                  </a:cubicBezTo>
                  <a:cubicBezTo>
                    <a:pt x="56332" y="0"/>
                    <a:pt x="53105" y="389"/>
                    <a:pt x="50171" y="779"/>
                  </a:cubicBezTo>
                  <a:cubicBezTo>
                    <a:pt x="30220" y="0"/>
                    <a:pt x="9095" y="33506"/>
                    <a:pt x="4694" y="55714"/>
                  </a:cubicBezTo>
                  <a:cubicBezTo>
                    <a:pt x="1466" y="73636"/>
                    <a:pt x="0" y="91168"/>
                    <a:pt x="8215" y="109090"/>
                  </a:cubicBezTo>
                  <a:cubicBezTo>
                    <a:pt x="9388" y="114545"/>
                    <a:pt x="11149" y="118441"/>
                    <a:pt x="12909" y="120000"/>
                  </a:cubicBezTo>
                  <a:cubicBezTo>
                    <a:pt x="11149" y="106363"/>
                    <a:pt x="10855" y="96233"/>
                    <a:pt x="11442" y="88441"/>
                  </a:cubicBezTo>
                  <a:cubicBezTo>
                    <a:pt x="12909" y="85324"/>
                    <a:pt x="15843" y="84545"/>
                    <a:pt x="20831" y="87272"/>
                  </a:cubicBezTo>
                  <a:cubicBezTo>
                    <a:pt x="34621" y="95064"/>
                    <a:pt x="39022" y="86103"/>
                    <a:pt x="49290" y="56883"/>
                  </a:cubicBezTo>
                  <a:cubicBezTo>
                    <a:pt x="52518" y="47922"/>
                    <a:pt x="55158" y="37402"/>
                    <a:pt x="59853" y="37402"/>
                  </a:cubicBezTo>
                  <a:cubicBezTo>
                    <a:pt x="64841" y="37402"/>
                    <a:pt x="67481" y="47922"/>
                    <a:pt x="70415" y="56883"/>
                  </a:cubicBezTo>
                  <a:cubicBezTo>
                    <a:pt x="80977" y="86103"/>
                    <a:pt x="85378" y="95064"/>
                    <a:pt x="99168" y="87272"/>
                  </a:cubicBezTo>
                  <a:cubicBezTo>
                    <a:pt x="104156" y="84545"/>
                    <a:pt x="107090" y="85324"/>
                    <a:pt x="108557" y="88441"/>
                  </a:cubicBezTo>
                  <a:cubicBezTo>
                    <a:pt x="109144" y="96233"/>
                    <a:pt x="108850" y="106363"/>
                    <a:pt x="107090" y="120000"/>
                  </a:cubicBezTo>
                  <a:cubicBezTo>
                    <a:pt x="108850" y="118441"/>
                    <a:pt x="110317" y="114545"/>
                    <a:pt x="111784" y="109090"/>
                  </a:cubicBezTo>
                  <a:cubicBezTo>
                    <a:pt x="120000" y="91168"/>
                    <a:pt x="118533" y="73636"/>
                    <a:pt x="115012" y="5571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5413375" y="2563019"/>
              <a:ext cx="233400" cy="433500"/>
            </a:xfrm>
            <a:custGeom>
              <a:rect b="b" l="l" r="r" t="t"/>
              <a:pathLst>
                <a:path extrusionOk="0" h="120000" w="120000">
                  <a:moveTo>
                    <a:pt x="120000" y="119560"/>
                  </a:moveTo>
                  <a:lnTo>
                    <a:pt x="68571" y="119560"/>
                  </a:lnTo>
                  <a:lnTo>
                    <a:pt x="65306" y="119999"/>
                  </a:lnTo>
                  <a:lnTo>
                    <a:pt x="12244" y="94065"/>
                  </a:lnTo>
                  <a:lnTo>
                    <a:pt x="66122" y="74285"/>
                  </a:lnTo>
                  <a:lnTo>
                    <a:pt x="0" y="58021"/>
                  </a:lnTo>
                  <a:lnTo>
                    <a:pt x="43265" y="21538"/>
                  </a:lnTo>
                  <a:lnTo>
                    <a:pt x="60408" y="7032"/>
                  </a:lnTo>
                  <a:lnTo>
                    <a:pt x="89795" y="0"/>
                  </a:lnTo>
                  <a:lnTo>
                    <a:pt x="89795" y="17142"/>
                  </a:lnTo>
                  <a:lnTo>
                    <a:pt x="119183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5767388" y="2559844"/>
              <a:ext cx="233400" cy="436500"/>
            </a:xfrm>
            <a:custGeom>
              <a:rect b="b" l="l" r="r" t="t"/>
              <a:pathLst>
                <a:path extrusionOk="0" h="120000" w="120000">
                  <a:moveTo>
                    <a:pt x="53877" y="73745"/>
                  </a:moveTo>
                  <a:lnTo>
                    <a:pt x="108571" y="92945"/>
                  </a:lnTo>
                  <a:lnTo>
                    <a:pt x="54693" y="120000"/>
                  </a:lnTo>
                  <a:lnTo>
                    <a:pt x="51428" y="119563"/>
                  </a:lnTo>
                  <a:lnTo>
                    <a:pt x="0" y="119563"/>
                  </a:lnTo>
                  <a:lnTo>
                    <a:pt x="816" y="120000"/>
                  </a:lnTo>
                  <a:lnTo>
                    <a:pt x="30204" y="16581"/>
                  </a:lnTo>
                  <a:lnTo>
                    <a:pt x="30204" y="0"/>
                  </a:lnTo>
                  <a:lnTo>
                    <a:pt x="66122" y="8290"/>
                  </a:lnTo>
                  <a:lnTo>
                    <a:pt x="81632" y="22690"/>
                  </a:lnTo>
                  <a:lnTo>
                    <a:pt x="120000" y="57163"/>
                  </a:lnTo>
                  <a:lnTo>
                    <a:pt x="53877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5621338" y="3086894"/>
              <a:ext cx="1247700" cy="565200"/>
            </a:xfrm>
            <a:custGeom>
              <a:rect b="b" l="l" r="r" t="t"/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5621338" y="3086894"/>
              <a:ext cx="1247700" cy="565200"/>
            </a:xfrm>
            <a:custGeom>
              <a:rect b="b" l="l" r="r" t="t"/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6110288" y="2680494"/>
              <a:ext cx="268200" cy="560400"/>
            </a:xfrm>
            <a:custGeom>
              <a:rect b="b" l="l" r="r" t="t"/>
              <a:pathLst>
                <a:path extrusionOk="0" h="120000" w="12000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5934075" y="2645569"/>
              <a:ext cx="112800" cy="163500"/>
            </a:xfrm>
            <a:custGeom>
              <a:rect b="b" l="l" r="r" t="t"/>
              <a:pathLst>
                <a:path extrusionOk="0" h="120000" w="12000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6442075" y="2645569"/>
              <a:ext cx="111000" cy="163500"/>
            </a:xfrm>
            <a:custGeom>
              <a:rect b="b" l="l" r="r" t="t"/>
              <a:pathLst>
                <a:path extrusionOk="0" h="120000" w="12000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6186488" y="3217069"/>
              <a:ext cx="115800" cy="112800"/>
            </a:xfrm>
            <a:custGeom>
              <a:rect b="b" l="l" r="r" t="t"/>
              <a:pathLst>
                <a:path extrusionOk="0" h="120000" w="12000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6173788" y="3329782"/>
              <a:ext cx="142800" cy="322200"/>
            </a:xfrm>
            <a:custGeom>
              <a:rect b="b" l="l" r="r" t="t"/>
              <a:pathLst>
                <a:path extrusionOk="0" h="120000" w="12000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6173788" y="3329782"/>
              <a:ext cx="142800" cy="322200"/>
            </a:xfrm>
            <a:custGeom>
              <a:rect b="b" l="l" r="r" t="t"/>
              <a:pathLst>
                <a:path extrusionOk="0" h="120000" w="12000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6099175" y="3050382"/>
              <a:ext cx="146100" cy="282600"/>
            </a:xfrm>
            <a:custGeom>
              <a:rect b="b" l="l" r="r" t="t"/>
              <a:pathLst>
                <a:path extrusionOk="0" h="120000" w="12000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099175" y="3050382"/>
              <a:ext cx="146100" cy="282600"/>
            </a:xfrm>
            <a:custGeom>
              <a:rect b="b" l="l" r="r" t="t"/>
              <a:pathLst>
                <a:path extrusionOk="0" h="120000" w="12000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6110288" y="2993232"/>
              <a:ext cx="268200" cy="93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5834063" y="2296319"/>
              <a:ext cx="822300" cy="760500"/>
            </a:xfrm>
            <a:custGeom>
              <a:rect b="b" l="l" r="r" t="t"/>
              <a:pathLst>
                <a:path extrusionOk="0" h="120000" w="12000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5916613" y="2201069"/>
              <a:ext cx="625500" cy="582600"/>
            </a:xfrm>
            <a:custGeom>
              <a:rect b="b" l="l" r="r" t="t"/>
              <a:pathLst>
                <a:path extrusionOk="0" h="120000" w="120000">
                  <a:moveTo>
                    <a:pt x="28615" y="22479"/>
                  </a:moveTo>
                  <a:cubicBezTo>
                    <a:pt x="55076" y="0"/>
                    <a:pt x="107692" y="3305"/>
                    <a:pt x="120000" y="21818"/>
                  </a:cubicBezTo>
                  <a:cubicBezTo>
                    <a:pt x="115076" y="40661"/>
                    <a:pt x="118769" y="91239"/>
                    <a:pt x="115076" y="118016"/>
                  </a:cubicBezTo>
                  <a:cubicBezTo>
                    <a:pt x="115076" y="118016"/>
                    <a:pt x="115076" y="118016"/>
                    <a:pt x="115076" y="118016"/>
                  </a:cubicBezTo>
                  <a:cubicBezTo>
                    <a:pt x="115076" y="118347"/>
                    <a:pt x="115076" y="118677"/>
                    <a:pt x="115076" y="119008"/>
                  </a:cubicBezTo>
                  <a:cubicBezTo>
                    <a:pt x="114769" y="119008"/>
                    <a:pt x="114461" y="119669"/>
                    <a:pt x="114461" y="120000"/>
                  </a:cubicBezTo>
                  <a:cubicBezTo>
                    <a:pt x="114153" y="120000"/>
                    <a:pt x="113230" y="120000"/>
                    <a:pt x="112923" y="119669"/>
                  </a:cubicBezTo>
                  <a:cubicBezTo>
                    <a:pt x="112923" y="119669"/>
                    <a:pt x="112615" y="119338"/>
                    <a:pt x="112615" y="119338"/>
                  </a:cubicBezTo>
                  <a:cubicBezTo>
                    <a:pt x="112615" y="117024"/>
                    <a:pt x="112615" y="112396"/>
                    <a:pt x="112615" y="112066"/>
                  </a:cubicBezTo>
                  <a:cubicBezTo>
                    <a:pt x="112923" y="108429"/>
                    <a:pt x="113846" y="105123"/>
                    <a:pt x="114153" y="101487"/>
                  </a:cubicBezTo>
                  <a:cubicBezTo>
                    <a:pt x="111692" y="84297"/>
                    <a:pt x="104307" y="80991"/>
                    <a:pt x="100615" y="60495"/>
                  </a:cubicBezTo>
                  <a:cubicBezTo>
                    <a:pt x="99692" y="59173"/>
                    <a:pt x="98769" y="57851"/>
                    <a:pt x="97846" y="56528"/>
                  </a:cubicBezTo>
                  <a:cubicBezTo>
                    <a:pt x="96923" y="55206"/>
                    <a:pt x="95692" y="53553"/>
                    <a:pt x="94461" y="52231"/>
                  </a:cubicBezTo>
                  <a:cubicBezTo>
                    <a:pt x="93846" y="51900"/>
                    <a:pt x="93230" y="51570"/>
                    <a:pt x="92615" y="50909"/>
                  </a:cubicBezTo>
                  <a:cubicBezTo>
                    <a:pt x="78153" y="45289"/>
                    <a:pt x="78769" y="49586"/>
                    <a:pt x="65230" y="55537"/>
                  </a:cubicBezTo>
                  <a:cubicBezTo>
                    <a:pt x="60000" y="57851"/>
                    <a:pt x="45538" y="62148"/>
                    <a:pt x="39692" y="61487"/>
                  </a:cubicBezTo>
                  <a:cubicBezTo>
                    <a:pt x="37230" y="61487"/>
                    <a:pt x="28923" y="60495"/>
                    <a:pt x="28615" y="58181"/>
                  </a:cubicBezTo>
                  <a:cubicBezTo>
                    <a:pt x="17846" y="76033"/>
                    <a:pt x="16923" y="88925"/>
                    <a:pt x="13846" y="104132"/>
                  </a:cubicBezTo>
                  <a:cubicBezTo>
                    <a:pt x="14153" y="106776"/>
                    <a:pt x="14769" y="109421"/>
                    <a:pt x="14769" y="112066"/>
                  </a:cubicBezTo>
                  <a:cubicBezTo>
                    <a:pt x="14769" y="112396"/>
                    <a:pt x="15076" y="117024"/>
                    <a:pt x="14769" y="119338"/>
                  </a:cubicBezTo>
                  <a:cubicBezTo>
                    <a:pt x="14769" y="119338"/>
                    <a:pt x="14769" y="119669"/>
                    <a:pt x="14769" y="119669"/>
                  </a:cubicBezTo>
                  <a:cubicBezTo>
                    <a:pt x="14461" y="120000"/>
                    <a:pt x="13230" y="120000"/>
                    <a:pt x="13230" y="120000"/>
                  </a:cubicBezTo>
                  <a:cubicBezTo>
                    <a:pt x="13230" y="119669"/>
                    <a:pt x="12615" y="119008"/>
                    <a:pt x="12615" y="119008"/>
                  </a:cubicBezTo>
                  <a:cubicBezTo>
                    <a:pt x="12307" y="117685"/>
                    <a:pt x="12307" y="117024"/>
                    <a:pt x="12307" y="116033"/>
                  </a:cubicBezTo>
                  <a:cubicBezTo>
                    <a:pt x="12000" y="114710"/>
                    <a:pt x="12000" y="113057"/>
                    <a:pt x="11692" y="111735"/>
                  </a:cubicBezTo>
                  <a:cubicBezTo>
                    <a:pt x="7692" y="95206"/>
                    <a:pt x="0" y="29421"/>
                    <a:pt x="28615" y="22479"/>
                  </a:cubicBezTo>
                  <a:close/>
                  <a:moveTo>
                    <a:pt x="68923" y="44628"/>
                  </a:moveTo>
                  <a:cubicBezTo>
                    <a:pt x="69230" y="44628"/>
                    <a:pt x="69846" y="44297"/>
                    <a:pt x="70153" y="44297"/>
                  </a:cubicBezTo>
                  <a:cubicBezTo>
                    <a:pt x="69538" y="44297"/>
                    <a:pt x="68923" y="44628"/>
                    <a:pt x="68307" y="44628"/>
                  </a:cubicBezTo>
                  <a:cubicBezTo>
                    <a:pt x="68307" y="44628"/>
                    <a:pt x="68615" y="44628"/>
                    <a:pt x="68923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6245225" y="3050382"/>
              <a:ext cx="141300" cy="284100"/>
            </a:xfrm>
            <a:custGeom>
              <a:rect b="b" l="l" r="r" t="t"/>
              <a:pathLst>
                <a:path extrusionOk="0" h="120000" w="12000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6245225" y="3050382"/>
              <a:ext cx="141300" cy="284100"/>
            </a:xfrm>
            <a:custGeom>
              <a:rect b="b" l="l" r="r" t="t"/>
              <a:pathLst>
                <a:path extrusionOk="0" h="120000" w="12000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6110288" y="3045619"/>
              <a:ext cx="268200" cy="171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6110288" y="3045619"/>
              <a:ext cx="268200" cy="171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6219825" y="3329782"/>
              <a:ext cx="49200" cy="1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6219825" y="3329782"/>
              <a:ext cx="49200" cy="1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3990975" y="2572544"/>
              <a:ext cx="1246200" cy="565200"/>
            </a:xfrm>
            <a:custGeom>
              <a:rect b="b" l="l" r="r" t="t"/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3990975" y="2572544"/>
              <a:ext cx="1246200" cy="565200"/>
            </a:xfrm>
            <a:custGeom>
              <a:rect b="b" l="l" r="r" t="t"/>
              <a:pathLst>
                <a:path extrusionOk="0" h="120000" w="12000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4479925" y="2167732"/>
              <a:ext cx="268200" cy="558900"/>
            </a:xfrm>
            <a:custGeom>
              <a:rect b="b" l="l" r="r" t="t"/>
              <a:pathLst>
                <a:path extrusionOk="0" h="120000" w="12000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4303713" y="2131219"/>
              <a:ext cx="112800" cy="163500"/>
            </a:xfrm>
            <a:custGeom>
              <a:rect b="b" l="l" r="r" t="t"/>
              <a:pathLst>
                <a:path extrusionOk="0" h="120000" w="12000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4811713" y="2131219"/>
              <a:ext cx="111000" cy="163500"/>
            </a:xfrm>
            <a:custGeom>
              <a:rect b="b" l="l" r="r" t="t"/>
              <a:pathLst>
                <a:path extrusionOk="0" h="120000" w="12000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4556125" y="2702719"/>
              <a:ext cx="115800" cy="112800"/>
            </a:xfrm>
            <a:custGeom>
              <a:rect b="b" l="l" r="r" t="t"/>
              <a:pathLst>
                <a:path extrusionOk="0" h="120000" w="12000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4543425" y="2815432"/>
              <a:ext cx="142800" cy="322200"/>
            </a:xfrm>
            <a:custGeom>
              <a:rect b="b" l="l" r="r" t="t"/>
              <a:pathLst>
                <a:path extrusionOk="0" h="120000" w="12000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4543425" y="2815432"/>
              <a:ext cx="142800" cy="322200"/>
            </a:xfrm>
            <a:custGeom>
              <a:rect b="b" l="l" r="r" t="t"/>
              <a:pathLst>
                <a:path extrusionOk="0" h="120000" w="12000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4468813" y="2536032"/>
              <a:ext cx="146100" cy="282600"/>
            </a:xfrm>
            <a:custGeom>
              <a:rect b="b" l="l" r="r" t="t"/>
              <a:pathLst>
                <a:path extrusionOk="0" h="120000" w="12000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4468813" y="2536032"/>
              <a:ext cx="146100" cy="282600"/>
            </a:xfrm>
            <a:custGeom>
              <a:rect b="b" l="l" r="r" t="t"/>
              <a:pathLst>
                <a:path extrusionOk="0" h="120000" w="12000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4479925" y="2480469"/>
              <a:ext cx="268200" cy="921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4202113" y="1783557"/>
              <a:ext cx="823800" cy="758700"/>
            </a:xfrm>
            <a:custGeom>
              <a:rect b="b" l="l" r="r" t="t"/>
              <a:pathLst>
                <a:path extrusionOk="0" h="120000" w="12000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0"/>
            <p:cNvSpPr/>
            <p:nvPr/>
          </p:nvSpPr>
          <p:spPr>
            <a:xfrm>
              <a:off x="4319588" y="1670844"/>
              <a:ext cx="633300" cy="598500"/>
            </a:xfrm>
            <a:custGeom>
              <a:rect b="b" l="l" r="r" t="t"/>
              <a:pathLst>
                <a:path extrusionOk="0" h="120000" w="120000">
                  <a:moveTo>
                    <a:pt x="91979" y="25093"/>
                  </a:moveTo>
                  <a:cubicBezTo>
                    <a:pt x="64873" y="0"/>
                    <a:pt x="12182" y="32171"/>
                    <a:pt x="0" y="50187"/>
                  </a:cubicBezTo>
                  <a:cubicBezTo>
                    <a:pt x="4873" y="68525"/>
                    <a:pt x="2436" y="92010"/>
                    <a:pt x="6091" y="118069"/>
                  </a:cubicBezTo>
                  <a:cubicBezTo>
                    <a:pt x="6091" y="118069"/>
                    <a:pt x="6091" y="118069"/>
                    <a:pt x="6091" y="118069"/>
                  </a:cubicBezTo>
                  <a:cubicBezTo>
                    <a:pt x="6091" y="118391"/>
                    <a:pt x="6395" y="118713"/>
                    <a:pt x="6395" y="119034"/>
                  </a:cubicBezTo>
                  <a:cubicBezTo>
                    <a:pt x="6395" y="119034"/>
                    <a:pt x="6700" y="119678"/>
                    <a:pt x="7005" y="119999"/>
                  </a:cubicBezTo>
                  <a:cubicBezTo>
                    <a:pt x="7005" y="119999"/>
                    <a:pt x="7918" y="119999"/>
                    <a:pt x="8223" y="119678"/>
                  </a:cubicBezTo>
                  <a:cubicBezTo>
                    <a:pt x="8527" y="119678"/>
                    <a:pt x="8527" y="119356"/>
                    <a:pt x="8527" y="119356"/>
                  </a:cubicBezTo>
                  <a:cubicBezTo>
                    <a:pt x="8527" y="117104"/>
                    <a:pt x="8527" y="112600"/>
                    <a:pt x="8527" y="112278"/>
                  </a:cubicBezTo>
                  <a:cubicBezTo>
                    <a:pt x="8223" y="108739"/>
                    <a:pt x="8832" y="105201"/>
                    <a:pt x="8223" y="101662"/>
                  </a:cubicBezTo>
                  <a:cubicBezTo>
                    <a:pt x="10659" y="85254"/>
                    <a:pt x="8527" y="84611"/>
                    <a:pt x="17055" y="68203"/>
                  </a:cubicBezTo>
                  <a:cubicBezTo>
                    <a:pt x="17969" y="66595"/>
                    <a:pt x="22538" y="61126"/>
                    <a:pt x="23147" y="60482"/>
                  </a:cubicBezTo>
                  <a:cubicBezTo>
                    <a:pt x="37157" y="55013"/>
                    <a:pt x="42335" y="64343"/>
                    <a:pt x="55736" y="70134"/>
                  </a:cubicBezTo>
                  <a:cubicBezTo>
                    <a:pt x="60609" y="72386"/>
                    <a:pt x="68527" y="72386"/>
                    <a:pt x="74010" y="72386"/>
                  </a:cubicBezTo>
                  <a:cubicBezTo>
                    <a:pt x="82842" y="72386"/>
                    <a:pt x="91370" y="62091"/>
                    <a:pt x="91675" y="59839"/>
                  </a:cubicBezTo>
                  <a:cubicBezTo>
                    <a:pt x="102335" y="77211"/>
                    <a:pt x="103553" y="89758"/>
                    <a:pt x="106598" y="104557"/>
                  </a:cubicBezTo>
                  <a:cubicBezTo>
                    <a:pt x="105989" y="107131"/>
                    <a:pt x="105685" y="109705"/>
                    <a:pt x="105380" y="112278"/>
                  </a:cubicBezTo>
                  <a:cubicBezTo>
                    <a:pt x="105380" y="112600"/>
                    <a:pt x="105380" y="117104"/>
                    <a:pt x="105380" y="119356"/>
                  </a:cubicBezTo>
                  <a:cubicBezTo>
                    <a:pt x="105380" y="119356"/>
                    <a:pt x="105380" y="119678"/>
                    <a:pt x="105685" y="119678"/>
                  </a:cubicBezTo>
                  <a:cubicBezTo>
                    <a:pt x="105989" y="119999"/>
                    <a:pt x="106903" y="119999"/>
                    <a:pt x="106903" y="119999"/>
                  </a:cubicBezTo>
                  <a:cubicBezTo>
                    <a:pt x="107208" y="119678"/>
                    <a:pt x="107512" y="119034"/>
                    <a:pt x="107512" y="119034"/>
                  </a:cubicBezTo>
                  <a:cubicBezTo>
                    <a:pt x="107817" y="117747"/>
                    <a:pt x="107817" y="117104"/>
                    <a:pt x="107817" y="116139"/>
                  </a:cubicBezTo>
                  <a:cubicBezTo>
                    <a:pt x="108121" y="114852"/>
                    <a:pt x="108426" y="113243"/>
                    <a:pt x="108426" y="111957"/>
                  </a:cubicBezTo>
                  <a:cubicBezTo>
                    <a:pt x="112385" y="95871"/>
                    <a:pt x="120000" y="31849"/>
                    <a:pt x="91979" y="25093"/>
                  </a:cubicBezTo>
                  <a:close/>
                  <a:moveTo>
                    <a:pt x="51776" y="46648"/>
                  </a:moveTo>
                  <a:cubicBezTo>
                    <a:pt x="51472" y="46648"/>
                    <a:pt x="51167" y="46327"/>
                    <a:pt x="50558" y="46327"/>
                  </a:cubicBezTo>
                  <a:cubicBezTo>
                    <a:pt x="51167" y="46327"/>
                    <a:pt x="51776" y="46648"/>
                    <a:pt x="52690" y="46648"/>
                  </a:cubicBezTo>
                  <a:cubicBezTo>
                    <a:pt x="52385" y="46648"/>
                    <a:pt x="52081" y="46648"/>
                    <a:pt x="51776" y="46648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0"/>
            <p:cNvSpPr/>
            <p:nvPr/>
          </p:nvSpPr>
          <p:spPr>
            <a:xfrm>
              <a:off x="3124200" y="1610519"/>
              <a:ext cx="647700" cy="598500"/>
            </a:xfrm>
            <a:custGeom>
              <a:rect b="b" l="l" r="r" t="t"/>
              <a:pathLst>
                <a:path extrusionOk="0" h="120000" w="120000">
                  <a:moveTo>
                    <a:pt x="28217" y="25093"/>
                  </a:moveTo>
                  <a:cubicBezTo>
                    <a:pt x="54950" y="0"/>
                    <a:pt x="107524" y="31849"/>
                    <a:pt x="120000" y="50187"/>
                  </a:cubicBezTo>
                  <a:cubicBezTo>
                    <a:pt x="114950" y="68525"/>
                    <a:pt x="117326" y="92010"/>
                    <a:pt x="113762" y="118069"/>
                  </a:cubicBezTo>
                  <a:cubicBezTo>
                    <a:pt x="113762" y="118069"/>
                    <a:pt x="113762" y="118069"/>
                    <a:pt x="113762" y="118069"/>
                  </a:cubicBezTo>
                  <a:cubicBezTo>
                    <a:pt x="113762" y="118391"/>
                    <a:pt x="113762" y="118391"/>
                    <a:pt x="113465" y="118713"/>
                  </a:cubicBezTo>
                  <a:cubicBezTo>
                    <a:pt x="113465" y="119034"/>
                    <a:pt x="113168" y="119678"/>
                    <a:pt x="112871" y="119678"/>
                  </a:cubicBezTo>
                  <a:cubicBezTo>
                    <a:pt x="112871" y="119999"/>
                    <a:pt x="111980" y="119678"/>
                    <a:pt x="111683" y="119678"/>
                  </a:cubicBezTo>
                  <a:cubicBezTo>
                    <a:pt x="111386" y="119678"/>
                    <a:pt x="111386" y="119356"/>
                    <a:pt x="111386" y="119356"/>
                  </a:cubicBezTo>
                  <a:cubicBezTo>
                    <a:pt x="111386" y="117104"/>
                    <a:pt x="111386" y="112278"/>
                    <a:pt x="111386" y="112278"/>
                  </a:cubicBezTo>
                  <a:cubicBezTo>
                    <a:pt x="111683" y="108739"/>
                    <a:pt x="111089" y="105201"/>
                    <a:pt x="111683" y="101662"/>
                  </a:cubicBezTo>
                  <a:cubicBezTo>
                    <a:pt x="109306" y="85254"/>
                    <a:pt x="111386" y="84611"/>
                    <a:pt x="102772" y="67882"/>
                  </a:cubicBezTo>
                  <a:cubicBezTo>
                    <a:pt x="101881" y="66595"/>
                    <a:pt x="97425" y="61126"/>
                    <a:pt x="96831" y="60482"/>
                  </a:cubicBezTo>
                  <a:cubicBezTo>
                    <a:pt x="82574" y="55013"/>
                    <a:pt x="77821" y="64343"/>
                    <a:pt x="64455" y="69812"/>
                  </a:cubicBezTo>
                  <a:cubicBezTo>
                    <a:pt x="59108" y="72064"/>
                    <a:pt x="51386" y="72386"/>
                    <a:pt x="45742" y="72386"/>
                  </a:cubicBezTo>
                  <a:cubicBezTo>
                    <a:pt x="37128" y="72386"/>
                    <a:pt x="28514" y="62091"/>
                    <a:pt x="28217" y="59839"/>
                  </a:cubicBezTo>
                  <a:cubicBezTo>
                    <a:pt x="17524" y="77211"/>
                    <a:pt x="16633" y="89758"/>
                    <a:pt x="13366" y="104557"/>
                  </a:cubicBezTo>
                  <a:cubicBezTo>
                    <a:pt x="13960" y="107131"/>
                    <a:pt x="14257" y="109705"/>
                    <a:pt x="14554" y="112278"/>
                  </a:cubicBezTo>
                  <a:cubicBezTo>
                    <a:pt x="14554" y="112278"/>
                    <a:pt x="14851" y="117104"/>
                    <a:pt x="14554" y="119356"/>
                  </a:cubicBezTo>
                  <a:cubicBezTo>
                    <a:pt x="14554" y="119356"/>
                    <a:pt x="14554" y="119678"/>
                    <a:pt x="14257" y="119678"/>
                  </a:cubicBezTo>
                  <a:cubicBezTo>
                    <a:pt x="13960" y="119678"/>
                    <a:pt x="13069" y="119999"/>
                    <a:pt x="13069" y="119678"/>
                  </a:cubicBezTo>
                  <a:cubicBezTo>
                    <a:pt x="12772" y="119678"/>
                    <a:pt x="12475" y="119034"/>
                    <a:pt x="12475" y="118713"/>
                  </a:cubicBezTo>
                  <a:cubicBezTo>
                    <a:pt x="12178" y="117747"/>
                    <a:pt x="12178" y="117104"/>
                    <a:pt x="12178" y="116139"/>
                  </a:cubicBezTo>
                  <a:cubicBezTo>
                    <a:pt x="11881" y="114530"/>
                    <a:pt x="11584" y="113243"/>
                    <a:pt x="11584" y="111957"/>
                  </a:cubicBezTo>
                  <a:cubicBezTo>
                    <a:pt x="7425" y="95871"/>
                    <a:pt x="0" y="31849"/>
                    <a:pt x="28217" y="25093"/>
                  </a:cubicBezTo>
                  <a:close/>
                  <a:moveTo>
                    <a:pt x="68019" y="46648"/>
                  </a:moveTo>
                  <a:cubicBezTo>
                    <a:pt x="68316" y="46327"/>
                    <a:pt x="68910" y="46327"/>
                    <a:pt x="69207" y="46005"/>
                  </a:cubicBezTo>
                  <a:cubicBezTo>
                    <a:pt x="68613" y="46327"/>
                    <a:pt x="68019" y="46648"/>
                    <a:pt x="67425" y="46648"/>
                  </a:cubicBezTo>
                  <a:cubicBezTo>
                    <a:pt x="67722" y="46648"/>
                    <a:pt x="67722" y="46648"/>
                    <a:pt x="68019" y="4664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0"/>
            <p:cNvSpPr/>
            <p:nvPr/>
          </p:nvSpPr>
          <p:spPr>
            <a:xfrm>
              <a:off x="4614863" y="2536032"/>
              <a:ext cx="141300" cy="284100"/>
            </a:xfrm>
            <a:custGeom>
              <a:rect b="b" l="l" r="r" t="t"/>
              <a:pathLst>
                <a:path extrusionOk="0" h="120000" w="12000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0"/>
            <p:cNvSpPr/>
            <p:nvPr/>
          </p:nvSpPr>
          <p:spPr>
            <a:xfrm>
              <a:off x="4614863" y="2536032"/>
              <a:ext cx="141300" cy="284100"/>
            </a:xfrm>
            <a:custGeom>
              <a:rect b="b" l="l" r="r" t="t"/>
              <a:pathLst>
                <a:path extrusionOk="0" h="120000" w="12000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0"/>
            <p:cNvSpPr/>
            <p:nvPr/>
          </p:nvSpPr>
          <p:spPr>
            <a:xfrm>
              <a:off x="4479925" y="2531269"/>
              <a:ext cx="268200" cy="171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0"/>
            <p:cNvSpPr/>
            <p:nvPr/>
          </p:nvSpPr>
          <p:spPr>
            <a:xfrm>
              <a:off x="4479925" y="2531269"/>
              <a:ext cx="268200" cy="171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0"/>
            <p:cNvSpPr/>
            <p:nvPr/>
          </p:nvSpPr>
          <p:spPr>
            <a:xfrm>
              <a:off x="4589463" y="2815432"/>
              <a:ext cx="49200" cy="1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0"/>
            <p:cNvSpPr/>
            <p:nvPr/>
          </p:nvSpPr>
          <p:spPr>
            <a:xfrm>
              <a:off x="4589463" y="2815432"/>
              <a:ext cx="49200" cy="1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0"/>
            <p:cNvSpPr/>
            <p:nvPr/>
          </p:nvSpPr>
          <p:spPr>
            <a:xfrm>
              <a:off x="4589463" y="281543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0"/>
            <p:cNvSpPr/>
            <p:nvPr/>
          </p:nvSpPr>
          <p:spPr>
            <a:xfrm>
              <a:off x="4589463" y="281543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0"/>
            <p:cNvSpPr/>
            <p:nvPr/>
          </p:nvSpPr>
          <p:spPr>
            <a:xfrm>
              <a:off x="5054600" y="2539207"/>
              <a:ext cx="796800" cy="1043100"/>
            </a:xfrm>
            <a:custGeom>
              <a:rect b="b" l="l" r="r" t="t"/>
              <a:pathLst>
                <a:path extrusionOk="0" h="120000" w="120000">
                  <a:moveTo>
                    <a:pt x="43306" y="10892"/>
                  </a:moveTo>
                  <a:cubicBezTo>
                    <a:pt x="47661" y="4984"/>
                    <a:pt x="82741" y="0"/>
                    <a:pt x="97016" y="20676"/>
                  </a:cubicBezTo>
                  <a:cubicBezTo>
                    <a:pt x="111290" y="41353"/>
                    <a:pt x="104032" y="48553"/>
                    <a:pt x="112016" y="55938"/>
                  </a:cubicBezTo>
                  <a:cubicBezTo>
                    <a:pt x="120000" y="63323"/>
                    <a:pt x="112500" y="80123"/>
                    <a:pt x="106935" y="81600"/>
                  </a:cubicBezTo>
                  <a:cubicBezTo>
                    <a:pt x="101612" y="83076"/>
                    <a:pt x="103790" y="88800"/>
                    <a:pt x="106451" y="91384"/>
                  </a:cubicBezTo>
                  <a:cubicBezTo>
                    <a:pt x="117822" y="101907"/>
                    <a:pt x="101370" y="120000"/>
                    <a:pt x="57338" y="119815"/>
                  </a:cubicBezTo>
                  <a:cubicBezTo>
                    <a:pt x="10161" y="119446"/>
                    <a:pt x="967" y="98584"/>
                    <a:pt x="13064" y="92123"/>
                  </a:cubicBezTo>
                  <a:cubicBezTo>
                    <a:pt x="16935" y="90092"/>
                    <a:pt x="18387" y="86030"/>
                    <a:pt x="14032" y="82338"/>
                  </a:cubicBezTo>
                  <a:cubicBezTo>
                    <a:pt x="9919" y="78830"/>
                    <a:pt x="0" y="65353"/>
                    <a:pt x="9193" y="54461"/>
                  </a:cubicBezTo>
                  <a:cubicBezTo>
                    <a:pt x="18629" y="43384"/>
                    <a:pt x="10403" y="10892"/>
                    <a:pt x="43306" y="10892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0"/>
            <p:cNvSpPr/>
            <p:nvPr/>
          </p:nvSpPr>
          <p:spPr>
            <a:xfrm>
              <a:off x="4859338" y="3375819"/>
              <a:ext cx="1182600" cy="468300"/>
            </a:xfrm>
            <a:custGeom>
              <a:rect b="b" l="l" r="r" t="t"/>
              <a:pathLst>
                <a:path extrusionOk="0" h="120000" w="120000">
                  <a:moveTo>
                    <a:pt x="71316" y="0"/>
                  </a:moveTo>
                  <a:cubicBezTo>
                    <a:pt x="71153" y="1232"/>
                    <a:pt x="48195" y="2054"/>
                    <a:pt x="48032" y="2876"/>
                  </a:cubicBezTo>
                  <a:cubicBezTo>
                    <a:pt x="40705" y="28767"/>
                    <a:pt x="25237" y="40273"/>
                    <a:pt x="12862" y="47260"/>
                  </a:cubicBezTo>
                  <a:cubicBezTo>
                    <a:pt x="488" y="54246"/>
                    <a:pt x="0" y="93698"/>
                    <a:pt x="0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120000" y="93698"/>
                    <a:pt x="119837" y="54246"/>
                    <a:pt x="107137" y="47260"/>
                  </a:cubicBezTo>
                  <a:cubicBezTo>
                    <a:pt x="94599" y="39863"/>
                    <a:pt x="78154" y="27123"/>
                    <a:pt x="71316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0"/>
            <p:cNvSpPr/>
            <p:nvPr/>
          </p:nvSpPr>
          <p:spPr>
            <a:xfrm>
              <a:off x="5332413" y="3002757"/>
              <a:ext cx="236400" cy="571500"/>
            </a:xfrm>
            <a:custGeom>
              <a:rect b="b" l="l" r="r" t="t"/>
              <a:pathLst>
                <a:path extrusionOk="0" h="120000" w="12000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0"/>
            <p:cNvSpPr/>
            <p:nvPr/>
          </p:nvSpPr>
          <p:spPr>
            <a:xfrm>
              <a:off x="5670550" y="3012282"/>
              <a:ext cx="120600" cy="179400"/>
            </a:xfrm>
            <a:custGeom>
              <a:rect b="b" l="l" r="r" t="t"/>
              <a:pathLst>
                <a:path extrusionOk="0" h="120000" w="12000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0"/>
            <p:cNvSpPr/>
            <p:nvPr/>
          </p:nvSpPr>
          <p:spPr>
            <a:xfrm>
              <a:off x="5110163" y="3012282"/>
              <a:ext cx="120600" cy="179400"/>
            </a:xfrm>
            <a:custGeom>
              <a:rect b="b" l="l" r="r" t="t"/>
              <a:pathLst>
                <a:path extrusionOk="0" h="120000" w="12000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0"/>
            <p:cNvSpPr/>
            <p:nvPr/>
          </p:nvSpPr>
          <p:spPr>
            <a:xfrm>
              <a:off x="5332413" y="3304382"/>
              <a:ext cx="236400" cy="825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0"/>
            <p:cNvSpPr/>
            <p:nvPr/>
          </p:nvSpPr>
          <p:spPr>
            <a:xfrm>
              <a:off x="5126038" y="2639219"/>
              <a:ext cx="651000" cy="7224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0"/>
            <p:cNvSpPr/>
            <p:nvPr/>
          </p:nvSpPr>
          <p:spPr>
            <a:xfrm>
              <a:off x="5122863" y="2618582"/>
              <a:ext cx="689100" cy="496800"/>
            </a:xfrm>
            <a:custGeom>
              <a:rect b="b" l="l" r="r" t="t"/>
              <a:pathLst>
                <a:path extrusionOk="0" h="120000" w="120000">
                  <a:moveTo>
                    <a:pt x="47441" y="57290"/>
                  </a:moveTo>
                  <a:cubicBezTo>
                    <a:pt x="37674" y="86322"/>
                    <a:pt x="33488" y="95225"/>
                    <a:pt x="20372" y="87483"/>
                  </a:cubicBezTo>
                  <a:cubicBezTo>
                    <a:pt x="6976" y="79741"/>
                    <a:pt x="9488" y="101419"/>
                    <a:pt x="12000" y="116516"/>
                  </a:cubicBezTo>
                  <a:cubicBezTo>
                    <a:pt x="0" y="96000"/>
                    <a:pt x="1395" y="76258"/>
                    <a:pt x="5023" y="56129"/>
                  </a:cubicBezTo>
                  <a:cubicBezTo>
                    <a:pt x="9209" y="34064"/>
                    <a:pt x="29302" y="774"/>
                    <a:pt x="48279" y="1548"/>
                  </a:cubicBezTo>
                  <a:cubicBezTo>
                    <a:pt x="58604" y="0"/>
                    <a:pt x="74232" y="1935"/>
                    <a:pt x="90976" y="18193"/>
                  </a:cubicBezTo>
                  <a:cubicBezTo>
                    <a:pt x="120000" y="47225"/>
                    <a:pt x="110232" y="112258"/>
                    <a:pt x="102418" y="120000"/>
                  </a:cubicBezTo>
                  <a:cubicBezTo>
                    <a:pt x="109953" y="60000"/>
                    <a:pt x="91534" y="72000"/>
                    <a:pt x="78697" y="40645"/>
                  </a:cubicBezTo>
                  <a:cubicBezTo>
                    <a:pt x="74511" y="26709"/>
                    <a:pt x="58325" y="25935"/>
                    <a:pt x="47441" y="5729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0"/>
            <p:cNvSpPr/>
            <p:nvPr/>
          </p:nvSpPr>
          <p:spPr>
            <a:xfrm>
              <a:off x="5435600" y="3544094"/>
              <a:ext cx="23700" cy="30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0"/>
            <p:cNvSpPr/>
            <p:nvPr/>
          </p:nvSpPr>
          <p:spPr>
            <a:xfrm>
              <a:off x="5248275" y="3386932"/>
              <a:ext cx="200100" cy="244500"/>
            </a:xfrm>
            <a:custGeom>
              <a:rect b="b" l="l" r="r" t="t"/>
              <a:pathLst>
                <a:path extrusionOk="0" h="120000" w="12000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0"/>
            <p:cNvSpPr/>
            <p:nvPr/>
          </p:nvSpPr>
          <p:spPr>
            <a:xfrm>
              <a:off x="5248275" y="3386932"/>
              <a:ext cx="200100" cy="244500"/>
            </a:xfrm>
            <a:custGeom>
              <a:rect b="b" l="l" r="r" t="t"/>
              <a:pathLst>
                <a:path extrusionOk="0" h="120000" w="12000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0"/>
            <p:cNvSpPr/>
            <p:nvPr/>
          </p:nvSpPr>
          <p:spPr>
            <a:xfrm>
              <a:off x="5448300" y="3385344"/>
              <a:ext cx="204900" cy="246000"/>
            </a:xfrm>
            <a:custGeom>
              <a:rect b="b" l="l" r="r" t="t"/>
              <a:pathLst>
                <a:path extrusionOk="0" h="120000" w="12000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0"/>
            <p:cNvSpPr/>
            <p:nvPr/>
          </p:nvSpPr>
          <p:spPr>
            <a:xfrm>
              <a:off x="5448300" y="3385344"/>
              <a:ext cx="204900" cy="246000"/>
            </a:xfrm>
            <a:custGeom>
              <a:rect b="b" l="l" r="r" t="t"/>
              <a:pathLst>
                <a:path extrusionOk="0" h="120000" w="12000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0"/>
            <p:cNvSpPr/>
            <p:nvPr/>
          </p:nvSpPr>
          <p:spPr>
            <a:xfrm>
              <a:off x="5200650" y="2972594"/>
              <a:ext cx="507900" cy="184200"/>
            </a:xfrm>
            <a:custGeom>
              <a:rect b="b" l="l" r="r" t="t"/>
              <a:pathLst>
                <a:path extrusionOk="0" h="120000" w="120000">
                  <a:moveTo>
                    <a:pt x="89620" y="118956"/>
                  </a:moveTo>
                  <a:cubicBezTo>
                    <a:pt x="90000" y="118956"/>
                    <a:pt x="90759" y="118956"/>
                    <a:pt x="91139" y="118956"/>
                  </a:cubicBezTo>
                  <a:cubicBezTo>
                    <a:pt x="107088" y="114782"/>
                    <a:pt x="111265" y="96000"/>
                    <a:pt x="112784" y="70956"/>
                  </a:cubicBezTo>
                  <a:cubicBezTo>
                    <a:pt x="114683" y="43826"/>
                    <a:pt x="115063" y="34434"/>
                    <a:pt x="117721" y="31304"/>
                  </a:cubicBezTo>
                  <a:cubicBezTo>
                    <a:pt x="119240" y="29217"/>
                    <a:pt x="120000" y="24000"/>
                    <a:pt x="120000" y="16695"/>
                  </a:cubicBezTo>
                  <a:cubicBezTo>
                    <a:pt x="119620" y="9391"/>
                    <a:pt x="119620" y="8347"/>
                    <a:pt x="116582" y="5217"/>
                  </a:cubicBezTo>
                  <a:cubicBezTo>
                    <a:pt x="114303" y="3130"/>
                    <a:pt x="100632" y="0"/>
                    <a:pt x="90379" y="2086"/>
                  </a:cubicBezTo>
                  <a:cubicBezTo>
                    <a:pt x="90379" y="9391"/>
                    <a:pt x="90379" y="9391"/>
                    <a:pt x="90379" y="9391"/>
                  </a:cubicBezTo>
                  <a:cubicBezTo>
                    <a:pt x="98354" y="8347"/>
                    <a:pt x="105949" y="10434"/>
                    <a:pt x="108227" y="14608"/>
                  </a:cubicBezTo>
                  <a:cubicBezTo>
                    <a:pt x="113544" y="24000"/>
                    <a:pt x="112025" y="67826"/>
                    <a:pt x="107468" y="89739"/>
                  </a:cubicBezTo>
                  <a:cubicBezTo>
                    <a:pt x="104810" y="104347"/>
                    <a:pt x="96835" y="111652"/>
                    <a:pt x="89620" y="112695"/>
                  </a:cubicBezTo>
                  <a:lnTo>
                    <a:pt x="89620" y="118956"/>
                  </a:lnTo>
                  <a:close/>
                  <a:moveTo>
                    <a:pt x="60000" y="15652"/>
                  </a:moveTo>
                  <a:cubicBezTo>
                    <a:pt x="56202" y="16695"/>
                    <a:pt x="41772" y="5217"/>
                    <a:pt x="31898" y="2086"/>
                  </a:cubicBezTo>
                  <a:cubicBezTo>
                    <a:pt x="31139" y="2086"/>
                    <a:pt x="30379" y="2086"/>
                    <a:pt x="29620" y="2086"/>
                  </a:cubicBezTo>
                  <a:cubicBezTo>
                    <a:pt x="29620" y="9391"/>
                    <a:pt x="29620" y="9391"/>
                    <a:pt x="29620" y="9391"/>
                  </a:cubicBezTo>
                  <a:cubicBezTo>
                    <a:pt x="37594" y="10434"/>
                    <a:pt x="46329" y="15652"/>
                    <a:pt x="49367" y="28173"/>
                  </a:cubicBezTo>
                  <a:cubicBezTo>
                    <a:pt x="54303" y="48000"/>
                    <a:pt x="45569" y="97043"/>
                    <a:pt x="37594" y="107478"/>
                  </a:cubicBezTo>
                  <a:cubicBezTo>
                    <a:pt x="35316" y="110608"/>
                    <a:pt x="31898" y="112695"/>
                    <a:pt x="28860" y="112695"/>
                  </a:cubicBezTo>
                  <a:cubicBezTo>
                    <a:pt x="28860" y="120000"/>
                    <a:pt x="28860" y="120000"/>
                    <a:pt x="28860" y="120000"/>
                  </a:cubicBezTo>
                  <a:cubicBezTo>
                    <a:pt x="42531" y="120000"/>
                    <a:pt x="47468" y="92869"/>
                    <a:pt x="49367" y="83478"/>
                  </a:cubicBezTo>
                  <a:cubicBezTo>
                    <a:pt x="52405" y="65739"/>
                    <a:pt x="51645" y="42782"/>
                    <a:pt x="59620" y="42782"/>
                  </a:cubicBezTo>
                  <a:cubicBezTo>
                    <a:pt x="67594" y="42782"/>
                    <a:pt x="66455" y="65739"/>
                    <a:pt x="69493" y="82434"/>
                  </a:cubicBezTo>
                  <a:cubicBezTo>
                    <a:pt x="71012" y="91826"/>
                    <a:pt x="75189" y="120000"/>
                    <a:pt x="89620" y="118956"/>
                  </a:cubicBezTo>
                  <a:cubicBezTo>
                    <a:pt x="89620" y="112695"/>
                    <a:pt x="89620" y="112695"/>
                    <a:pt x="89620" y="112695"/>
                  </a:cubicBezTo>
                  <a:cubicBezTo>
                    <a:pt x="86202" y="112695"/>
                    <a:pt x="82784" y="110608"/>
                    <a:pt x="80126" y="107478"/>
                  </a:cubicBezTo>
                  <a:cubicBezTo>
                    <a:pt x="72531" y="97043"/>
                    <a:pt x="64936" y="48000"/>
                    <a:pt x="70253" y="28173"/>
                  </a:cubicBezTo>
                  <a:cubicBezTo>
                    <a:pt x="73670" y="15652"/>
                    <a:pt x="82025" y="10434"/>
                    <a:pt x="90379" y="9391"/>
                  </a:cubicBezTo>
                  <a:cubicBezTo>
                    <a:pt x="90379" y="2086"/>
                    <a:pt x="90379" y="2086"/>
                    <a:pt x="90379" y="2086"/>
                  </a:cubicBezTo>
                  <a:cubicBezTo>
                    <a:pt x="89620" y="2086"/>
                    <a:pt x="89240" y="2086"/>
                    <a:pt x="88481" y="2086"/>
                  </a:cubicBezTo>
                  <a:cubicBezTo>
                    <a:pt x="79367" y="4173"/>
                    <a:pt x="67974" y="15652"/>
                    <a:pt x="60000" y="15652"/>
                  </a:cubicBezTo>
                  <a:close/>
                  <a:moveTo>
                    <a:pt x="29620" y="2086"/>
                  </a:moveTo>
                  <a:cubicBezTo>
                    <a:pt x="19367" y="1043"/>
                    <a:pt x="6075" y="4173"/>
                    <a:pt x="3417" y="6260"/>
                  </a:cubicBezTo>
                  <a:cubicBezTo>
                    <a:pt x="379" y="9391"/>
                    <a:pt x="379" y="10434"/>
                    <a:pt x="0" y="17739"/>
                  </a:cubicBezTo>
                  <a:cubicBezTo>
                    <a:pt x="0" y="24000"/>
                    <a:pt x="0" y="30260"/>
                    <a:pt x="1898" y="32347"/>
                  </a:cubicBezTo>
                  <a:cubicBezTo>
                    <a:pt x="4556" y="34434"/>
                    <a:pt x="4556" y="43826"/>
                    <a:pt x="5696" y="72000"/>
                  </a:cubicBezTo>
                  <a:cubicBezTo>
                    <a:pt x="6835" y="96000"/>
                    <a:pt x="10632" y="115826"/>
                    <a:pt x="26202" y="118956"/>
                  </a:cubicBezTo>
                  <a:cubicBezTo>
                    <a:pt x="27341" y="120000"/>
                    <a:pt x="28101" y="120000"/>
                    <a:pt x="28860" y="120000"/>
                  </a:cubicBezTo>
                  <a:cubicBezTo>
                    <a:pt x="28860" y="112695"/>
                    <a:pt x="28860" y="112695"/>
                    <a:pt x="28860" y="112695"/>
                  </a:cubicBezTo>
                  <a:cubicBezTo>
                    <a:pt x="21645" y="112695"/>
                    <a:pt x="13291" y="105391"/>
                    <a:pt x="10632" y="89739"/>
                  </a:cubicBezTo>
                  <a:cubicBezTo>
                    <a:pt x="6835" y="67826"/>
                    <a:pt x="6455" y="24000"/>
                    <a:pt x="11772" y="14608"/>
                  </a:cubicBezTo>
                  <a:cubicBezTo>
                    <a:pt x="14050" y="11478"/>
                    <a:pt x="21645" y="8347"/>
                    <a:pt x="29620" y="9391"/>
                  </a:cubicBezTo>
                  <a:lnTo>
                    <a:pt x="29620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0"/>
            <p:cNvSpPr/>
            <p:nvPr/>
          </p:nvSpPr>
          <p:spPr>
            <a:xfrm>
              <a:off x="5448300" y="3542507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0"/>
            <p:cNvSpPr/>
            <p:nvPr/>
          </p:nvSpPr>
          <p:spPr>
            <a:xfrm>
              <a:off x="5332413" y="3382169"/>
              <a:ext cx="236400" cy="1602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58775" y="116400"/>
                    <a:pt x="58775" y="116400"/>
                    <a:pt x="58775" y="1164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00"/>
                    <a:pt x="0" y="3600"/>
                    <a:pt x="0" y="36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120000" y="2400"/>
                    <a:pt x="120000" y="2400"/>
                    <a:pt x="120000" y="2400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0"/>
            <p:cNvSpPr/>
            <p:nvPr/>
          </p:nvSpPr>
          <p:spPr>
            <a:xfrm>
              <a:off x="3284538" y="3305969"/>
              <a:ext cx="1247700" cy="566700"/>
            </a:xfrm>
            <a:custGeom>
              <a:rect b="b" l="l" r="r" t="t"/>
              <a:pathLst>
                <a:path extrusionOk="0" h="120000" w="12000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0"/>
            <p:cNvSpPr/>
            <p:nvPr/>
          </p:nvSpPr>
          <p:spPr>
            <a:xfrm>
              <a:off x="3284538" y="3305969"/>
              <a:ext cx="1247700" cy="566700"/>
            </a:xfrm>
            <a:custGeom>
              <a:rect b="b" l="l" r="r" t="t"/>
              <a:pathLst>
                <a:path extrusionOk="0" h="120000" w="12000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0"/>
            <p:cNvSpPr/>
            <p:nvPr/>
          </p:nvSpPr>
          <p:spPr>
            <a:xfrm>
              <a:off x="3775075" y="2902744"/>
              <a:ext cx="266700" cy="560400"/>
            </a:xfrm>
            <a:custGeom>
              <a:rect b="b" l="l" r="r" t="t"/>
              <a:pathLst>
                <a:path extrusionOk="0" h="120000" w="12000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0"/>
            <p:cNvSpPr/>
            <p:nvPr/>
          </p:nvSpPr>
          <p:spPr>
            <a:xfrm>
              <a:off x="3597275" y="2866232"/>
              <a:ext cx="112800" cy="165000"/>
            </a:xfrm>
            <a:custGeom>
              <a:rect b="b" l="l" r="r" t="t"/>
              <a:pathLst>
                <a:path extrusionOk="0" h="120000" w="120000">
                  <a:moveTo>
                    <a:pt x="34285" y="5882"/>
                  </a:moveTo>
                  <a:cubicBezTo>
                    <a:pt x="60000" y="0"/>
                    <a:pt x="90857" y="20000"/>
                    <a:pt x="106285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69411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0"/>
            <p:cNvSpPr/>
            <p:nvPr/>
          </p:nvSpPr>
          <p:spPr>
            <a:xfrm>
              <a:off x="4106863" y="2866232"/>
              <a:ext cx="112800" cy="165000"/>
            </a:xfrm>
            <a:custGeom>
              <a:rect b="b" l="l" r="r" t="t"/>
              <a:pathLst>
                <a:path extrusionOk="0" h="120000" w="120000">
                  <a:moveTo>
                    <a:pt x="85714" y="5882"/>
                  </a:moveTo>
                  <a:cubicBezTo>
                    <a:pt x="60000" y="0"/>
                    <a:pt x="27428" y="20000"/>
                    <a:pt x="13714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58285" y="120000"/>
                    <a:pt x="90857" y="100000"/>
                    <a:pt x="104571" y="69411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0"/>
            <p:cNvSpPr/>
            <p:nvPr/>
          </p:nvSpPr>
          <p:spPr>
            <a:xfrm>
              <a:off x="3722688" y="3437732"/>
              <a:ext cx="354000" cy="435000"/>
            </a:xfrm>
            <a:custGeom>
              <a:rect b="b" l="l" r="r" t="t"/>
              <a:pathLst>
                <a:path extrusionOk="0" h="120000" w="120000">
                  <a:moveTo>
                    <a:pt x="63272" y="0"/>
                  </a:moveTo>
                  <a:cubicBezTo>
                    <a:pt x="63272" y="0"/>
                    <a:pt x="0" y="12398"/>
                    <a:pt x="0" y="15498"/>
                  </a:cubicBezTo>
                  <a:cubicBezTo>
                    <a:pt x="0" y="18597"/>
                    <a:pt x="24000" y="120000"/>
                    <a:pt x="24000" y="120000"/>
                  </a:cubicBezTo>
                  <a:cubicBezTo>
                    <a:pt x="110181" y="120000"/>
                    <a:pt x="110181" y="120000"/>
                    <a:pt x="110181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272" y="0"/>
                    <a:pt x="63272" y="0"/>
                    <a:pt x="632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0"/>
            <p:cNvSpPr/>
            <p:nvPr/>
          </p:nvSpPr>
          <p:spPr>
            <a:xfrm>
              <a:off x="3598863" y="3312319"/>
              <a:ext cx="234900" cy="560400"/>
            </a:xfrm>
            <a:custGeom>
              <a:rect b="b" l="l" r="r" t="t"/>
              <a:pathLst>
                <a:path extrusionOk="0" h="120000" w="120000">
                  <a:moveTo>
                    <a:pt x="90000" y="0"/>
                  </a:moveTo>
                  <a:lnTo>
                    <a:pt x="90000" y="12917"/>
                  </a:lnTo>
                  <a:lnTo>
                    <a:pt x="120000" y="120000"/>
                  </a:lnTo>
                  <a:lnTo>
                    <a:pt x="68108" y="120000"/>
                  </a:lnTo>
                  <a:lnTo>
                    <a:pt x="12162" y="72407"/>
                  </a:lnTo>
                  <a:lnTo>
                    <a:pt x="65675" y="57110"/>
                  </a:lnTo>
                  <a:lnTo>
                    <a:pt x="0" y="44532"/>
                  </a:lnTo>
                  <a:lnTo>
                    <a:pt x="60810" y="5439"/>
                  </a:lnTo>
                  <a:lnTo>
                    <a:pt x="90000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0"/>
            <p:cNvSpPr/>
            <p:nvPr/>
          </p:nvSpPr>
          <p:spPr>
            <a:xfrm>
              <a:off x="3984625" y="3312319"/>
              <a:ext cx="233400" cy="560400"/>
            </a:xfrm>
            <a:custGeom>
              <a:rect b="b" l="l" r="r" t="t"/>
              <a:pathLst>
                <a:path extrusionOk="0" h="120000" w="120000">
                  <a:moveTo>
                    <a:pt x="29387" y="0"/>
                  </a:moveTo>
                  <a:lnTo>
                    <a:pt x="29387" y="12917"/>
                  </a:lnTo>
                  <a:lnTo>
                    <a:pt x="0" y="120000"/>
                  </a:lnTo>
                  <a:lnTo>
                    <a:pt x="51428" y="120000"/>
                  </a:lnTo>
                  <a:lnTo>
                    <a:pt x="106938" y="72407"/>
                  </a:lnTo>
                  <a:lnTo>
                    <a:pt x="53877" y="57110"/>
                  </a:lnTo>
                  <a:lnTo>
                    <a:pt x="120000" y="44532"/>
                  </a:lnTo>
                  <a:lnTo>
                    <a:pt x="66122" y="6458"/>
                  </a:lnTo>
                  <a:lnTo>
                    <a:pt x="29387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0"/>
            <p:cNvSpPr/>
            <p:nvPr/>
          </p:nvSpPr>
          <p:spPr>
            <a:xfrm>
              <a:off x="3851275" y="3437732"/>
              <a:ext cx="115800" cy="112800"/>
            </a:xfrm>
            <a:custGeom>
              <a:rect b="b" l="l" r="r" t="t"/>
              <a:pathLst>
                <a:path extrusionOk="0" h="120000" w="12000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0000" y="120000"/>
                    <a:pt x="68333" y="120000"/>
                    <a:pt x="85000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0000" y="0"/>
                    <a:pt x="60000" y="0"/>
                    <a:pt x="60000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0"/>
            <p:cNvSpPr/>
            <p:nvPr/>
          </p:nvSpPr>
          <p:spPr>
            <a:xfrm>
              <a:off x="3836988" y="3550444"/>
              <a:ext cx="142800" cy="322200"/>
            </a:xfrm>
            <a:custGeom>
              <a:rect b="b" l="l" r="r" t="t"/>
              <a:pathLst>
                <a:path extrusionOk="0" h="120000" w="12000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0"/>
            <p:cNvSpPr/>
            <p:nvPr/>
          </p:nvSpPr>
          <p:spPr>
            <a:xfrm>
              <a:off x="3836988" y="3550444"/>
              <a:ext cx="142800" cy="322200"/>
            </a:xfrm>
            <a:custGeom>
              <a:rect b="b" l="l" r="r" t="t"/>
              <a:pathLst>
                <a:path extrusionOk="0" h="120000" w="12000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0"/>
            <p:cNvSpPr/>
            <p:nvPr/>
          </p:nvSpPr>
          <p:spPr>
            <a:xfrm>
              <a:off x="3762375" y="3271044"/>
              <a:ext cx="146100" cy="282600"/>
            </a:xfrm>
            <a:custGeom>
              <a:rect b="b" l="l" r="r" t="t"/>
              <a:pathLst>
                <a:path extrusionOk="0" h="120000" w="12000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0"/>
            <p:cNvSpPr/>
            <p:nvPr/>
          </p:nvSpPr>
          <p:spPr>
            <a:xfrm>
              <a:off x="3762375" y="3271044"/>
              <a:ext cx="146100" cy="282600"/>
            </a:xfrm>
            <a:custGeom>
              <a:rect b="b" l="l" r="r" t="t"/>
              <a:pathLst>
                <a:path extrusionOk="0" h="120000" w="12000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3775075" y="3215482"/>
              <a:ext cx="266700" cy="921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60359" y="120000"/>
                  </a:cubicBezTo>
                  <a:cubicBezTo>
                    <a:pt x="60359" y="120000"/>
                    <a:pt x="61077" y="120000"/>
                    <a:pt x="61796" y="120000"/>
                  </a:cubicBezTo>
                  <a:cubicBezTo>
                    <a:pt x="90538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0"/>
            <p:cNvSpPr/>
            <p:nvPr/>
          </p:nvSpPr>
          <p:spPr>
            <a:xfrm>
              <a:off x="3582988" y="2442369"/>
              <a:ext cx="685800" cy="682500"/>
            </a:xfrm>
            <a:custGeom>
              <a:rect b="b" l="l" r="r" t="t"/>
              <a:pathLst>
                <a:path extrusionOk="0" h="120000" w="120000">
                  <a:moveTo>
                    <a:pt x="94145" y="17223"/>
                  </a:moveTo>
                  <a:cubicBezTo>
                    <a:pt x="104824" y="18917"/>
                    <a:pt x="110725" y="26258"/>
                    <a:pt x="113255" y="36423"/>
                  </a:cubicBezTo>
                  <a:cubicBezTo>
                    <a:pt x="120000" y="62400"/>
                    <a:pt x="105948" y="119152"/>
                    <a:pt x="58173" y="119717"/>
                  </a:cubicBezTo>
                  <a:cubicBezTo>
                    <a:pt x="33442" y="120000"/>
                    <a:pt x="15737" y="113788"/>
                    <a:pt x="9274" y="93741"/>
                  </a:cubicBezTo>
                  <a:cubicBezTo>
                    <a:pt x="2810" y="73694"/>
                    <a:pt x="0" y="41223"/>
                    <a:pt x="14051" y="23152"/>
                  </a:cubicBezTo>
                  <a:cubicBezTo>
                    <a:pt x="31756" y="282"/>
                    <a:pt x="69133" y="0"/>
                    <a:pt x="94145" y="172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0"/>
            <p:cNvSpPr/>
            <p:nvPr/>
          </p:nvSpPr>
          <p:spPr>
            <a:xfrm>
              <a:off x="3497263" y="2518569"/>
              <a:ext cx="822300" cy="758700"/>
            </a:xfrm>
            <a:custGeom>
              <a:rect b="b" l="l" r="r" t="t"/>
              <a:pathLst>
                <a:path extrusionOk="0" h="120000" w="120000">
                  <a:moveTo>
                    <a:pt x="60116" y="0"/>
                  </a:moveTo>
                  <a:cubicBezTo>
                    <a:pt x="0" y="0"/>
                    <a:pt x="23157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0"/>
            <p:cNvSpPr/>
            <p:nvPr/>
          </p:nvSpPr>
          <p:spPr>
            <a:xfrm>
              <a:off x="3560763" y="2497932"/>
              <a:ext cx="692100" cy="449400"/>
            </a:xfrm>
            <a:custGeom>
              <a:rect b="b" l="l" r="r" t="t"/>
              <a:pathLst>
                <a:path extrusionOk="0" h="120000" w="120000">
                  <a:moveTo>
                    <a:pt x="25893" y="52714"/>
                  </a:moveTo>
                  <a:cubicBezTo>
                    <a:pt x="38422" y="64714"/>
                    <a:pt x="48445" y="46714"/>
                    <a:pt x="59860" y="54428"/>
                  </a:cubicBezTo>
                  <a:cubicBezTo>
                    <a:pt x="71276" y="62142"/>
                    <a:pt x="102459" y="25285"/>
                    <a:pt x="109141" y="105857"/>
                  </a:cubicBezTo>
                  <a:cubicBezTo>
                    <a:pt x="120000" y="47571"/>
                    <a:pt x="103573" y="6000"/>
                    <a:pt x="62088" y="3000"/>
                  </a:cubicBezTo>
                  <a:cubicBezTo>
                    <a:pt x="17819" y="0"/>
                    <a:pt x="0" y="62142"/>
                    <a:pt x="12250" y="120000"/>
                  </a:cubicBezTo>
                  <a:cubicBezTo>
                    <a:pt x="11415" y="88714"/>
                    <a:pt x="16426" y="68142"/>
                    <a:pt x="25893" y="52714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3703638" y="2658269"/>
              <a:ext cx="261900" cy="63600"/>
            </a:xfrm>
            <a:custGeom>
              <a:rect b="b" l="l" r="r" t="t"/>
              <a:pathLst>
                <a:path extrusionOk="0" h="120000" w="120000">
                  <a:moveTo>
                    <a:pt x="0" y="33000"/>
                  </a:moveTo>
                  <a:cubicBezTo>
                    <a:pt x="736" y="105000"/>
                    <a:pt x="30184" y="114000"/>
                    <a:pt x="42699" y="117000"/>
                  </a:cubicBezTo>
                  <a:cubicBezTo>
                    <a:pt x="54478" y="120000"/>
                    <a:pt x="65521" y="114000"/>
                    <a:pt x="76564" y="99000"/>
                  </a:cubicBezTo>
                  <a:cubicBezTo>
                    <a:pt x="90552" y="84000"/>
                    <a:pt x="108220" y="63000"/>
                    <a:pt x="119263" y="27000"/>
                  </a:cubicBezTo>
                  <a:cubicBezTo>
                    <a:pt x="120000" y="21000"/>
                    <a:pt x="120000" y="15000"/>
                    <a:pt x="118527" y="12000"/>
                  </a:cubicBezTo>
                  <a:cubicBezTo>
                    <a:pt x="97177" y="0"/>
                    <a:pt x="75092" y="69000"/>
                    <a:pt x="53742" y="78000"/>
                  </a:cubicBezTo>
                  <a:cubicBezTo>
                    <a:pt x="36809" y="84000"/>
                    <a:pt x="14723" y="75000"/>
                    <a:pt x="2208" y="30000"/>
                  </a:cubicBezTo>
                  <a:cubicBezTo>
                    <a:pt x="736" y="27000"/>
                    <a:pt x="0" y="27000"/>
                    <a:pt x="0" y="33000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0"/>
            <p:cNvSpPr/>
            <p:nvPr/>
          </p:nvSpPr>
          <p:spPr>
            <a:xfrm>
              <a:off x="3659188" y="2859882"/>
              <a:ext cx="504900" cy="185700"/>
            </a:xfrm>
            <a:custGeom>
              <a:rect b="b" l="l" r="r" t="t"/>
              <a:pathLst>
                <a:path extrusionOk="0" h="120000" w="12000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0"/>
            <p:cNvSpPr/>
            <p:nvPr/>
          </p:nvSpPr>
          <p:spPr>
            <a:xfrm>
              <a:off x="3908425" y="3271044"/>
              <a:ext cx="142800" cy="284100"/>
            </a:xfrm>
            <a:custGeom>
              <a:rect b="b" l="l" r="r" t="t"/>
              <a:pathLst>
                <a:path extrusionOk="0" h="120000" w="12000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0"/>
            <p:cNvSpPr/>
            <p:nvPr/>
          </p:nvSpPr>
          <p:spPr>
            <a:xfrm>
              <a:off x="3908425" y="3271044"/>
              <a:ext cx="142800" cy="284100"/>
            </a:xfrm>
            <a:custGeom>
              <a:rect b="b" l="l" r="r" t="t"/>
              <a:pathLst>
                <a:path extrusionOk="0" h="120000" w="12000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0"/>
            <p:cNvSpPr/>
            <p:nvPr/>
          </p:nvSpPr>
          <p:spPr>
            <a:xfrm>
              <a:off x="3775075" y="3266282"/>
              <a:ext cx="266700" cy="171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0"/>
            <p:cNvSpPr/>
            <p:nvPr/>
          </p:nvSpPr>
          <p:spPr>
            <a:xfrm>
              <a:off x="3775075" y="3266282"/>
              <a:ext cx="266700" cy="171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3933825" y="3550444"/>
              <a:ext cx="1500" cy="1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3933825" y="3550444"/>
              <a:ext cx="1500" cy="1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3883025" y="3550444"/>
              <a:ext cx="52500" cy="1500"/>
            </a:xfrm>
            <a:custGeom>
              <a:rect b="b" l="l" r="r" t="t"/>
              <a:pathLst>
                <a:path extrusionOk="0" h="120000" w="12000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3883025" y="3550444"/>
              <a:ext cx="52500" cy="1500"/>
            </a:xfrm>
            <a:custGeom>
              <a:rect b="b" l="l" r="r" t="t"/>
              <a:pathLst>
                <a:path extrusionOk="0" h="120000" w="12000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3971925" y="3472656"/>
              <a:ext cx="1246200" cy="565200"/>
            </a:xfrm>
            <a:custGeom>
              <a:rect b="b" l="l" r="r" t="t"/>
              <a:pathLst>
                <a:path extrusionOk="0" h="120000" w="12000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3971925" y="3472656"/>
              <a:ext cx="1246200" cy="565200"/>
            </a:xfrm>
            <a:custGeom>
              <a:rect b="b" l="l" r="r" t="t"/>
              <a:pathLst>
                <a:path extrusionOk="0" h="120000" w="12000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4460875" y="3066256"/>
              <a:ext cx="268200" cy="560400"/>
            </a:xfrm>
            <a:custGeom>
              <a:rect b="b" l="l" r="r" t="t"/>
              <a:pathLst>
                <a:path extrusionOk="0" h="120000" w="120000">
                  <a:moveTo>
                    <a:pt x="0" y="35415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415"/>
                    <a:pt x="120000" y="35415"/>
                    <a:pt x="120000" y="35415"/>
                  </a:cubicBezTo>
                  <a:cubicBezTo>
                    <a:pt x="120000" y="0"/>
                    <a:pt x="0" y="0"/>
                    <a:pt x="0" y="35415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4283075" y="3031331"/>
              <a:ext cx="112800" cy="163500"/>
            </a:xfrm>
            <a:custGeom>
              <a:rect b="b" l="l" r="r" t="t"/>
              <a:pathLst>
                <a:path extrusionOk="0" h="120000" w="120000">
                  <a:moveTo>
                    <a:pt x="34285" y="5882"/>
                  </a:moveTo>
                  <a:cubicBezTo>
                    <a:pt x="60000" y="0"/>
                    <a:pt x="92571" y="20000"/>
                    <a:pt x="106285" y="49411"/>
                  </a:cubicBezTo>
                  <a:cubicBezTo>
                    <a:pt x="120000" y="80000"/>
                    <a:pt x="111428" y="108235"/>
                    <a:pt x="87428" y="114117"/>
                  </a:cubicBezTo>
                  <a:cubicBezTo>
                    <a:pt x="61714" y="120000"/>
                    <a:pt x="29142" y="100000"/>
                    <a:pt x="15428" y="70588"/>
                  </a:cubicBezTo>
                  <a:cubicBezTo>
                    <a:pt x="0" y="40000"/>
                    <a:pt x="10285" y="11764"/>
                    <a:pt x="34285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4791075" y="3031331"/>
              <a:ext cx="112800" cy="163500"/>
            </a:xfrm>
            <a:custGeom>
              <a:rect b="b" l="l" r="r" t="t"/>
              <a:pathLst>
                <a:path extrusionOk="0" h="120000" w="12000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80000"/>
                    <a:pt x="8571" y="108235"/>
                    <a:pt x="34285" y="114117"/>
                  </a:cubicBezTo>
                  <a:cubicBezTo>
                    <a:pt x="60000" y="120000"/>
                    <a:pt x="90857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4408488" y="3602831"/>
              <a:ext cx="354000" cy="435000"/>
            </a:xfrm>
            <a:custGeom>
              <a:rect b="b" l="l" r="r" t="t"/>
              <a:pathLst>
                <a:path extrusionOk="0" h="120000" w="120000">
                  <a:moveTo>
                    <a:pt x="63529" y="0"/>
                  </a:moveTo>
                  <a:cubicBezTo>
                    <a:pt x="63529" y="0"/>
                    <a:pt x="0" y="12398"/>
                    <a:pt x="0" y="15498"/>
                  </a:cubicBezTo>
                  <a:cubicBezTo>
                    <a:pt x="0" y="18597"/>
                    <a:pt x="24434" y="120000"/>
                    <a:pt x="24434" y="120000"/>
                  </a:cubicBezTo>
                  <a:cubicBezTo>
                    <a:pt x="109683" y="120000"/>
                    <a:pt x="109683" y="120000"/>
                    <a:pt x="109683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529" y="0"/>
                    <a:pt x="63529" y="0"/>
                    <a:pt x="63529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4286250" y="3475831"/>
              <a:ext cx="233400" cy="561900"/>
            </a:xfrm>
            <a:custGeom>
              <a:rect b="b" l="l" r="r" t="t"/>
              <a:pathLst>
                <a:path extrusionOk="0" h="120000" w="120000">
                  <a:moveTo>
                    <a:pt x="89795" y="0"/>
                  </a:moveTo>
                  <a:lnTo>
                    <a:pt x="89795" y="12881"/>
                  </a:lnTo>
                  <a:lnTo>
                    <a:pt x="120000" y="119999"/>
                  </a:lnTo>
                  <a:lnTo>
                    <a:pt x="68571" y="119999"/>
                  </a:lnTo>
                  <a:lnTo>
                    <a:pt x="11428" y="72203"/>
                  </a:lnTo>
                  <a:lnTo>
                    <a:pt x="66122" y="57627"/>
                  </a:lnTo>
                  <a:lnTo>
                    <a:pt x="0" y="44406"/>
                  </a:lnTo>
                  <a:lnTo>
                    <a:pt x="60408" y="5423"/>
                  </a:lnTo>
                  <a:lnTo>
                    <a:pt x="89795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4670425" y="3475831"/>
              <a:ext cx="231900" cy="561900"/>
            </a:xfrm>
            <a:custGeom>
              <a:rect b="b" l="l" r="r" t="t"/>
              <a:pathLst>
                <a:path extrusionOk="0" h="120000" w="120000">
                  <a:moveTo>
                    <a:pt x="30410" y="0"/>
                  </a:moveTo>
                  <a:lnTo>
                    <a:pt x="30410" y="12881"/>
                  </a:lnTo>
                  <a:lnTo>
                    <a:pt x="0" y="119999"/>
                  </a:lnTo>
                  <a:lnTo>
                    <a:pt x="50958" y="119999"/>
                  </a:lnTo>
                  <a:lnTo>
                    <a:pt x="108493" y="72203"/>
                  </a:lnTo>
                  <a:lnTo>
                    <a:pt x="53424" y="57627"/>
                  </a:lnTo>
                  <a:lnTo>
                    <a:pt x="119999" y="44406"/>
                  </a:lnTo>
                  <a:lnTo>
                    <a:pt x="65753" y="6779"/>
                  </a:lnTo>
                  <a:lnTo>
                    <a:pt x="3041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4537075" y="3602831"/>
              <a:ext cx="114300" cy="111000"/>
            </a:xfrm>
            <a:custGeom>
              <a:rect b="b" l="l" r="r" t="t"/>
              <a:pathLst>
                <a:path extrusionOk="0" h="120000" w="12000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1666" y="120000"/>
                    <a:pt x="68333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4524375" y="3713956"/>
              <a:ext cx="142800" cy="324000"/>
            </a:xfrm>
            <a:custGeom>
              <a:rect b="b" l="l" r="r" t="t"/>
              <a:pathLst>
                <a:path extrusionOk="0" h="120000" w="12000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4524375" y="3713956"/>
              <a:ext cx="142800" cy="324000"/>
            </a:xfrm>
            <a:custGeom>
              <a:rect b="b" l="l" r="r" t="t"/>
              <a:pathLst>
                <a:path extrusionOk="0" h="120000" w="12000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4448175" y="3434556"/>
              <a:ext cx="147600" cy="282600"/>
            </a:xfrm>
            <a:custGeom>
              <a:rect b="b" l="l" r="r" t="t"/>
              <a:pathLst>
                <a:path extrusionOk="0" h="120000" w="12000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4448175" y="3434556"/>
              <a:ext cx="147600" cy="282600"/>
            </a:xfrm>
            <a:custGeom>
              <a:rect b="b" l="l" r="r" t="t"/>
              <a:pathLst>
                <a:path extrusionOk="0" h="120000" w="12000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4460875" y="3378994"/>
              <a:ext cx="268200" cy="93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179" y="115862"/>
                    <a:pt x="59640" y="120000"/>
                  </a:cubicBezTo>
                  <a:cubicBezTo>
                    <a:pt x="60359" y="120000"/>
                    <a:pt x="60359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4183063" y="2682081"/>
              <a:ext cx="823800" cy="758700"/>
            </a:xfrm>
            <a:custGeom>
              <a:rect b="b" l="l" r="r" t="t"/>
              <a:pathLst>
                <a:path extrusionOk="0" h="120000" w="12000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111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6842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4279900" y="2585244"/>
              <a:ext cx="647700" cy="584100"/>
            </a:xfrm>
            <a:custGeom>
              <a:rect b="b" l="l" r="r" t="t"/>
              <a:pathLst>
                <a:path extrusionOk="0" h="120000" w="120000">
                  <a:moveTo>
                    <a:pt x="92376" y="22479"/>
                  </a:moveTo>
                  <a:cubicBezTo>
                    <a:pt x="66831" y="0"/>
                    <a:pt x="27029" y="1355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8910" y="119008"/>
                  </a:cubicBezTo>
                  <a:cubicBezTo>
                    <a:pt x="9207" y="119008"/>
                    <a:pt x="9504" y="119669"/>
                    <a:pt x="9504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0990" y="119669"/>
                    <a:pt x="10990" y="119338"/>
                    <a:pt x="10990" y="119338"/>
                  </a:cubicBezTo>
                  <a:cubicBezTo>
                    <a:pt x="11287" y="117024"/>
                    <a:pt x="10990" y="112396"/>
                    <a:pt x="10990" y="112396"/>
                  </a:cubicBezTo>
                  <a:cubicBezTo>
                    <a:pt x="10990" y="108429"/>
                    <a:pt x="10099" y="105123"/>
                    <a:pt x="9504" y="101487"/>
                  </a:cubicBezTo>
                  <a:cubicBezTo>
                    <a:pt x="12178" y="84628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56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8181"/>
                  </a:cubicBezTo>
                  <a:cubicBezTo>
                    <a:pt x="76930" y="60165"/>
                    <a:pt x="82574" y="63140"/>
                    <a:pt x="87920" y="62479"/>
                  </a:cubicBezTo>
                  <a:cubicBezTo>
                    <a:pt x="90297" y="62479"/>
                    <a:pt x="92079" y="60495"/>
                    <a:pt x="92376" y="58512"/>
                  </a:cubicBezTo>
                  <a:cubicBezTo>
                    <a:pt x="98613" y="79338"/>
                    <a:pt x="103663" y="88925"/>
                    <a:pt x="106633" y="104132"/>
                  </a:cubicBezTo>
                  <a:cubicBezTo>
                    <a:pt x="106336" y="106776"/>
                    <a:pt x="105742" y="109421"/>
                    <a:pt x="105742" y="112396"/>
                  </a:cubicBezTo>
                  <a:cubicBezTo>
                    <a:pt x="105742" y="112396"/>
                    <a:pt x="105445" y="117024"/>
                    <a:pt x="105742" y="119338"/>
                  </a:cubicBezTo>
                  <a:cubicBezTo>
                    <a:pt x="105742" y="119338"/>
                    <a:pt x="105742" y="119669"/>
                    <a:pt x="105742" y="119669"/>
                  </a:cubicBezTo>
                  <a:cubicBezTo>
                    <a:pt x="106039" y="120000"/>
                    <a:pt x="106930" y="120000"/>
                    <a:pt x="107227" y="120000"/>
                  </a:cubicBezTo>
                  <a:cubicBezTo>
                    <a:pt x="107227" y="119669"/>
                    <a:pt x="107821" y="119008"/>
                    <a:pt x="107821" y="119008"/>
                  </a:cubicBezTo>
                  <a:cubicBezTo>
                    <a:pt x="108118" y="118016"/>
                    <a:pt x="108118" y="117024"/>
                    <a:pt x="108118" y="116033"/>
                  </a:cubicBezTo>
                  <a:cubicBezTo>
                    <a:pt x="108118" y="114710"/>
                    <a:pt x="108415" y="113057"/>
                    <a:pt x="108712" y="111735"/>
                  </a:cubicBezTo>
                  <a:cubicBezTo>
                    <a:pt x="112574" y="95206"/>
                    <a:pt x="120000" y="29752"/>
                    <a:pt x="92376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3762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4595813" y="3434556"/>
              <a:ext cx="141300" cy="285900"/>
            </a:xfrm>
            <a:custGeom>
              <a:rect b="b" l="l" r="r" t="t"/>
              <a:pathLst>
                <a:path extrusionOk="0" h="120000" w="12000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4595813" y="3434556"/>
              <a:ext cx="141300" cy="285900"/>
            </a:xfrm>
            <a:custGeom>
              <a:rect b="b" l="l" r="r" t="t"/>
              <a:pathLst>
                <a:path extrusionOk="0" h="120000" w="12000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4460875" y="3431381"/>
              <a:ext cx="268200" cy="171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4460875" y="3431381"/>
              <a:ext cx="268200" cy="171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0"/>
            <p:cNvSpPr/>
            <p:nvPr/>
          </p:nvSpPr>
          <p:spPr>
            <a:xfrm>
              <a:off x="4568825" y="3713956"/>
              <a:ext cx="50700" cy="1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0"/>
            <p:cNvSpPr/>
            <p:nvPr/>
          </p:nvSpPr>
          <p:spPr>
            <a:xfrm>
              <a:off x="4568825" y="3713956"/>
              <a:ext cx="50700" cy="1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4568825" y="3713956"/>
              <a:ext cx="50700" cy="1500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4568825" y="3713956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" name="Google Shape;267;p10"/>
          <p:cNvSpPr/>
          <p:nvPr/>
        </p:nvSpPr>
        <p:spPr>
          <a:xfrm>
            <a:off x="0" y="1100667"/>
            <a:ext cx="9144000" cy="4614300"/>
          </a:xfrm>
          <a:prstGeom prst="rect">
            <a:avLst/>
          </a:prstGeom>
          <a:solidFill>
            <a:schemeClr val="lt1">
              <a:alpha val="61568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8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457200" y="1155813"/>
            <a:ext cx="8229600" cy="3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2" name="Google Shape;12;p1"/>
          <p:cNvCxnSpPr/>
          <p:nvPr/>
        </p:nvCxnSpPr>
        <p:spPr>
          <a:xfrm rot="10800000">
            <a:off x="399834" y="562064"/>
            <a:ext cx="8390100" cy="0"/>
          </a:xfrm>
          <a:prstGeom prst="straightConnector1">
            <a:avLst/>
          </a:prstGeom>
          <a:noFill/>
          <a:ln cap="flat" cmpd="sng" w="9525">
            <a:solidFill>
              <a:srgbClr val="30488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6543793" y="529910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447793" y="529910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www.digitalhouse.com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4248324" y="5295650"/>
            <a:ext cx="276900" cy="276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4600016" y="5299558"/>
            <a:ext cx="276900" cy="276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" name="Google Shape;17;p1"/>
          <p:cNvGrpSpPr/>
          <p:nvPr/>
        </p:nvGrpSpPr>
        <p:grpSpPr>
          <a:xfrm>
            <a:off x="4357715" y="5400643"/>
            <a:ext cx="45720" cy="73409"/>
            <a:chOff x="3345327" y="4804191"/>
            <a:chExt cx="74100" cy="118978"/>
          </a:xfrm>
        </p:grpSpPr>
        <p:cxnSp>
          <p:nvCxnSpPr>
            <p:cNvPr id="18" name="Google Shape;18;p1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3345327" y="4861369"/>
              <a:ext cx="74100" cy="618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0" name="Google Shape;20;p1"/>
          <p:cNvGrpSpPr/>
          <p:nvPr/>
        </p:nvGrpSpPr>
        <p:grpSpPr>
          <a:xfrm rot="10800000">
            <a:off x="4719482" y="5398248"/>
            <a:ext cx="45720" cy="73409"/>
            <a:chOff x="3345327" y="4804191"/>
            <a:chExt cx="74100" cy="118978"/>
          </a:xfrm>
        </p:grpSpPr>
        <p:cxnSp>
          <p:nvCxnSpPr>
            <p:cNvPr id="21" name="Google Shape;21;p1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345327" y="4861369"/>
              <a:ext cx="74100" cy="618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logo_bajada.jpg" id="23" name="Google Shape;2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257784" y="144054"/>
            <a:ext cx="1460100" cy="3429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"/>
          <p:cNvSpPr txBox="1"/>
          <p:nvPr/>
        </p:nvSpPr>
        <p:spPr>
          <a:xfrm>
            <a:off x="6900794" y="5441806"/>
            <a:ext cx="2187900" cy="15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orient="horz" pos="823">
          <p15:clr>
            <a:srgbClr val="EA4335"/>
          </p15:clr>
        </p15:guide>
        <p15:guide id="3" orient="horz" pos="3404">
          <p15:clr>
            <a:srgbClr val="EA4335"/>
          </p15:clr>
        </p15:guide>
        <p15:guide id="4" pos="5306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Relationship Id="rId4" Type="http://schemas.openxmlformats.org/officeDocument/2006/relationships/hyperlink" Target="https://www.kaggle.com/datasets/saurabhshahane/road-traffic-accident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4"/>
          <p:cNvSpPr txBox="1"/>
          <p:nvPr>
            <p:ph type="title"/>
          </p:nvPr>
        </p:nvSpPr>
        <p:spPr>
          <a:xfrm>
            <a:off x="3568950" y="169600"/>
            <a:ext cx="5166600" cy="35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Clasificación de accidentes de tránsito</a:t>
            </a:r>
            <a:endParaRPr/>
          </a:p>
        </p:txBody>
      </p:sp>
      <p:sp>
        <p:nvSpPr>
          <p:cNvPr id="354" name="Google Shape;354;p24"/>
          <p:cNvSpPr txBox="1"/>
          <p:nvPr/>
        </p:nvSpPr>
        <p:spPr>
          <a:xfrm>
            <a:off x="5819950" y="4516475"/>
            <a:ext cx="3000000" cy="8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Alexandra Binder</a:t>
            </a:r>
            <a:endParaRPr sz="195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Verónica Nieves</a:t>
            </a:r>
            <a:endParaRPr sz="23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3"/>
          <p:cNvSpPr txBox="1"/>
          <p:nvPr>
            <p:ph idx="2" type="title"/>
          </p:nvPr>
        </p:nvSpPr>
        <p:spPr>
          <a:xfrm>
            <a:off x="256500" y="174969"/>
            <a:ext cx="7452900" cy="12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Conclusiones</a:t>
            </a:r>
            <a:endParaRPr/>
          </a:p>
        </p:txBody>
      </p:sp>
      <p:sp>
        <p:nvSpPr>
          <p:cNvPr id="534" name="Google Shape;534;p33"/>
          <p:cNvSpPr txBox="1"/>
          <p:nvPr>
            <p:ph idx="1" type="subTitle"/>
          </p:nvPr>
        </p:nvSpPr>
        <p:spPr>
          <a:xfrm>
            <a:off x="117700" y="5899537"/>
            <a:ext cx="5707200" cy="4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3"/>
          <p:cNvSpPr txBox="1"/>
          <p:nvPr/>
        </p:nvSpPr>
        <p:spPr>
          <a:xfrm>
            <a:off x="4904250" y="1662225"/>
            <a:ext cx="3679800" cy="25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Aspectos técnicos</a:t>
            </a:r>
            <a:endParaRPr b="1" sz="15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jdhani"/>
              <a:buChar char="●"/>
            </a:pPr>
            <a:r>
              <a:rPr lang="en-US" sz="15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La limpieza y simplificación de datos es importante para el ajuste de modelos.</a:t>
            </a:r>
            <a:endParaRPr sz="15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jdhani"/>
              <a:buChar char="●"/>
            </a:pPr>
            <a:r>
              <a:rPr lang="en-US" sz="15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El análisis exploratorio ayuda a la interpretación de los resultados.</a:t>
            </a:r>
            <a:endParaRPr sz="15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Rajdhani"/>
              <a:buChar char="●"/>
            </a:pPr>
            <a:r>
              <a:rPr lang="en-US" sz="15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El rendimiento de los modelos depende de las características del conjunto de datos.</a:t>
            </a:r>
            <a:endParaRPr sz="15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536" name="Google Shape;536;p33"/>
          <p:cNvCxnSpPr/>
          <p:nvPr/>
        </p:nvCxnSpPr>
        <p:spPr>
          <a:xfrm flipH="1" rot="10800000">
            <a:off x="4570000" y="1662175"/>
            <a:ext cx="2100" cy="3395700"/>
          </a:xfrm>
          <a:prstGeom prst="straightConnector1">
            <a:avLst/>
          </a:prstGeom>
          <a:noFill/>
          <a:ln cap="flat" cmpd="sng" w="19050">
            <a:solidFill>
              <a:srgbClr val="9E9E9E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37" name="Google Shape;537;p33"/>
          <p:cNvSpPr txBox="1"/>
          <p:nvPr/>
        </p:nvSpPr>
        <p:spPr>
          <a:xfrm>
            <a:off x="503025" y="1662175"/>
            <a:ext cx="3679800" cy="3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Clasificación de accidentes de tránsito</a:t>
            </a:r>
            <a:endParaRPr b="1" sz="15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jdhani"/>
              <a:buChar char="●"/>
            </a:pPr>
            <a:r>
              <a:rPr lang="en-US" sz="15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Se identificó un modelo que clasifica con un 78.0% de exactitud la severidad de los accidentes.</a:t>
            </a:r>
            <a:endParaRPr sz="15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jdhani"/>
              <a:buChar char="●"/>
            </a:pPr>
            <a:r>
              <a:rPr lang="en-US" sz="15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Se identificaron las características más significativas en la clasificación de los accidentes.</a:t>
            </a:r>
            <a:endParaRPr sz="15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Rajdhani"/>
              <a:buChar char="●"/>
            </a:pPr>
            <a:r>
              <a:rPr lang="en-US" sz="15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La clasificación de accidentes puede dejar de realizarse manualmente y pasar a ser una tarea resuelta por un modelo (ahorro de tiempo y esfuerzo).</a:t>
            </a:r>
            <a:endParaRPr sz="15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E9E9E"/>
        </a:solidFill>
      </p:bgPr>
    </p:bg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4"/>
          <p:cNvSpPr/>
          <p:nvPr/>
        </p:nvSpPr>
        <p:spPr>
          <a:xfrm>
            <a:off x="-125" y="801050"/>
            <a:ext cx="9144000" cy="453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3" name="Google Shape;543;p34"/>
          <p:cNvSpPr txBox="1"/>
          <p:nvPr/>
        </p:nvSpPr>
        <p:spPr>
          <a:xfrm>
            <a:off x="0" y="1680575"/>
            <a:ext cx="91440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7500">
                <a:solidFill>
                  <a:schemeClr val="accent3"/>
                </a:solidFill>
                <a:latin typeface="Rajdhani"/>
                <a:ea typeface="Rajdhani"/>
                <a:cs typeface="Rajdhani"/>
                <a:sym typeface="Rajdhani"/>
              </a:rPr>
              <a:t>¡Gracias!</a:t>
            </a:r>
            <a:endParaRPr sz="7500">
              <a:solidFill>
                <a:schemeClr val="accent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544" name="Google Shape;54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375" y="3073775"/>
            <a:ext cx="1753226" cy="175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5"/>
          <p:cNvSpPr txBox="1"/>
          <p:nvPr>
            <p:ph idx="2" type="title"/>
          </p:nvPr>
        </p:nvSpPr>
        <p:spPr>
          <a:xfrm>
            <a:off x="501525" y="174975"/>
            <a:ext cx="7207800" cy="12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361" name="Google Shape;361;p25"/>
          <p:cNvSpPr txBox="1"/>
          <p:nvPr>
            <p:ph idx="1" type="subTitle"/>
          </p:nvPr>
        </p:nvSpPr>
        <p:spPr>
          <a:xfrm>
            <a:off x="117700" y="5899537"/>
            <a:ext cx="5707200" cy="4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5"/>
          <p:cNvSpPr txBox="1"/>
          <p:nvPr/>
        </p:nvSpPr>
        <p:spPr>
          <a:xfrm>
            <a:off x="624900" y="1550125"/>
            <a:ext cx="3773400" cy="35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1 </a:t>
            </a:r>
            <a:r>
              <a:rPr b="1" lang="en-US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Introducción </a:t>
            </a:r>
            <a:endParaRPr b="1" sz="2000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2 </a:t>
            </a:r>
            <a:r>
              <a:rPr b="1" lang="en-US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Objetivo y </a:t>
            </a:r>
            <a:r>
              <a:rPr b="1" lang="en-US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 Motivación</a:t>
            </a:r>
            <a:endParaRPr b="1" sz="2000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3 </a:t>
            </a:r>
            <a:r>
              <a:rPr b="1" lang="en-US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Metodología</a:t>
            </a:r>
            <a:endParaRPr b="1" sz="2000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4 </a:t>
            </a:r>
            <a:r>
              <a:rPr b="1" lang="en-US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Resultados</a:t>
            </a:r>
            <a:endParaRPr b="1" sz="2000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5 </a:t>
            </a:r>
            <a:r>
              <a:rPr b="1" lang="en-US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Conclusiones</a:t>
            </a:r>
            <a:endParaRPr b="1" sz="2000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363" name="Google Shape;3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900" y="1381575"/>
            <a:ext cx="6188627" cy="39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 txBox="1"/>
          <p:nvPr>
            <p:ph idx="2" type="title"/>
          </p:nvPr>
        </p:nvSpPr>
        <p:spPr>
          <a:xfrm>
            <a:off x="256500" y="174969"/>
            <a:ext cx="7452900" cy="12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Introducción</a:t>
            </a:r>
            <a:endParaRPr/>
          </a:p>
        </p:txBody>
      </p:sp>
      <p:sp>
        <p:nvSpPr>
          <p:cNvPr id="370" name="Google Shape;370;p26"/>
          <p:cNvSpPr txBox="1"/>
          <p:nvPr>
            <p:ph idx="1" type="subTitle"/>
          </p:nvPr>
        </p:nvSpPr>
        <p:spPr>
          <a:xfrm>
            <a:off x="117700" y="5899537"/>
            <a:ext cx="5707200" cy="4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6"/>
          <p:cNvSpPr txBox="1"/>
          <p:nvPr>
            <p:ph idx="1" type="subTitle"/>
          </p:nvPr>
        </p:nvSpPr>
        <p:spPr>
          <a:xfrm>
            <a:off x="615100" y="1527900"/>
            <a:ext cx="47124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¿Qué se analizó?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Accidentes de tránsito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372" name="Google Shape;372;p26"/>
          <p:cNvSpPr txBox="1"/>
          <p:nvPr/>
        </p:nvSpPr>
        <p:spPr>
          <a:xfrm>
            <a:off x="850800" y="3840725"/>
            <a:ext cx="2046600" cy="1194000"/>
          </a:xfrm>
          <a:prstGeom prst="rect">
            <a:avLst/>
          </a:prstGeom>
          <a:solidFill>
            <a:srgbClr val="CB1E40">
              <a:alpha val="1071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5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12,316</a:t>
            </a:r>
            <a:r>
              <a:rPr b="1" lang="en-US" sz="3050"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1650">
                <a:latin typeface="Rajdhani"/>
                <a:ea typeface="Rajdhani"/>
                <a:cs typeface="Rajdhani"/>
                <a:sym typeface="Rajdhani"/>
              </a:rPr>
              <a:t>registros</a:t>
            </a:r>
            <a:endParaRPr sz="1650"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50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rPr>
              <a:t>32</a:t>
            </a:r>
            <a:r>
              <a:rPr lang="en-US" sz="1550"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1600">
                <a:latin typeface="Rajdhani"/>
                <a:ea typeface="Rajdhani"/>
                <a:cs typeface="Rajdhani"/>
                <a:sym typeface="Rajdhani"/>
              </a:rPr>
              <a:t>features</a:t>
            </a:r>
            <a:endParaRPr sz="1600"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373" name="Google Shape;373;p26"/>
          <p:cNvPicPr preferRelativeResize="0"/>
          <p:nvPr/>
        </p:nvPicPr>
        <p:blipFill rotWithShape="1">
          <a:blip r:embed="rId3">
            <a:alphaModFix/>
          </a:blip>
          <a:srcRect b="0" l="-3669" r="3670" t="0"/>
          <a:stretch/>
        </p:blipFill>
        <p:spPr>
          <a:xfrm>
            <a:off x="4776275" y="1381575"/>
            <a:ext cx="3647730" cy="3919052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6"/>
          <p:cNvSpPr txBox="1"/>
          <p:nvPr/>
        </p:nvSpPr>
        <p:spPr>
          <a:xfrm>
            <a:off x="615100" y="2514150"/>
            <a:ext cx="30000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 u="sng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Datos</a:t>
            </a:r>
            <a:r>
              <a:rPr b="1" lang="en-US" sz="1700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rPr>
              <a:t> </a:t>
            </a:r>
            <a:r>
              <a:rPr lang="en-US" sz="1700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rPr>
              <a:t>(Kaggle)</a:t>
            </a:r>
            <a:br>
              <a:rPr lang="en-US" sz="1700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rPr>
            </a:br>
            <a:r>
              <a:rPr lang="en-US" sz="1700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rPr>
              <a:t>Registro manual de accidentes</a:t>
            </a:r>
            <a:endParaRPr sz="1700">
              <a:solidFill>
                <a:schemeClr val="dk1"/>
              </a:solidFill>
              <a:latin typeface="Rajdhani SemiBold"/>
              <a:ea typeface="Rajdhani SemiBold"/>
              <a:cs typeface="Rajdhani SemiBold"/>
              <a:sym typeface="Rajdhani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rPr>
              <a:t>(departamento de policia)</a:t>
            </a:r>
            <a:endParaRPr sz="1700">
              <a:solidFill>
                <a:schemeClr val="dk1"/>
              </a:solidFill>
              <a:latin typeface="Rajdhani SemiBold"/>
              <a:ea typeface="Rajdhani SemiBold"/>
              <a:cs typeface="Rajdhani SemiBold"/>
              <a:sym typeface="Rajdhani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rPr>
              <a:t>Periodo: 2017-2020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350" y="1604725"/>
            <a:ext cx="3723700" cy="260557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7"/>
          <p:cNvSpPr txBox="1"/>
          <p:nvPr>
            <p:ph idx="2" type="title"/>
          </p:nvPr>
        </p:nvSpPr>
        <p:spPr>
          <a:xfrm>
            <a:off x="256500" y="174969"/>
            <a:ext cx="7452900" cy="12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Objetivo y Motivación</a:t>
            </a:r>
            <a:endParaRPr/>
          </a:p>
        </p:txBody>
      </p:sp>
      <p:sp>
        <p:nvSpPr>
          <p:cNvPr id="382" name="Google Shape;382;p27"/>
          <p:cNvSpPr txBox="1"/>
          <p:nvPr>
            <p:ph idx="1" type="subTitle"/>
          </p:nvPr>
        </p:nvSpPr>
        <p:spPr>
          <a:xfrm>
            <a:off x="117700" y="5899537"/>
            <a:ext cx="5707200" cy="4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7"/>
          <p:cNvSpPr txBox="1"/>
          <p:nvPr/>
        </p:nvSpPr>
        <p:spPr>
          <a:xfrm>
            <a:off x="496025" y="1562100"/>
            <a:ext cx="4225800" cy="18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Objetivo</a:t>
            </a:r>
            <a:endParaRPr b="1" sz="1700">
              <a:solidFill>
                <a:srgbClr val="CC0000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rPr>
              <a:t>Clasificar la gravedad del accidente:</a:t>
            </a:r>
            <a:endParaRPr sz="1500">
              <a:solidFill>
                <a:schemeClr val="dk1"/>
              </a:solidFill>
              <a:latin typeface="Rajdhani SemiBold"/>
              <a:ea typeface="Rajdhani SemiBold"/>
              <a:cs typeface="Rajdhani SemiBold"/>
              <a:sym typeface="Rajdhani SemiBol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jdhani"/>
              <a:buChar char="●"/>
            </a:pPr>
            <a:r>
              <a:rPr lang="en-US" sz="1500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rPr>
              <a:t>Leve</a:t>
            </a:r>
            <a:endParaRPr sz="1500">
              <a:solidFill>
                <a:schemeClr val="dk1"/>
              </a:solidFill>
              <a:latin typeface="Rajdhani SemiBold"/>
              <a:ea typeface="Rajdhani SemiBold"/>
              <a:cs typeface="Rajdhani SemiBold"/>
              <a:sym typeface="Rajdhani SemiBol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jdhani"/>
              <a:buChar char="●"/>
            </a:pPr>
            <a:r>
              <a:rPr lang="en-US" sz="1500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rPr>
              <a:t>Serio</a:t>
            </a:r>
            <a:endParaRPr sz="1500">
              <a:solidFill>
                <a:schemeClr val="dk1"/>
              </a:solidFill>
              <a:latin typeface="Rajdhani SemiBold"/>
              <a:ea typeface="Rajdhani SemiBold"/>
              <a:cs typeface="Rajdhani SemiBold"/>
              <a:sym typeface="Rajdhani SemiBol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jdhani"/>
              <a:buChar char="●"/>
            </a:pPr>
            <a:r>
              <a:rPr lang="en-US" sz="1500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rPr>
              <a:t>Fatal</a:t>
            </a:r>
            <a:endParaRPr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84" name="Google Shape;384;p27"/>
          <p:cNvSpPr txBox="1"/>
          <p:nvPr/>
        </p:nvSpPr>
        <p:spPr>
          <a:xfrm>
            <a:off x="496025" y="3341100"/>
            <a:ext cx="4118400" cy="15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Motivación</a:t>
            </a:r>
            <a:endParaRPr b="1" sz="17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rPr>
              <a:t>Conocer las características de mayor peso que generan accidentes serios para poder analizar dónde y cuándo poner un mayor control en la habilitación de carnets de conducción y en las zonas de tránsito</a:t>
            </a:r>
            <a:r>
              <a:rPr lang="en-US" sz="1700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rPr>
              <a:t>.</a:t>
            </a:r>
            <a:endParaRPr sz="16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85" name="Google Shape;385;p27"/>
          <p:cNvSpPr txBox="1"/>
          <p:nvPr/>
        </p:nvSpPr>
        <p:spPr>
          <a:xfrm>
            <a:off x="5029350" y="4336175"/>
            <a:ext cx="32457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rPr>
              <a:t>¿Podemos prevenir accidentes serios o fatales?</a:t>
            </a:r>
            <a:endParaRPr sz="1700">
              <a:solidFill>
                <a:schemeClr val="dk1"/>
              </a:solidFill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1794650" y="2203500"/>
            <a:ext cx="368400" cy="734100"/>
          </a:xfrm>
          <a:prstGeom prst="rightBrace">
            <a:avLst>
              <a:gd fmla="val 10291" name="adj1"/>
              <a:gd fmla="val 50000" name="adj2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7"/>
          <p:cNvSpPr txBox="1"/>
          <p:nvPr/>
        </p:nvSpPr>
        <p:spPr>
          <a:xfrm>
            <a:off x="2150600" y="2273100"/>
            <a:ext cx="12117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Char char="●"/>
            </a:pPr>
            <a:r>
              <a:rPr lang="en-US" sz="1500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rPr>
              <a:t>Leve</a:t>
            </a:r>
            <a:endParaRPr sz="1500">
              <a:solidFill>
                <a:schemeClr val="dk1"/>
              </a:solidFill>
              <a:latin typeface="Rajdhani SemiBold"/>
              <a:ea typeface="Rajdhani SemiBold"/>
              <a:cs typeface="Rajdhani SemiBold"/>
              <a:sym typeface="Rajdhani SemiBo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Char char="●"/>
            </a:pPr>
            <a:r>
              <a:rPr lang="en-US" sz="1500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rPr>
              <a:t>Serio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8"/>
          <p:cNvSpPr txBox="1"/>
          <p:nvPr>
            <p:ph idx="2" type="title"/>
          </p:nvPr>
        </p:nvSpPr>
        <p:spPr>
          <a:xfrm>
            <a:off x="256500" y="174969"/>
            <a:ext cx="7452900" cy="12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Metodología</a:t>
            </a:r>
            <a:endParaRPr/>
          </a:p>
        </p:txBody>
      </p:sp>
      <p:sp>
        <p:nvSpPr>
          <p:cNvPr id="394" name="Google Shape;394;p28"/>
          <p:cNvSpPr txBox="1"/>
          <p:nvPr>
            <p:ph idx="1" type="subTitle"/>
          </p:nvPr>
        </p:nvSpPr>
        <p:spPr>
          <a:xfrm>
            <a:off x="117700" y="5899537"/>
            <a:ext cx="5707200" cy="4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8"/>
          <p:cNvSpPr/>
          <p:nvPr/>
        </p:nvSpPr>
        <p:spPr>
          <a:xfrm>
            <a:off x="25" y="3167650"/>
            <a:ext cx="9144000" cy="2760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6" name="Google Shape;396;p28"/>
          <p:cNvSpPr txBox="1"/>
          <p:nvPr/>
        </p:nvSpPr>
        <p:spPr>
          <a:xfrm>
            <a:off x="1391890" y="4020698"/>
            <a:ext cx="6969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8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28"/>
          <p:cNvSpPr/>
          <p:nvPr/>
        </p:nvSpPr>
        <p:spPr>
          <a:xfrm>
            <a:off x="168775" y="3924600"/>
            <a:ext cx="1621200" cy="724800"/>
          </a:xfrm>
          <a:prstGeom prst="wedgeRoundRectCallout">
            <a:avLst>
              <a:gd fmla="val -27318" name="adj1"/>
              <a:gd fmla="val -74931" name="adj2"/>
              <a:gd fmla="val 0" name="adj3"/>
            </a:avLst>
          </a:prstGeom>
          <a:solidFill>
            <a:srgbClr val="268085"/>
          </a:solidFill>
          <a:ln cap="flat" cmpd="sng" w="9525">
            <a:solidFill>
              <a:srgbClr val="2680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Obtener datos de un tema </a:t>
            </a:r>
            <a:r>
              <a:rPr lang="en-US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relevante</a:t>
            </a:r>
            <a:endParaRPr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98" name="Google Shape;398;p28"/>
          <p:cNvSpPr/>
          <p:nvPr/>
        </p:nvSpPr>
        <p:spPr>
          <a:xfrm>
            <a:off x="925900" y="2136200"/>
            <a:ext cx="1431600" cy="629700"/>
          </a:xfrm>
          <a:prstGeom prst="wedgeRoundRectCallout">
            <a:avLst>
              <a:gd fmla="val 14863" name="adj1"/>
              <a:gd fmla="val 84921" name="adj2"/>
              <a:gd fmla="val 0" name="adj3"/>
            </a:avLst>
          </a:prstGeom>
          <a:solidFill>
            <a:srgbClr val="268085"/>
          </a:solidFill>
          <a:ln cap="flat" cmpd="sng" w="9525">
            <a:solidFill>
              <a:srgbClr val="2680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Limpieza de datos</a:t>
            </a:r>
            <a:endParaRPr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99" name="Google Shape;399;p28"/>
          <p:cNvSpPr/>
          <p:nvPr/>
        </p:nvSpPr>
        <p:spPr>
          <a:xfrm>
            <a:off x="2650550" y="3930713"/>
            <a:ext cx="1621200" cy="724800"/>
          </a:xfrm>
          <a:prstGeom prst="wedgeRoundRectCallout">
            <a:avLst>
              <a:gd fmla="val -19970" name="adj1"/>
              <a:gd fmla="val -75314" name="adj2"/>
              <a:gd fmla="val 0" name="adj3"/>
            </a:avLst>
          </a:prstGeom>
          <a:solidFill>
            <a:srgbClr val="268085"/>
          </a:solidFill>
          <a:ln cap="flat" cmpd="sng" w="9525">
            <a:solidFill>
              <a:srgbClr val="2680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Análisis exploratorio</a:t>
            </a:r>
            <a:endParaRPr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00" name="Google Shape;400;p28"/>
          <p:cNvSpPr/>
          <p:nvPr/>
        </p:nvSpPr>
        <p:spPr>
          <a:xfrm>
            <a:off x="3620875" y="2057000"/>
            <a:ext cx="1431600" cy="629700"/>
          </a:xfrm>
          <a:prstGeom prst="wedgeRoundRectCallout">
            <a:avLst>
              <a:gd fmla="val 14863" name="adj1"/>
              <a:gd fmla="val 84921" name="adj2"/>
              <a:gd fmla="val 0" name="adj3"/>
            </a:avLst>
          </a:prstGeom>
          <a:solidFill>
            <a:srgbClr val="268085"/>
          </a:solidFill>
          <a:ln cap="flat" cmpd="sng" w="9525">
            <a:solidFill>
              <a:srgbClr val="2680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Ajuste de modelos</a:t>
            </a:r>
            <a:endParaRPr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5132325" y="3924600"/>
            <a:ext cx="1431600" cy="629700"/>
          </a:xfrm>
          <a:prstGeom prst="wedgeRoundRectCallout">
            <a:avLst>
              <a:gd fmla="val 17198" name="adj1"/>
              <a:gd fmla="val -84032" name="adj2"/>
              <a:gd fmla="val 0" name="adj3"/>
            </a:avLst>
          </a:prstGeom>
          <a:solidFill>
            <a:srgbClr val="268085"/>
          </a:solidFill>
          <a:ln cap="flat" cmpd="sng" w="9525">
            <a:solidFill>
              <a:srgbClr val="2680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Análisis</a:t>
            </a:r>
            <a:r>
              <a:rPr lang="en-US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de resultados</a:t>
            </a:r>
            <a:endParaRPr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02" name="Google Shape;402;p28"/>
          <p:cNvSpPr/>
          <p:nvPr/>
        </p:nvSpPr>
        <p:spPr>
          <a:xfrm rot="-1937153">
            <a:off x="8781971" y="3353711"/>
            <a:ext cx="149398" cy="156856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2680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8"/>
          <p:cNvSpPr/>
          <p:nvPr/>
        </p:nvSpPr>
        <p:spPr>
          <a:xfrm>
            <a:off x="6381075" y="2136200"/>
            <a:ext cx="1431600" cy="629700"/>
          </a:xfrm>
          <a:prstGeom prst="wedgeRoundRectCallout">
            <a:avLst>
              <a:gd fmla="val 22419" name="adj1"/>
              <a:gd fmla="val 79363" name="adj2"/>
              <a:gd fmla="val 0" name="adj3"/>
            </a:avLst>
          </a:prstGeom>
          <a:solidFill>
            <a:srgbClr val="268085"/>
          </a:solidFill>
          <a:ln cap="flat" cmpd="sng" w="9525">
            <a:solidFill>
              <a:srgbClr val="2680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Resultado final</a:t>
            </a:r>
            <a:endParaRPr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04" name="Google Shape;404;p28"/>
          <p:cNvSpPr/>
          <p:nvPr/>
        </p:nvSpPr>
        <p:spPr>
          <a:xfrm>
            <a:off x="7601725" y="3845400"/>
            <a:ext cx="1431600" cy="629700"/>
          </a:xfrm>
          <a:prstGeom prst="wedgeRoundRectCallout">
            <a:avLst>
              <a:gd fmla="val 33772" name="adj1"/>
              <a:gd fmla="val -74103" name="adj2"/>
              <a:gd fmla="val 0" name="adj3"/>
            </a:avLst>
          </a:prstGeom>
          <a:solidFill>
            <a:srgbClr val="268085"/>
          </a:solidFill>
          <a:ln cap="flat" cmpd="sng" w="9525">
            <a:solidFill>
              <a:srgbClr val="2680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Presentación resultados</a:t>
            </a:r>
            <a:endParaRPr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05" name="Google Shape;405;p28"/>
          <p:cNvSpPr txBox="1"/>
          <p:nvPr/>
        </p:nvSpPr>
        <p:spPr>
          <a:xfrm>
            <a:off x="-3050" y="2832675"/>
            <a:ext cx="129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rPr>
              <a:t>documentación</a:t>
            </a:r>
            <a:endParaRPr sz="800"/>
          </a:p>
        </p:txBody>
      </p:sp>
      <p:grpSp>
        <p:nvGrpSpPr>
          <p:cNvPr id="406" name="Google Shape;406;p28"/>
          <p:cNvGrpSpPr/>
          <p:nvPr/>
        </p:nvGrpSpPr>
        <p:grpSpPr>
          <a:xfrm>
            <a:off x="1789975" y="3077939"/>
            <a:ext cx="4178850" cy="394488"/>
            <a:chOff x="1789975" y="3077939"/>
            <a:chExt cx="4178850" cy="394488"/>
          </a:xfrm>
        </p:grpSpPr>
        <p:cxnSp>
          <p:nvCxnSpPr>
            <p:cNvPr id="407" name="Google Shape;407;p28"/>
            <p:cNvCxnSpPr>
              <a:stCxn id="408" idx="0"/>
              <a:endCxn id="409" idx="7"/>
            </p:cNvCxnSpPr>
            <p:nvPr/>
          </p:nvCxnSpPr>
          <p:spPr>
            <a:xfrm flipH="1" rot="5400000">
              <a:off x="5144275" y="2508689"/>
              <a:ext cx="255300" cy="1393800"/>
            </a:xfrm>
            <a:prstGeom prst="curvedConnector3">
              <a:avLst>
                <a:gd fmla="val 194384" name="adj1"/>
              </a:avLst>
            </a:prstGeom>
            <a:noFill/>
            <a:ln cap="flat" cmpd="sng" w="19050">
              <a:solidFill>
                <a:srgbClr val="7F7F7F"/>
              </a:solidFill>
              <a:prstDash val="dash"/>
              <a:round/>
              <a:headEnd len="med" w="med" type="none"/>
              <a:tailEnd len="med" w="med" type="stealth"/>
            </a:ln>
          </p:spPr>
        </p:cxnSp>
        <p:cxnSp>
          <p:nvCxnSpPr>
            <p:cNvPr id="410" name="Google Shape;410;p28"/>
            <p:cNvCxnSpPr/>
            <p:nvPr/>
          </p:nvCxnSpPr>
          <p:spPr>
            <a:xfrm flipH="1" rot="5400000">
              <a:off x="2359225" y="2508689"/>
              <a:ext cx="255300" cy="1393800"/>
            </a:xfrm>
            <a:prstGeom prst="curvedConnector3">
              <a:avLst>
                <a:gd fmla="val 194384" name="adj1"/>
              </a:avLst>
            </a:prstGeom>
            <a:noFill/>
            <a:ln cap="flat" cmpd="sng" w="19050">
              <a:solidFill>
                <a:srgbClr val="7F7F7F"/>
              </a:solidFill>
              <a:prstDash val="dash"/>
              <a:round/>
              <a:headEnd len="med" w="med" type="none"/>
              <a:tailEnd len="med" w="med" type="stealth"/>
            </a:ln>
          </p:spPr>
        </p:cxnSp>
        <p:cxnSp>
          <p:nvCxnSpPr>
            <p:cNvPr id="411" name="Google Shape;411;p28"/>
            <p:cNvCxnSpPr>
              <a:stCxn id="409" idx="4"/>
              <a:endCxn id="412" idx="4"/>
            </p:cNvCxnSpPr>
            <p:nvPr/>
          </p:nvCxnSpPr>
          <p:spPr>
            <a:xfrm rot="5400000">
              <a:off x="3750850" y="2631227"/>
              <a:ext cx="247500" cy="1434900"/>
            </a:xfrm>
            <a:prstGeom prst="curvedConnector3">
              <a:avLst>
                <a:gd fmla="val 200516" name="adj1"/>
              </a:avLst>
            </a:prstGeom>
            <a:noFill/>
            <a:ln cap="flat" cmpd="sng" w="19050">
              <a:solidFill>
                <a:srgbClr val="7F7F7F"/>
              </a:solidFill>
              <a:prstDash val="dash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413" name="Google Shape;413;p28"/>
          <p:cNvCxnSpPr>
            <a:stCxn id="414" idx="5"/>
            <a:endCxn id="402" idx="1"/>
          </p:cNvCxnSpPr>
          <p:nvPr/>
        </p:nvCxnSpPr>
        <p:spPr>
          <a:xfrm>
            <a:off x="7487236" y="3176315"/>
            <a:ext cx="1299300" cy="23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415" name="Google Shape;415;p28"/>
          <p:cNvGrpSpPr/>
          <p:nvPr/>
        </p:nvGrpSpPr>
        <p:grpSpPr>
          <a:xfrm>
            <a:off x="256491" y="3045814"/>
            <a:ext cx="8544434" cy="519650"/>
            <a:chOff x="256491" y="3045814"/>
            <a:chExt cx="8544434" cy="519650"/>
          </a:xfrm>
        </p:grpSpPr>
        <p:grpSp>
          <p:nvGrpSpPr>
            <p:cNvPr id="416" name="Google Shape;416;p28"/>
            <p:cNvGrpSpPr/>
            <p:nvPr/>
          </p:nvGrpSpPr>
          <p:grpSpPr>
            <a:xfrm>
              <a:off x="256501" y="3045827"/>
              <a:ext cx="7184717" cy="466513"/>
              <a:chOff x="456139" y="3801699"/>
              <a:chExt cx="7917916" cy="466513"/>
            </a:xfrm>
          </p:grpSpPr>
          <p:grpSp>
            <p:nvGrpSpPr>
              <p:cNvPr id="417" name="Google Shape;417;p28"/>
              <p:cNvGrpSpPr/>
              <p:nvPr/>
            </p:nvGrpSpPr>
            <p:grpSpPr>
              <a:xfrm>
                <a:off x="456139" y="3881300"/>
                <a:ext cx="7917916" cy="333900"/>
                <a:chOff x="456138" y="3881299"/>
                <a:chExt cx="6465717" cy="333900"/>
              </a:xfrm>
            </p:grpSpPr>
            <p:sp>
              <p:nvSpPr>
                <p:cNvPr id="418" name="Google Shape;418;p28"/>
                <p:cNvSpPr/>
                <p:nvPr/>
              </p:nvSpPr>
              <p:spPr>
                <a:xfrm rot="-711236">
                  <a:off x="5579350" y="4019418"/>
                  <a:ext cx="1350909" cy="57662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" name="Google Shape;419;p28"/>
                <p:cNvSpPr/>
                <p:nvPr/>
              </p:nvSpPr>
              <p:spPr>
                <a:xfrm flipH="1" rot="711236">
                  <a:off x="4294612" y="4019418"/>
                  <a:ext cx="1350909" cy="57662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" name="Google Shape;420;p28"/>
                <p:cNvSpPr/>
                <p:nvPr/>
              </p:nvSpPr>
              <p:spPr>
                <a:xfrm rot="-711236">
                  <a:off x="3013538" y="4019418"/>
                  <a:ext cx="1350909" cy="57662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" name="Google Shape;421;p28"/>
                <p:cNvSpPr/>
                <p:nvPr/>
              </p:nvSpPr>
              <p:spPr>
                <a:xfrm flipH="1" rot="711236">
                  <a:off x="1721858" y="4019418"/>
                  <a:ext cx="1350909" cy="57662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28"/>
                <p:cNvSpPr/>
                <p:nvPr/>
              </p:nvSpPr>
              <p:spPr>
                <a:xfrm rot="-711236">
                  <a:off x="447733" y="4019418"/>
                  <a:ext cx="1350909" cy="57662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23" name="Google Shape;423;p28"/>
              <p:cNvSpPr/>
              <p:nvPr/>
            </p:nvSpPr>
            <p:spPr>
              <a:xfrm rot="-1789476">
                <a:off x="1964903" y="3830985"/>
                <a:ext cx="160451" cy="160451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rgbClr val="26808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28"/>
              <p:cNvSpPr/>
              <p:nvPr/>
            </p:nvSpPr>
            <p:spPr>
              <a:xfrm rot="-1789476">
                <a:off x="6711078" y="4078485"/>
                <a:ext cx="160451" cy="160451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rgbClr val="26808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8"/>
              <p:cNvSpPr/>
              <p:nvPr/>
            </p:nvSpPr>
            <p:spPr>
              <a:xfrm rot="-1789476">
                <a:off x="5114003" y="3830973"/>
                <a:ext cx="160451" cy="160451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rgbClr val="26808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28"/>
              <p:cNvSpPr/>
              <p:nvPr/>
            </p:nvSpPr>
            <p:spPr>
              <a:xfrm rot="-1789476">
                <a:off x="3532553" y="4078485"/>
                <a:ext cx="160451" cy="160451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rgbClr val="26808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4" name="Google Shape;414;p28"/>
            <p:cNvSpPr/>
            <p:nvPr/>
          </p:nvSpPr>
          <p:spPr>
            <a:xfrm rot="-1937153">
              <a:off x="7342321" y="3076886"/>
              <a:ext cx="149398" cy="156856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2680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 rot="-1937153">
              <a:off x="281092" y="3377536"/>
              <a:ext cx="149398" cy="156856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2680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 flipH="1" rot="641791">
              <a:off x="7486866" y="3249963"/>
              <a:ext cx="1318917" cy="57924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9"/>
          <p:cNvSpPr txBox="1"/>
          <p:nvPr>
            <p:ph idx="2" type="title"/>
          </p:nvPr>
        </p:nvSpPr>
        <p:spPr>
          <a:xfrm>
            <a:off x="256500" y="174969"/>
            <a:ext cx="7452900" cy="12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Algunos resultados - Análisis Exploratorio</a:t>
            </a:r>
            <a:endParaRPr/>
          </a:p>
        </p:txBody>
      </p:sp>
      <p:sp>
        <p:nvSpPr>
          <p:cNvPr id="432" name="Google Shape;432;p29"/>
          <p:cNvSpPr txBox="1"/>
          <p:nvPr>
            <p:ph idx="1" type="subTitle"/>
          </p:nvPr>
        </p:nvSpPr>
        <p:spPr>
          <a:xfrm>
            <a:off x="117700" y="5899537"/>
            <a:ext cx="5707200" cy="4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3" name="Google Shape;4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563" y="1674500"/>
            <a:ext cx="3762636" cy="2612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29"/>
          <p:cNvSpPr txBox="1"/>
          <p:nvPr/>
        </p:nvSpPr>
        <p:spPr>
          <a:xfrm>
            <a:off x="6328575" y="3448875"/>
            <a:ext cx="2841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rPr>
              <a:t>Los accidentes </a:t>
            </a:r>
            <a:r>
              <a:rPr lang="en-US" sz="1200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rPr>
              <a:t>suceden principalmente</a:t>
            </a:r>
            <a:r>
              <a:rPr lang="en-US" sz="1200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rPr>
              <a:t> entre dos (2) </a:t>
            </a:r>
            <a:r>
              <a:rPr lang="en-US" sz="1200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rPr>
              <a:t>vehículos</a:t>
            </a:r>
            <a:endParaRPr sz="900"/>
          </a:p>
        </p:txBody>
      </p:sp>
      <p:sp>
        <p:nvSpPr>
          <p:cNvPr id="435" name="Google Shape;435;p29"/>
          <p:cNvSpPr/>
          <p:nvPr/>
        </p:nvSpPr>
        <p:spPr>
          <a:xfrm>
            <a:off x="79375" y="1438500"/>
            <a:ext cx="2391300" cy="3741300"/>
          </a:xfrm>
          <a:prstGeom prst="foldedCorner">
            <a:avLst>
              <a:gd fmla="val 16667" name="adj"/>
            </a:avLst>
          </a:prstGeom>
          <a:solidFill>
            <a:srgbClr val="BDEAE6"/>
          </a:solidFill>
          <a:ln cap="flat" cmpd="sng" w="9525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9"/>
          <p:cNvSpPr txBox="1"/>
          <p:nvPr/>
        </p:nvSpPr>
        <p:spPr>
          <a:xfrm>
            <a:off x="204925" y="1494475"/>
            <a:ext cx="21402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-US" sz="1050">
                <a:latin typeface="Rajdhani"/>
                <a:ea typeface="Rajdhani"/>
                <a:cs typeface="Rajdhani"/>
                <a:sym typeface="Rajdhani"/>
              </a:rPr>
              <a:t>La mayoría de los accidentes son causados por conductores con las siguientes características:</a:t>
            </a:r>
            <a:endParaRPr b="1" sz="1050"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437" name="Google Shape;437;p29"/>
          <p:cNvGrpSpPr/>
          <p:nvPr/>
        </p:nvGrpSpPr>
        <p:grpSpPr>
          <a:xfrm>
            <a:off x="58788" y="2161676"/>
            <a:ext cx="2391400" cy="920825"/>
            <a:chOff x="58788" y="2161676"/>
            <a:chExt cx="2391400" cy="920825"/>
          </a:xfrm>
        </p:grpSpPr>
        <p:pic>
          <p:nvPicPr>
            <p:cNvPr id="438" name="Google Shape;438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788" y="2161676"/>
              <a:ext cx="917800" cy="920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9" name="Google Shape;439;p29"/>
            <p:cNvSpPr txBox="1"/>
            <p:nvPr/>
          </p:nvSpPr>
          <p:spPr>
            <a:xfrm>
              <a:off x="856888" y="2275750"/>
              <a:ext cx="15933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Rajdhani SemiBold"/>
                  <a:ea typeface="Rajdhani SemiBold"/>
                  <a:cs typeface="Rajdhani SemiBold"/>
                  <a:sym typeface="Rajdhani SemiBold"/>
                </a:rPr>
                <a:t>Hombre</a:t>
              </a:r>
              <a:endParaRPr sz="1100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Rajdhani SemiBold"/>
                  <a:ea typeface="Rajdhani SemiBold"/>
                  <a:cs typeface="Rajdhani SemiBold"/>
                  <a:sym typeface="Rajdhani SemiBold"/>
                </a:rPr>
                <a:t>Rango etario (18-60)</a:t>
              </a:r>
              <a:endParaRPr sz="1100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100">
                  <a:solidFill>
                    <a:schemeClr val="dk1"/>
                  </a:solidFill>
                  <a:latin typeface="Rajdhani SemiBold"/>
                  <a:ea typeface="Rajdhani SemiBold"/>
                  <a:cs typeface="Rajdhani SemiBold"/>
                  <a:sym typeface="Rajdhani SemiBold"/>
                </a:rPr>
                <a:t>(adulto, adulto joven)</a:t>
              </a:r>
              <a:endParaRPr i="1" sz="1300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endParaRPr>
            </a:p>
          </p:txBody>
        </p:sp>
      </p:grpSp>
      <p:grpSp>
        <p:nvGrpSpPr>
          <p:cNvPr id="440" name="Google Shape;440;p29"/>
          <p:cNvGrpSpPr/>
          <p:nvPr/>
        </p:nvGrpSpPr>
        <p:grpSpPr>
          <a:xfrm>
            <a:off x="315288" y="3165075"/>
            <a:ext cx="1890590" cy="766612"/>
            <a:chOff x="315288" y="3165075"/>
            <a:chExt cx="1890590" cy="766612"/>
          </a:xfrm>
        </p:grpSpPr>
        <p:pic>
          <p:nvPicPr>
            <p:cNvPr id="441" name="Google Shape;441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97723" y="3238987"/>
              <a:ext cx="808155" cy="692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2" name="Google Shape;442;p29"/>
            <p:cNvSpPr txBox="1"/>
            <p:nvPr/>
          </p:nvSpPr>
          <p:spPr>
            <a:xfrm>
              <a:off x="315288" y="3165075"/>
              <a:ext cx="13212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Rajdhani SemiBold"/>
                  <a:ea typeface="Rajdhani SemiBold"/>
                  <a:cs typeface="Rajdhani SemiBold"/>
                  <a:sym typeface="Rajdhani SemiBold"/>
                </a:rPr>
                <a:t>Experiencia </a:t>
              </a:r>
              <a:endParaRPr sz="1100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100">
                  <a:solidFill>
                    <a:schemeClr val="dk1"/>
                  </a:solidFill>
                  <a:latin typeface="Rajdhani SemiBold"/>
                  <a:ea typeface="Rajdhani SemiBold"/>
                  <a:cs typeface="Rajdhani SemiBold"/>
                  <a:sym typeface="Rajdhani SemiBold"/>
                </a:rPr>
                <a:t>Avanzado o principiante</a:t>
              </a:r>
              <a:endParaRPr i="1" sz="1100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endParaRPr>
            </a:p>
          </p:txBody>
        </p:sp>
      </p:grpSp>
      <p:grpSp>
        <p:nvGrpSpPr>
          <p:cNvPr id="443" name="Google Shape;443;p29"/>
          <p:cNvGrpSpPr/>
          <p:nvPr/>
        </p:nvGrpSpPr>
        <p:grpSpPr>
          <a:xfrm>
            <a:off x="231588" y="3940338"/>
            <a:ext cx="2218724" cy="992575"/>
            <a:chOff x="231588" y="3940338"/>
            <a:chExt cx="2218724" cy="992575"/>
          </a:xfrm>
        </p:grpSpPr>
        <p:pic>
          <p:nvPicPr>
            <p:cNvPr id="444" name="Google Shape;444;p2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31588" y="3940338"/>
              <a:ext cx="992575" cy="992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5" name="Google Shape;445;p29"/>
            <p:cNvSpPr txBox="1"/>
            <p:nvPr/>
          </p:nvSpPr>
          <p:spPr>
            <a:xfrm>
              <a:off x="1293211" y="4202225"/>
              <a:ext cx="11571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Rajdhani SemiBold"/>
                  <a:ea typeface="Rajdhani SemiBold"/>
                  <a:cs typeface="Rajdhani SemiBold"/>
                  <a:sym typeface="Rajdhani SemiBold"/>
                </a:rPr>
                <a:t>Nivel educativo medio</a:t>
              </a:r>
              <a:endParaRPr i="1" sz="1100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endParaRPr>
            </a:p>
          </p:txBody>
        </p:sp>
      </p:grpSp>
      <p:sp>
        <p:nvSpPr>
          <p:cNvPr id="446" name="Google Shape;446;p29"/>
          <p:cNvSpPr txBox="1"/>
          <p:nvPr/>
        </p:nvSpPr>
        <p:spPr>
          <a:xfrm>
            <a:off x="2757075" y="4366700"/>
            <a:ext cx="62064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rPr>
              <a:t>Extrañamente, la situación con </a:t>
            </a:r>
            <a:r>
              <a:rPr b="1" lang="en-US" sz="13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menor </a:t>
            </a:r>
            <a:r>
              <a:rPr lang="en-US" sz="1300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rPr>
              <a:t>cantidad de accidentes de severidad fatal es durante la </a:t>
            </a:r>
            <a:r>
              <a:rPr b="1" lang="en-US" sz="13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noche, cuando la ruta se encuentra mojada</a:t>
            </a:r>
            <a:r>
              <a:rPr lang="en-US" sz="1300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rPr>
              <a:t>.</a:t>
            </a:r>
            <a:endParaRPr sz="1300">
              <a:solidFill>
                <a:schemeClr val="dk1"/>
              </a:solidFill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  <p:sp>
        <p:nvSpPr>
          <p:cNvPr id="447" name="Google Shape;447;p29"/>
          <p:cNvSpPr txBox="1"/>
          <p:nvPr/>
        </p:nvSpPr>
        <p:spPr>
          <a:xfrm>
            <a:off x="6357075" y="1674500"/>
            <a:ext cx="27846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rPr>
              <a:t>Los </a:t>
            </a:r>
            <a:r>
              <a:rPr b="1" lang="en-US" sz="13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accidentes fatales</a:t>
            </a:r>
            <a:r>
              <a:rPr lang="en-US" sz="1300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rPr>
              <a:t> son más comunes los sábados y domingos</a:t>
            </a:r>
            <a:endParaRPr sz="1000"/>
          </a:p>
        </p:txBody>
      </p:sp>
      <p:pic>
        <p:nvPicPr>
          <p:cNvPr id="448" name="Google Shape;448;p29"/>
          <p:cNvPicPr preferRelativeResize="0"/>
          <p:nvPr/>
        </p:nvPicPr>
        <p:blipFill rotWithShape="1">
          <a:blip r:embed="rId7">
            <a:alphaModFix/>
          </a:blip>
          <a:srcRect b="8108" l="0" r="0" t="46917"/>
          <a:stretch/>
        </p:blipFill>
        <p:spPr>
          <a:xfrm>
            <a:off x="6357075" y="2266131"/>
            <a:ext cx="2606399" cy="1182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0"/>
          <p:cNvSpPr txBox="1"/>
          <p:nvPr>
            <p:ph idx="2" type="title"/>
          </p:nvPr>
        </p:nvSpPr>
        <p:spPr>
          <a:xfrm>
            <a:off x="256500" y="174969"/>
            <a:ext cx="7452900" cy="12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Algunos resultados - Análisis Exploratorio</a:t>
            </a:r>
            <a:endParaRPr/>
          </a:p>
        </p:txBody>
      </p:sp>
      <p:sp>
        <p:nvSpPr>
          <p:cNvPr id="455" name="Google Shape;455;p30"/>
          <p:cNvSpPr txBox="1"/>
          <p:nvPr>
            <p:ph idx="1" type="subTitle"/>
          </p:nvPr>
        </p:nvSpPr>
        <p:spPr>
          <a:xfrm>
            <a:off x="117700" y="5899537"/>
            <a:ext cx="5707200" cy="4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6" name="Google Shape;4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81575"/>
            <a:ext cx="4302419" cy="391345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30"/>
          <p:cNvSpPr txBox="1"/>
          <p:nvPr/>
        </p:nvSpPr>
        <p:spPr>
          <a:xfrm>
            <a:off x="4894100" y="1433825"/>
            <a:ext cx="40251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rPr>
              <a:t>La mayoría de los accidentes fatales sucede en cruces de </a:t>
            </a:r>
            <a:r>
              <a:rPr b="1" lang="en-US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tipo Y </a:t>
            </a:r>
            <a:r>
              <a:rPr lang="en-US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rPr>
              <a:t>o en caminos </a:t>
            </a:r>
            <a:r>
              <a:rPr b="1" lang="en-US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sin intersección</a:t>
            </a:r>
            <a:r>
              <a:rPr lang="en-US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rPr>
              <a:t> </a:t>
            </a:r>
            <a:r>
              <a:rPr lang="en-US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rPr>
              <a:t>mientras</a:t>
            </a:r>
            <a:r>
              <a:rPr lang="en-US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rPr>
              <a:t> el </a:t>
            </a:r>
            <a:r>
              <a:rPr b="1" lang="en-US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vehículo avanza rectilíneamente</a:t>
            </a:r>
            <a:r>
              <a:rPr lang="en-US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rPr>
              <a:t>.</a:t>
            </a:r>
            <a:endParaRPr sz="1100"/>
          </a:p>
        </p:txBody>
      </p:sp>
      <p:cxnSp>
        <p:nvCxnSpPr>
          <p:cNvPr id="458" name="Google Shape;458;p30"/>
          <p:cNvCxnSpPr>
            <a:stCxn id="457" idx="1"/>
          </p:cNvCxnSpPr>
          <p:nvPr/>
        </p:nvCxnSpPr>
        <p:spPr>
          <a:xfrm flipH="1">
            <a:off x="1841300" y="1881725"/>
            <a:ext cx="3052800" cy="808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stealth"/>
          </a:ln>
        </p:spPr>
      </p:cxnSp>
      <p:grpSp>
        <p:nvGrpSpPr>
          <p:cNvPr id="459" name="Google Shape;459;p30"/>
          <p:cNvGrpSpPr/>
          <p:nvPr/>
        </p:nvGrpSpPr>
        <p:grpSpPr>
          <a:xfrm>
            <a:off x="4731225" y="4519075"/>
            <a:ext cx="3546176" cy="709401"/>
            <a:chOff x="4731225" y="4519075"/>
            <a:chExt cx="3546176" cy="709401"/>
          </a:xfrm>
        </p:grpSpPr>
        <p:pic>
          <p:nvPicPr>
            <p:cNvPr id="460" name="Google Shape;460;p30"/>
            <p:cNvPicPr preferRelativeResize="0"/>
            <p:nvPr/>
          </p:nvPicPr>
          <p:blipFill rotWithShape="1">
            <a:blip r:embed="rId4">
              <a:alphaModFix/>
            </a:blip>
            <a:srcRect b="56379" l="0" r="0" t="0"/>
            <a:stretch/>
          </p:blipFill>
          <p:spPr>
            <a:xfrm>
              <a:off x="4731225" y="4519075"/>
              <a:ext cx="1611844" cy="70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1" name="Google Shape;461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551818" y="4519075"/>
              <a:ext cx="725583" cy="709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62" name="Google Shape;46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2426" y="2485601"/>
            <a:ext cx="4778655" cy="20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1"/>
          <p:cNvSpPr txBox="1"/>
          <p:nvPr>
            <p:ph idx="2" type="title"/>
          </p:nvPr>
        </p:nvSpPr>
        <p:spPr>
          <a:xfrm>
            <a:off x="256500" y="174969"/>
            <a:ext cx="7452900" cy="12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R</a:t>
            </a:r>
            <a:r>
              <a:rPr lang="en-US">
                <a:solidFill>
                  <a:schemeClr val="accent3"/>
                </a:solidFill>
              </a:rPr>
              <a:t>esultados - Modelos de Clasificación</a:t>
            </a:r>
            <a:endParaRPr/>
          </a:p>
        </p:txBody>
      </p:sp>
      <p:sp>
        <p:nvSpPr>
          <p:cNvPr id="469" name="Google Shape;469;p31"/>
          <p:cNvSpPr txBox="1"/>
          <p:nvPr/>
        </p:nvSpPr>
        <p:spPr>
          <a:xfrm>
            <a:off x="324800" y="1514150"/>
            <a:ext cx="42534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jdhani SemiBold"/>
              <a:buChar char="●"/>
            </a:pPr>
            <a:r>
              <a:rPr lang="en-US" sz="1800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rPr>
              <a:t>Simplificación y balance de clases</a:t>
            </a:r>
            <a:endParaRPr sz="1800">
              <a:solidFill>
                <a:srgbClr val="434343"/>
              </a:solidFill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  <p:grpSp>
        <p:nvGrpSpPr>
          <p:cNvPr id="470" name="Google Shape;470;p31"/>
          <p:cNvGrpSpPr/>
          <p:nvPr/>
        </p:nvGrpSpPr>
        <p:grpSpPr>
          <a:xfrm>
            <a:off x="858200" y="2582825"/>
            <a:ext cx="4070275" cy="2536450"/>
            <a:chOff x="858200" y="2582825"/>
            <a:chExt cx="4070275" cy="2536450"/>
          </a:xfrm>
        </p:grpSpPr>
        <p:grpSp>
          <p:nvGrpSpPr>
            <p:cNvPr id="471" name="Google Shape;471;p31"/>
            <p:cNvGrpSpPr/>
            <p:nvPr/>
          </p:nvGrpSpPr>
          <p:grpSpPr>
            <a:xfrm>
              <a:off x="858375" y="2582825"/>
              <a:ext cx="4070100" cy="561600"/>
              <a:chOff x="194325" y="1522725"/>
              <a:chExt cx="4070100" cy="561600"/>
            </a:xfrm>
          </p:grpSpPr>
          <p:grpSp>
            <p:nvGrpSpPr>
              <p:cNvPr id="472" name="Google Shape;472;p31"/>
              <p:cNvGrpSpPr/>
              <p:nvPr/>
            </p:nvGrpSpPr>
            <p:grpSpPr>
              <a:xfrm>
                <a:off x="194325" y="1522725"/>
                <a:ext cx="2273100" cy="561600"/>
                <a:chOff x="479475" y="2363025"/>
                <a:chExt cx="2273100" cy="561600"/>
              </a:xfrm>
            </p:grpSpPr>
            <p:sp>
              <p:nvSpPr>
                <p:cNvPr id="473" name="Google Shape;473;p31"/>
                <p:cNvSpPr/>
                <p:nvPr/>
              </p:nvSpPr>
              <p:spPr>
                <a:xfrm rot="5400000">
                  <a:off x="1335225" y="1507275"/>
                  <a:ext cx="561600" cy="227310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399BA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500">
                    <a:latin typeface="Rajdhani"/>
                    <a:ea typeface="Rajdhani"/>
                    <a:cs typeface="Rajdhani"/>
                    <a:sym typeface="Rajdhani"/>
                  </a:endParaRPr>
                </a:p>
              </p:txBody>
            </p:sp>
            <p:sp>
              <p:nvSpPr>
                <p:cNvPr id="474" name="Google Shape;474;p31"/>
                <p:cNvSpPr/>
                <p:nvPr/>
              </p:nvSpPr>
              <p:spPr>
                <a:xfrm>
                  <a:off x="598577" y="2456780"/>
                  <a:ext cx="374100" cy="374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28600" rotWithShape="0" algn="tl" dir="5400000" dist="50800">
                    <a:srgbClr val="000000">
                      <a:alpha val="549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300">
                      <a:solidFill>
                        <a:srgbClr val="0C343D"/>
                      </a:solidFill>
                      <a:latin typeface="Rajdhani"/>
                      <a:ea typeface="Rajdhani"/>
                      <a:cs typeface="Rajdhani"/>
                      <a:sym typeface="Rajdhani"/>
                    </a:rPr>
                    <a:t>1</a:t>
                  </a:r>
                  <a:endParaRPr b="1" sz="1300">
                    <a:solidFill>
                      <a:srgbClr val="0C343D"/>
                    </a:solidFill>
                    <a:latin typeface="Rajdhani"/>
                    <a:ea typeface="Rajdhani"/>
                    <a:cs typeface="Rajdhani"/>
                    <a:sym typeface="Rajdhani"/>
                  </a:endParaRPr>
                </a:p>
              </p:txBody>
            </p:sp>
            <p:sp>
              <p:nvSpPr>
                <p:cNvPr id="475" name="Google Shape;475;p31"/>
                <p:cNvSpPr txBox="1"/>
                <p:nvPr/>
              </p:nvSpPr>
              <p:spPr>
                <a:xfrm>
                  <a:off x="972677" y="2447175"/>
                  <a:ext cx="1608600" cy="39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300">
                      <a:solidFill>
                        <a:srgbClr val="FFFFFF"/>
                      </a:solidFill>
                      <a:latin typeface="Rajdhani"/>
                      <a:ea typeface="Rajdhani"/>
                      <a:cs typeface="Rajdhani"/>
                      <a:sym typeface="Rajdhani"/>
                    </a:rPr>
                    <a:t>Regresión Logística</a:t>
                  </a:r>
                  <a:endParaRPr b="1" sz="900">
                    <a:solidFill>
                      <a:srgbClr val="FFFFFF"/>
                    </a:solidFill>
                    <a:latin typeface="Rajdhani"/>
                    <a:ea typeface="Rajdhani"/>
                    <a:cs typeface="Rajdhani"/>
                    <a:sym typeface="Rajdhani"/>
                  </a:endParaRPr>
                </a:p>
              </p:txBody>
            </p:sp>
          </p:grpSp>
          <p:sp>
            <p:nvSpPr>
              <p:cNvPr id="476" name="Google Shape;476;p31"/>
              <p:cNvSpPr txBox="1"/>
              <p:nvPr/>
            </p:nvSpPr>
            <p:spPr>
              <a:xfrm>
                <a:off x="2467425" y="1580325"/>
                <a:ext cx="17970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latin typeface="Rajdhani"/>
                    <a:ea typeface="Rajdhani"/>
                    <a:cs typeface="Rajdhani"/>
                    <a:sym typeface="Rajdhani"/>
                  </a:rPr>
                  <a:t>58.2</a:t>
                </a:r>
                <a:r>
                  <a:rPr b="1" lang="en-US" sz="1800">
                    <a:latin typeface="Rajdhani"/>
                    <a:ea typeface="Rajdhani"/>
                    <a:cs typeface="Rajdhani"/>
                    <a:sym typeface="Rajdhani"/>
                  </a:rPr>
                  <a:t>% </a:t>
                </a:r>
                <a:r>
                  <a:rPr lang="en-US" sz="1200">
                    <a:latin typeface="Rajdhani"/>
                    <a:ea typeface="Rajdhani"/>
                    <a:cs typeface="Rajdhani"/>
                    <a:sym typeface="Rajdhani"/>
                  </a:rPr>
                  <a:t>exactitud</a:t>
                </a:r>
                <a:endParaRPr sz="1200">
                  <a:latin typeface="Rajdhani"/>
                  <a:ea typeface="Rajdhani"/>
                  <a:cs typeface="Rajdhani"/>
                  <a:sym typeface="Rajdhani"/>
                </a:endParaRPr>
              </a:p>
            </p:txBody>
          </p:sp>
        </p:grpSp>
        <p:grpSp>
          <p:nvGrpSpPr>
            <p:cNvPr id="477" name="Google Shape;477;p31"/>
            <p:cNvGrpSpPr/>
            <p:nvPr/>
          </p:nvGrpSpPr>
          <p:grpSpPr>
            <a:xfrm>
              <a:off x="858500" y="3246900"/>
              <a:ext cx="3521400" cy="561600"/>
              <a:chOff x="194450" y="1522725"/>
              <a:chExt cx="3521400" cy="561600"/>
            </a:xfrm>
          </p:grpSpPr>
          <p:grpSp>
            <p:nvGrpSpPr>
              <p:cNvPr id="478" name="Google Shape;478;p31"/>
              <p:cNvGrpSpPr/>
              <p:nvPr/>
            </p:nvGrpSpPr>
            <p:grpSpPr>
              <a:xfrm>
                <a:off x="194450" y="1522725"/>
                <a:ext cx="2614500" cy="561600"/>
                <a:chOff x="479600" y="2363025"/>
                <a:chExt cx="2614500" cy="561600"/>
              </a:xfrm>
            </p:grpSpPr>
            <p:sp>
              <p:nvSpPr>
                <p:cNvPr id="479" name="Google Shape;479;p31"/>
                <p:cNvSpPr/>
                <p:nvPr/>
              </p:nvSpPr>
              <p:spPr>
                <a:xfrm rot="5400000">
                  <a:off x="1506050" y="1336575"/>
                  <a:ext cx="561600" cy="261450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26808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500">
                    <a:latin typeface="Rajdhani"/>
                    <a:ea typeface="Rajdhani"/>
                    <a:cs typeface="Rajdhani"/>
                    <a:sym typeface="Rajdhani"/>
                  </a:endParaRPr>
                </a:p>
              </p:txBody>
            </p:sp>
            <p:sp>
              <p:nvSpPr>
                <p:cNvPr id="480" name="Google Shape;480;p31"/>
                <p:cNvSpPr/>
                <p:nvPr/>
              </p:nvSpPr>
              <p:spPr>
                <a:xfrm>
                  <a:off x="598577" y="2456780"/>
                  <a:ext cx="374100" cy="374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28600" rotWithShape="0" algn="tl" dir="5400000" dist="50800">
                    <a:srgbClr val="000000">
                      <a:alpha val="549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300">
                      <a:solidFill>
                        <a:srgbClr val="0C343D"/>
                      </a:solidFill>
                      <a:latin typeface="Rajdhani"/>
                      <a:ea typeface="Rajdhani"/>
                      <a:cs typeface="Rajdhani"/>
                      <a:sym typeface="Rajdhani"/>
                    </a:rPr>
                    <a:t>2</a:t>
                  </a:r>
                  <a:endParaRPr b="1" sz="1300">
                    <a:solidFill>
                      <a:srgbClr val="0C343D"/>
                    </a:solidFill>
                    <a:latin typeface="Rajdhani"/>
                    <a:ea typeface="Rajdhani"/>
                    <a:cs typeface="Rajdhani"/>
                    <a:sym typeface="Rajdhani"/>
                  </a:endParaRPr>
                </a:p>
              </p:txBody>
            </p:sp>
            <p:sp>
              <p:nvSpPr>
                <p:cNvPr id="481" name="Google Shape;481;p31"/>
                <p:cNvSpPr txBox="1"/>
                <p:nvPr/>
              </p:nvSpPr>
              <p:spPr>
                <a:xfrm>
                  <a:off x="972677" y="2447175"/>
                  <a:ext cx="1608600" cy="39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300">
                      <a:solidFill>
                        <a:srgbClr val="FFFFFF"/>
                      </a:solidFill>
                      <a:latin typeface="Rajdhani"/>
                      <a:ea typeface="Rajdhani"/>
                      <a:cs typeface="Rajdhani"/>
                      <a:sym typeface="Rajdhani"/>
                    </a:rPr>
                    <a:t>Random Forest</a:t>
                  </a:r>
                  <a:endParaRPr b="1" sz="900">
                    <a:solidFill>
                      <a:srgbClr val="FFFFFF"/>
                    </a:solidFill>
                    <a:latin typeface="Rajdhani"/>
                    <a:ea typeface="Rajdhani"/>
                    <a:cs typeface="Rajdhani"/>
                    <a:sym typeface="Rajdhani"/>
                  </a:endParaRPr>
                </a:p>
              </p:txBody>
            </p:sp>
          </p:grpSp>
          <p:sp>
            <p:nvSpPr>
              <p:cNvPr id="482" name="Google Shape;482;p31"/>
              <p:cNvSpPr txBox="1"/>
              <p:nvPr/>
            </p:nvSpPr>
            <p:spPr>
              <a:xfrm>
                <a:off x="2808950" y="1580325"/>
                <a:ext cx="9069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latin typeface="Rajdhani"/>
                    <a:ea typeface="Rajdhani"/>
                    <a:cs typeface="Rajdhani"/>
                    <a:sym typeface="Rajdhani"/>
                  </a:rPr>
                  <a:t>63.5</a:t>
                </a:r>
                <a:r>
                  <a:rPr b="1" lang="en-US" sz="1800">
                    <a:latin typeface="Rajdhani"/>
                    <a:ea typeface="Rajdhani"/>
                    <a:cs typeface="Rajdhani"/>
                    <a:sym typeface="Rajdhani"/>
                  </a:rPr>
                  <a:t>%</a:t>
                </a:r>
                <a:endParaRPr b="1" sz="1800">
                  <a:latin typeface="Rajdhani"/>
                  <a:ea typeface="Rajdhani"/>
                  <a:cs typeface="Rajdhani"/>
                  <a:sym typeface="Rajdhani"/>
                </a:endParaRPr>
              </a:p>
            </p:txBody>
          </p:sp>
        </p:grpSp>
        <p:grpSp>
          <p:nvGrpSpPr>
            <p:cNvPr id="483" name="Google Shape;483;p31"/>
            <p:cNvGrpSpPr/>
            <p:nvPr/>
          </p:nvGrpSpPr>
          <p:grpSpPr>
            <a:xfrm>
              <a:off x="858500" y="3910975"/>
              <a:ext cx="3749100" cy="561600"/>
              <a:chOff x="194450" y="1522725"/>
              <a:chExt cx="3749100" cy="561600"/>
            </a:xfrm>
          </p:grpSpPr>
          <p:grpSp>
            <p:nvGrpSpPr>
              <p:cNvPr id="484" name="Google Shape;484;p31"/>
              <p:cNvGrpSpPr/>
              <p:nvPr/>
            </p:nvGrpSpPr>
            <p:grpSpPr>
              <a:xfrm>
                <a:off x="194450" y="1522725"/>
                <a:ext cx="2842200" cy="561600"/>
                <a:chOff x="479600" y="2363025"/>
                <a:chExt cx="2842200" cy="561600"/>
              </a:xfrm>
            </p:grpSpPr>
            <p:sp>
              <p:nvSpPr>
                <p:cNvPr id="485" name="Google Shape;485;p31"/>
                <p:cNvSpPr/>
                <p:nvPr/>
              </p:nvSpPr>
              <p:spPr>
                <a:xfrm rot="5400000">
                  <a:off x="1619900" y="1222725"/>
                  <a:ext cx="561600" cy="284220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134F5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500">
                    <a:latin typeface="Rajdhani"/>
                    <a:ea typeface="Rajdhani"/>
                    <a:cs typeface="Rajdhani"/>
                    <a:sym typeface="Rajdhani"/>
                  </a:endParaRPr>
                </a:p>
              </p:txBody>
            </p:sp>
            <p:sp>
              <p:nvSpPr>
                <p:cNvPr id="486" name="Google Shape;486;p31"/>
                <p:cNvSpPr/>
                <p:nvPr/>
              </p:nvSpPr>
              <p:spPr>
                <a:xfrm>
                  <a:off x="598577" y="2456780"/>
                  <a:ext cx="374100" cy="374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28600" rotWithShape="0" algn="tl" dir="5400000" dist="50800">
                    <a:srgbClr val="000000">
                      <a:alpha val="549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300">
                      <a:solidFill>
                        <a:srgbClr val="0C343D"/>
                      </a:solidFill>
                      <a:latin typeface="Rajdhani"/>
                      <a:ea typeface="Rajdhani"/>
                      <a:cs typeface="Rajdhani"/>
                      <a:sym typeface="Rajdhani"/>
                    </a:rPr>
                    <a:t>3</a:t>
                  </a:r>
                  <a:endParaRPr b="1" sz="1300">
                    <a:solidFill>
                      <a:srgbClr val="0C343D"/>
                    </a:solidFill>
                    <a:latin typeface="Rajdhani"/>
                    <a:ea typeface="Rajdhani"/>
                    <a:cs typeface="Rajdhani"/>
                    <a:sym typeface="Rajdhani"/>
                  </a:endParaRPr>
                </a:p>
              </p:txBody>
            </p:sp>
            <p:sp>
              <p:nvSpPr>
                <p:cNvPr id="487" name="Google Shape;487;p31"/>
                <p:cNvSpPr txBox="1"/>
                <p:nvPr/>
              </p:nvSpPr>
              <p:spPr>
                <a:xfrm>
                  <a:off x="972677" y="2447175"/>
                  <a:ext cx="1608600" cy="39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300">
                      <a:solidFill>
                        <a:srgbClr val="FFFFFF"/>
                      </a:solidFill>
                      <a:latin typeface="Rajdhani"/>
                      <a:ea typeface="Rajdhani"/>
                      <a:cs typeface="Rajdhani"/>
                      <a:sym typeface="Rajdhani"/>
                    </a:rPr>
                    <a:t>Bagging </a:t>
                  </a:r>
                  <a:endParaRPr b="1" sz="900">
                    <a:solidFill>
                      <a:srgbClr val="FFFFFF"/>
                    </a:solidFill>
                    <a:latin typeface="Rajdhani"/>
                    <a:ea typeface="Rajdhani"/>
                    <a:cs typeface="Rajdhani"/>
                    <a:sym typeface="Rajdhani"/>
                  </a:endParaRPr>
                </a:p>
              </p:txBody>
            </p:sp>
          </p:grpSp>
          <p:sp>
            <p:nvSpPr>
              <p:cNvPr id="488" name="Google Shape;488;p31"/>
              <p:cNvSpPr txBox="1"/>
              <p:nvPr/>
            </p:nvSpPr>
            <p:spPr>
              <a:xfrm>
                <a:off x="3036650" y="1571638"/>
                <a:ext cx="9069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latin typeface="Rajdhani"/>
                    <a:ea typeface="Rajdhani"/>
                    <a:cs typeface="Rajdhani"/>
                    <a:sym typeface="Rajdhani"/>
                  </a:rPr>
                  <a:t>79.3</a:t>
                </a:r>
                <a:r>
                  <a:rPr b="1" lang="en-US" sz="1800">
                    <a:latin typeface="Rajdhani"/>
                    <a:ea typeface="Rajdhani"/>
                    <a:cs typeface="Rajdhani"/>
                    <a:sym typeface="Rajdhani"/>
                  </a:rPr>
                  <a:t>%</a:t>
                </a:r>
                <a:endParaRPr b="1" sz="1800">
                  <a:latin typeface="Rajdhani"/>
                  <a:ea typeface="Rajdhani"/>
                  <a:cs typeface="Rajdhani"/>
                  <a:sym typeface="Rajdhani"/>
                </a:endParaRPr>
              </a:p>
            </p:txBody>
          </p:sp>
        </p:grpSp>
        <p:grpSp>
          <p:nvGrpSpPr>
            <p:cNvPr id="489" name="Google Shape;489;p31"/>
            <p:cNvGrpSpPr/>
            <p:nvPr/>
          </p:nvGrpSpPr>
          <p:grpSpPr>
            <a:xfrm>
              <a:off x="858200" y="4557675"/>
              <a:ext cx="3954300" cy="561600"/>
              <a:chOff x="194150" y="1522725"/>
              <a:chExt cx="3954300" cy="561600"/>
            </a:xfrm>
          </p:grpSpPr>
          <p:grpSp>
            <p:nvGrpSpPr>
              <p:cNvPr id="490" name="Google Shape;490;p31"/>
              <p:cNvGrpSpPr/>
              <p:nvPr/>
            </p:nvGrpSpPr>
            <p:grpSpPr>
              <a:xfrm>
                <a:off x="194150" y="1522725"/>
                <a:ext cx="3047400" cy="561600"/>
                <a:chOff x="479300" y="2363025"/>
                <a:chExt cx="3047400" cy="561600"/>
              </a:xfrm>
            </p:grpSpPr>
            <p:sp>
              <p:nvSpPr>
                <p:cNvPr id="491" name="Google Shape;491;p31"/>
                <p:cNvSpPr/>
                <p:nvPr/>
              </p:nvSpPr>
              <p:spPr>
                <a:xfrm rot="5400000">
                  <a:off x="1722200" y="1120125"/>
                  <a:ext cx="561600" cy="304740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134F5C"/>
                </a:solidFill>
                <a:ln cap="flat" cmpd="sng" w="28575">
                  <a:solidFill>
                    <a:srgbClr val="00FF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500">
                    <a:latin typeface="Rajdhani"/>
                    <a:ea typeface="Rajdhani"/>
                    <a:cs typeface="Rajdhani"/>
                    <a:sym typeface="Rajdhani"/>
                  </a:endParaRPr>
                </a:p>
              </p:txBody>
            </p:sp>
            <p:sp>
              <p:nvSpPr>
                <p:cNvPr id="492" name="Google Shape;492;p31"/>
                <p:cNvSpPr/>
                <p:nvPr/>
              </p:nvSpPr>
              <p:spPr>
                <a:xfrm>
                  <a:off x="598577" y="2456780"/>
                  <a:ext cx="374100" cy="374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28600" rotWithShape="0" algn="tl" dir="5400000" dist="50800">
                    <a:srgbClr val="000000">
                      <a:alpha val="549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300">
                      <a:solidFill>
                        <a:srgbClr val="0C343D"/>
                      </a:solidFill>
                      <a:latin typeface="Rajdhani"/>
                      <a:ea typeface="Rajdhani"/>
                      <a:cs typeface="Rajdhani"/>
                      <a:sym typeface="Rajdhani"/>
                    </a:rPr>
                    <a:t>4</a:t>
                  </a:r>
                  <a:endParaRPr b="1" sz="1300">
                    <a:solidFill>
                      <a:srgbClr val="0C343D"/>
                    </a:solidFill>
                    <a:latin typeface="Rajdhani"/>
                    <a:ea typeface="Rajdhani"/>
                    <a:cs typeface="Rajdhani"/>
                    <a:sym typeface="Rajdhani"/>
                  </a:endParaRPr>
                </a:p>
              </p:txBody>
            </p:sp>
            <p:sp>
              <p:nvSpPr>
                <p:cNvPr id="493" name="Google Shape;493;p31"/>
                <p:cNvSpPr txBox="1"/>
                <p:nvPr/>
              </p:nvSpPr>
              <p:spPr>
                <a:xfrm>
                  <a:off x="972677" y="2447175"/>
                  <a:ext cx="1608600" cy="39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300">
                      <a:solidFill>
                        <a:srgbClr val="FFFFFF"/>
                      </a:solidFill>
                      <a:latin typeface="Rajdhani"/>
                      <a:ea typeface="Rajdhani"/>
                      <a:cs typeface="Rajdhani"/>
                      <a:sym typeface="Rajdhani"/>
                    </a:rPr>
                    <a:t>XGBoost</a:t>
                  </a:r>
                  <a:endParaRPr b="1" sz="900">
                    <a:solidFill>
                      <a:srgbClr val="FFFFFF"/>
                    </a:solidFill>
                    <a:latin typeface="Rajdhani"/>
                    <a:ea typeface="Rajdhani"/>
                    <a:cs typeface="Rajdhani"/>
                    <a:sym typeface="Rajdhani"/>
                  </a:endParaRPr>
                </a:p>
              </p:txBody>
            </p:sp>
          </p:grpSp>
          <p:sp>
            <p:nvSpPr>
              <p:cNvPr id="494" name="Google Shape;494;p31"/>
              <p:cNvSpPr txBox="1"/>
              <p:nvPr/>
            </p:nvSpPr>
            <p:spPr>
              <a:xfrm>
                <a:off x="3241550" y="1580325"/>
                <a:ext cx="9069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latin typeface="Rajdhani"/>
                    <a:ea typeface="Rajdhani"/>
                    <a:cs typeface="Rajdhani"/>
                    <a:sym typeface="Rajdhani"/>
                  </a:rPr>
                  <a:t>96.4</a:t>
                </a:r>
                <a:r>
                  <a:rPr b="1" lang="en-US" sz="1800">
                    <a:latin typeface="Rajdhani"/>
                    <a:ea typeface="Rajdhani"/>
                    <a:cs typeface="Rajdhani"/>
                    <a:sym typeface="Rajdhani"/>
                  </a:rPr>
                  <a:t>%</a:t>
                </a:r>
                <a:endParaRPr b="1" sz="1800">
                  <a:latin typeface="Rajdhani"/>
                  <a:ea typeface="Rajdhani"/>
                  <a:cs typeface="Rajdhani"/>
                  <a:sym typeface="Rajdhani"/>
                </a:endParaRPr>
              </a:p>
            </p:txBody>
          </p:sp>
        </p:grpSp>
      </p:grpSp>
      <p:pic>
        <p:nvPicPr>
          <p:cNvPr id="495" name="Google Shape;4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0050" y="1948890"/>
            <a:ext cx="3295800" cy="2530184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31"/>
          <p:cNvSpPr txBox="1"/>
          <p:nvPr/>
        </p:nvSpPr>
        <p:spPr>
          <a:xfrm>
            <a:off x="324800" y="2097425"/>
            <a:ext cx="42534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jdhani SemiBold"/>
              <a:buChar char="●"/>
            </a:pPr>
            <a:r>
              <a:rPr lang="en-US" sz="1800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rPr>
              <a:t>Performance de entrenamiento:</a:t>
            </a:r>
            <a:endParaRPr sz="1800">
              <a:solidFill>
                <a:srgbClr val="434343"/>
              </a:solidFill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  <p:sp>
        <p:nvSpPr>
          <p:cNvPr id="497" name="Google Shape;497;p31"/>
          <p:cNvSpPr txBox="1"/>
          <p:nvPr/>
        </p:nvSpPr>
        <p:spPr>
          <a:xfrm>
            <a:off x="5036825" y="1514150"/>
            <a:ext cx="37491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jdhani SemiBold"/>
              <a:buChar char="●"/>
            </a:pPr>
            <a:r>
              <a:rPr lang="en-US" sz="1800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rPr>
              <a:t>Performance de testing:</a:t>
            </a:r>
            <a:endParaRPr sz="1800">
              <a:solidFill>
                <a:srgbClr val="434343"/>
              </a:solidFill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  <p:sp>
        <p:nvSpPr>
          <p:cNvPr id="498" name="Google Shape;498;p31"/>
          <p:cNvSpPr txBox="1"/>
          <p:nvPr/>
        </p:nvSpPr>
        <p:spPr>
          <a:xfrm>
            <a:off x="6056075" y="4557675"/>
            <a:ext cx="1710600" cy="420600"/>
          </a:xfrm>
          <a:prstGeom prst="rect">
            <a:avLst/>
          </a:prstGeom>
          <a:solidFill>
            <a:srgbClr val="268085">
              <a:alpha val="2098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ajdhani SemiBold"/>
                <a:ea typeface="Rajdhani SemiBold"/>
                <a:cs typeface="Rajdhani SemiBold"/>
                <a:sym typeface="Rajdhani SemiBold"/>
              </a:rPr>
              <a:t>Exactitud: 78.0%</a:t>
            </a:r>
            <a:endParaRPr sz="1800">
              <a:solidFill>
                <a:srgbClr val="434343"/>
              </a:solidFill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  <p:cxnSp>
        <p:nvCxnSpPr>
          <p:cNvPr id="499" name="Google Shape;499;p31"/>
          <p:cNvCxnSpPr>
            <a:stCxn id="494" idx="2"/>
            <a:endCxn id="495" idx="1"/>
          </p:cNvCxnSpPr>
          <p:nvPr/>
        </p:nvCxnSpPr>
        <p:spPr>
          <a:xfrm rot="-5400000">
            <a:off x="3863000" y="3710025"/>
            <a:ext cx="1863000" cy="870900"/>
          </a:xfrm>
          <a:prstGeom prst="curvedConnector4">
            <a:avLst>
              <a:gd fmla="val -1647" name="adj1"/>
              <a:gd fmla="val 65381" name="adj2"/>
            </a:avLst>
          </a:prstGeom>
          <a:noFill/>
          <a:ln cap="flat" cmpd="sng" w="28575">
            <a:solidFill>
              <a:srgbClr val="134F5C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2"/>
          <p:cNvSpPr txBox="1"/>
          <p:nvPr>
            <p:ph idx="1" type="subTitle"/>
          </p:nvPr>
        </p:nvSpPr>
        <p:spPr>
          <a:xfrm>
            <a:off x="117700" y="5899537"/>
            <a:ext cx="5707200" cy="4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2"/>
          <p:cNvSpPr txBox="1"/>
          <p:nvPr>
            <p:ph idx="2" type="title"/>
          </p:nvPr>
        </p:nvSpPr>
        <p:spPr>
          <a:xfrm>
            <a:off x="720000" y="286799"/>
            <a:ext cx="7452900" cy="111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R</a:t>
            </a:r>
            <a:r>
              <a:rPr lang="en-US">
                <a:solidFill>
                  <a:schemeClr val="accent3"/>
                </a:solidFill>
              </a:rPr>
              <a:t>esultados - Modelos de Clasificación</a:t>
            </a:r>
            <a:endParaRPr/>
          </a:p>
        </p:txBody>
      </p:sp>
      <p:sp>
        <p:nvSpPr>
          <p:cNvPr id="507" name="Google Shape;507;p32"/>
          <p:cNvSpPr txBox="1"/>
          <p:nvPr>
            <p:ph idx="1" type="subTitle"/>
          </p:nvPr>
        </p:nvSpPr>
        <p:spPr>
          <a:xfrm>
            <a:off x="-1969550" y="4918037"/>
            <a:ext cx="5707200" cy="4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2"/>
          <p:cNvSpPr txBox="1"/>
          <p:nvPr/>
        </p:nvSpPr>
        <p:spPr>
          <a:xfrm>
            <a:off x="5824900" y="2619250"/>
            <a:ext cx="3055200" cy="1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¿Cuáles son las características </a:t>
            </a:r>
            <a:r>
              <a:rPr b="1" lang="en-US" sz="1800">
                <a:solidFill>
                  <a:schemeClr val="dk1"/>
                </a:solidFill>
                <a:highlight>
                  <a:srgbClr val="C9DAF8"/>
                </a:highlight>
                <a:latin typeface="Rajdhani"/>
                <a:ea typeface="Rajdhani"/>
                <a:cs typeface="Rajdhani"/>
                <a:sym typeface="Rajdhani"/>
              </a:rPr>
              <a:t>más</a:t>
            </a:r>
            <a:r>
              <a:rPr b="1" lang="en-US" sz="18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 relevantes en la clasificación de accidentes de tránsito?</a:t>
            </a:r>
            <a:endParaRPr b="1" sz="18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509" name="Google Shape;509;p32"/>
          <p:cNvGrpSpPr/>
          <p:nvPr/>
        </p:nvGrpSpPr>
        <p:grpSpPr>
          <a:xfrm>
            <a:off x="381958" y="1020794"/>
            <a:ext cx="5178686" cy="4476096"/>
            <a:chOff x="-238905" y="1179919"/>
            <a:chExt cx="5178686" cy="4476096"/>
          </a:xfrm>
        </p:grpSpPr>
        <p:grpSp>
          <p:nvGrpSpPr>
            <p:cNvPr id="510" name="Google Shape;510;p32"/>
            <p:cNvGrpSpPr/>
            <p:nvPr/>
          </p:nvGrpSpPr>
          <p:grpSpPr>
            <a:xfrm>
              <a:off x="1089502" y="3311844"/>
              <a:ext cx="1877490" cy="1879442"/>
              <a:chOff x="4373175" y="1787268"/>
              <a:chExt cx="2440200" cy="2440200"/>
            </a:xfrm>
          </p:grpSpPr>
          <p:sp>
            <p:nvSpPr>
              <p:cNvPr id="511" name="Google Shape;511;p32"/>
              <p:cNvSpPr/>
              <p:nvPr/>
            </p:nvSpPr>
            <p:spPr>
              <a:xfrm>
                <a:off x="4373175" y="1787268"/>
                <a:ext cx="2440200" cy="2440200"/>
              </a:xfrm>
              <a:prstGeom prst="ellipse">
                <a:avLst/>
              </a:prstGeom>
              <a:solidFill>
                <a:srgbClr val="0C343D"/>
              </a:solidFill>
              <a:ln>
                <a:noFill/>
              </a:ln>
              <a:effectLst>
                <a:outerShdw blurRad="228600" rotWithShape="0" algn="tl" dir="5400000" dist="50800">
                  <a:srgbClr val="000000">
                    <a:alpha val="549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latin typeface="Rajdhani"/>
                  <a:ea typeface="Rajdhani"/>
                  <a:cs typeface="Rajdhani"/>
                  <a:sym typeface="Rajdhani"/>
                </a:endParaRPr>
              </a:p>
            </p:txBody>
          </p:sp>
          <p:sp>
            <p:nvSpPr>
              <p:cNvPr id="512" name="Google Shape;512;p32"/>
              <p:cNvSpPr txBox="1"/>
              <p:nvPr/>
            </p:nvSpPr>
            <p:spPr>
              <a:xfrm>
                <a:off x="4661915" y="2425670"/>
                <a:ext cx="1862700" cy="116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>
                    <a:solidFill>
                      <a:srgbClr val="FFFFFF"/>
                    </a:solidFill>
                    <a:latin typeface="Rajdhani"/>
                    <a:ea typeface="Rajdhani"/>
                    <a:cs typeface="Rajdhani"/>
                    <a:sym typeface="Rajdhani"/>
                  </a:rPr>
                  <a:t>Día de la semana</a:t>
                </a:r>
                <a:endParaRPr b="1">
                  <a:solidFill>
                    <a:srgbClr val="FFFFFF"/>
                  </a:solidFill>
                  <a:latin typeface="Rajdhani"/>
                  <a:ea typeface="Rajdhani"/>
                  <a:cs typeface="Rajdhani"/>
                  <a:sym typeface="Rajdhani"/>
                </a:endParaRPr>
              </a:p>
            </p:txBody>
          </p:sp>
        </p:grpSp>
        <p:sp>
          <p:nvSpPr>
            <p:cNvPr id="513" name="Google Shape;513;p32"/>
            <p:cNvSpPr/>
            <p:nvPr/>
          </p:nvSpPr>
          <p:spPr>
            <a:xfrm rot="-6596588">
              <a:off x="2585613" y="4776236"/>
              <a:ext cx="771357" cy="771357"/>
            </a:xfrm>
            <a:prstGeom prst="ellipse">
              <a:avLst/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514" name="Google Shape;514;p32"/>
            <p:cNvSpPr/>
            <p:nvPr/>
          </p:nvSpPr>
          <p:spPr>
            <a:xfrm rot="-6598620">
              <a:off x="2713854" y="1416578"/>
              <a:ext cx="1681581" cy="1681581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515" name="Google Shape;515;p32"/>
            <p:cNvSpPr/>
            <p:nvPr/>
          </p:nvSpPr>
          <p:spPr>
            <a:xfrm rot="-6599386">
              <a:off x="231346" y="2037099"/>
              <a:ext cx="440541" cy="440541"/>
            </a:xfrm>
            <a:prstGeom prst="ellipse">
              <a:avLst/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516" name="Google Shape;516;p32"/>
            <p:cNvSpPr/>
            <p:nvPr/>
          </p:nvSpPr>
          <p:spPr>
            <a:xfrm rot="-6598839">
              <a:off x="800391" y="2976550"/>
              <a:ext cx="1199287" cy="1199287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 rot="-6597866">
              <a:off x="574579" y="2837782"/>
              <a:ext cx="629106" cy="629106"/>
            </a:xfrm>
            <a:prstGeom prst="ellipse">
              <a:avLst/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 rot="-6597701">
              <a:off x="1180375" y="1743383"/>
              <a:ext cx="274172" cy="274172"/>
            </a:xfrm>
            <a:prstGeom prst="ellipse">
              <a:avLst/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grpSp>
          <p:nvGrpSpPr>
            <p:cNvPr id="519" name="Google Shape;519;p32"/>
            <p:cNvGrpSpPr/>
            <p:nvPr/>
          </p:nvGrpSpPr>
          <p:grpSpPr>
            <a:xfrm>
              <a:off x="1638512" y="2056119"/>
              <a:ext cx="1423800" cy="1423800"/>
              <a:chOff x="3649562" y="1426553"/>
              <a:chExt cx="1423800" cy="1423800"/>
            </a:xfrm>
          </p:grpSpPr>
          <p:sp>
            <p:nvSpPr>
              <p:cNvPr id="520" name="Google Shape;520;p32"/>
              <p:cNvSpPr/>
              <p:nvPr/>
            </p:nvSpPr>
            <p:spPr>
              <a:xfrm>
                <a:off x="3649562" y="1426553"/>
                <a:ext cx="1423800" cy="1423800"/>
              </a:xfrm>
              <a:prstGeom prst="ellipse">
                <a:avLst/>
              </a:prstGeom>
              <a:solidFill>
                <a:srgbClr val="268085"/>
              </a:solidFill>
              <a:ln>
                <a:noFill/>
              </a:ln>
              <a:effectLst>
                <a:outerShdw blurRad="228600" rotWithShape="0" algn="tl" dir="5400000" dist="50800">
                  <a:srgbClr val="000000">
                    <a:alpha val="549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latin typeface="Rajdhani"/>
                  <a:ea typeface="Rajdhani"/>
                  <a:cs typeface="Rajdhani"/>
                  <a:sym typeface="Rajdhani"/>
                </a:endParaRPr>
              </a:p>
            </p:txBody>
          </p:sp>
          <p:sp>
            <p:nvSpPr>
              <p:cNvPr id="521" name="Google Shape;521;p32"/>
              <p:cNvSpPr txBox="1"/>
              <p:nvPr/>
            </p:nvSpPr>
            <p:spPr>
              <a:xfrm>
                <a:off x="3877579" y="1666103"/>
                <a:ext cx="967800" cy="944700"/>
              </a:xfrm>
              <a:prstGeom prst="rect">
                <a:avLst/>
              </a:prstGeom>
              <a:solidFill>
                <a:srgbClr val="2680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FFFFFF"/>
                    </a:solidFill>
                    <a:latin typeface="Rajdhani"/>
                    <a:ea typeface="Rajdhani"/>
                    <a:cs typeface="Rajdhani"/>
                    <a:sym typeface="Rajdhani"/>
                  </a:rPr>
                  <a:t>Experiencia del conductor</a:t>
                </a:r>
                <a:endParaRPr b="1" sz="1200">
                  <a:solidFill>
                    <a:srgbClr val="FFFFFF"/>
                  </a:solidFill>
                  <a:latin typeface="Rajdhani"/>
                  <a:ea typeface="Rajdhani"/>
                  <a:cs typeface="Rajdhani"/>
                  <a:sym typeface="Rajdhani"/>
                </a:endParaRPr>
              </a:p>
            </p:txBody>
          </p:sp>
        </p:grpSp>
        <p:grpSp>
          <p:nvGrpSpPr>
            <p:cNvPr id="522" name="Google Shape;522;p32"/>
            <p:cNvGrpSpPr/>
            <p:nvPr/>
          </p:nvGrpSpPr>
          <p:grpSpPr>
            <a:xfrm>
              <a:off x="2675519" y="2587268"/>
              <a:ext cx="2264262" cy="2259625"/>
              <a:chOff x="4664378" y="1935461"/>
              <a:chExt cx="2440200" cy="2440200"/>
            </a:xfrm>
          </p:grpSpPr>
          <p:sp>
            <p:nvSpPr>
              <p:cNvPr id="523" name="Google Shape;523;p32"/>
              <p:cNvSpPr/>
              <p:nvPr/>
            </p:nvSpPr>
            <p:spPr>
              <a:xfrm>
                <a:off x="4664378" y="1935461"/>
                <a:ext cx="2440200" cy="2440200"/>
              </a:xfrm>
              <a:prstGeom prst="ellipse">
                <a:avLst/>
              </a:prstGeom>
              <a:solidFill>
                <a:srgbClr val="134F5C"/>
              </a:solidFill>
              <a:ln>
                <a:noFill/>
              </a:ln>
              <a:effectLst>
                <a:outerShdw blurRad="228600" rotWithShape="0" algn="tl" dir="5400000" dist="50800">
                  <a:srgbClr val="000000">
                    <a:alpha val="549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latin typeface="Rajdhani"/>
                  <a:ea typeface="Rajdhani"/>
                  <a:cs typeface="Rajdhani"/>
                  <a:sym typeface="Rajdhani"/>
                </a:endParaRPr>
              </a:p>
            </p:txBody>
          </p:sp>
          <p:sp>
            <p:nvSpPr>
              <p:cNvPr id="524" name="Google Shape;524;p32"/>
              <p:cNvSpPr txBox="1"/>
              <p:nvPr/>
            </p:nvSpPr>
            <p:spPr>
              <a:xfrm>
                <a:off x="4953120" y="2596095"/>
                <a:ext cx="1862700" cy="116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>
                    <a:solidFill>
                      <a:srgbClr val="FFFFFF"/>
                    </a:solidFill>
                    <a:latin typeface="Rajdhani"/>
                    <a:ea typeface="Rajdhani"/>
                    <a:cs typeface="Rajdhani"/>
                    <a:sym typeface="Rajdhani"/>
                  </a:rPr>
                  <a:t>Hora</a:t>
                </a:r>
                <a:endParaRPr b="1">
                  <a:solidFill>
                    <a:srgbClr val="FFFFFF"/>
                  </a:solidFill>
                  <a:latin typeface="Rajdhani"/>
                  <a:ea typeface="Rajdhani"/>
                  <a:cs typeface="Rajdhani"/>
                  <a:sym typeface="Rajdhani"/>
                </a:endParaRPr>
              </a:p>
            </p:txBody>
          </p:sp>
        </p:grpSp>
        <p:sp>
          <p:nvSpPr>
            <p:cNvPr id="525" name="Google Shape;525;p32"/>
            <p:cNvSpPr txBox="1"/>
            <p:nvPr/>
          </p:nvSpPr>
          <p:spPr>
            <a:xfrm>
              <a:off x="3127729" y="1698669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FFFFFF"/>
                  </a:solidFill>
                  <a:latin typeface="Rajdhani"/>
                  <a:ea typeface="Rajdhani"/>
                  <a:cs typeface="Rajdhani"/>
                  <a:sym typeface="Rajdhani"/>
                </a:rPr>
                <a:t>Número de heridos</a:t>
              </a:r>
              <a:endParaRPr b="1" sz="12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526" name="Google Shape;526;p32"/>
            <p:cNvSpPr txBox="1"/>
            <p:nvPr/>
          </p:nvSpPr>
          <p:spPr>
            <a:xfrm>
              <a:off x="916129" y="3103844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FFFFFF"/>
                  </a:solidFill>
                  <a:latin typeface="Rajdhani"/>
                  <a:ea typeface="Rajdhani"/>
                  <a:cs typeface="Rajdhani"/>
                  <a:sym typeface="Rajdhani"/>
                </a:rPr>
                <a:t>Edad del conductor</a:t>
              </a:r>
              <a:endParaRPr b="1" sz="12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 rot="-6597629">
              <a:off x="-78411" y="3918220"/>
              <a:ext cx="1168813" cy="1160559"/>
            </a:xfrm>
            <a:prstGeom prst="ellipse">
              <a:avLst/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gital House">
  <a:themeElements>
    <a:clrScheme name="Office">
      <a:dk1>
        <a:srgbClr val="3F3F3F"/>
      </a:dk1>
      <a:lt1>
        <a:srgbClr val="FFFFFF"/>
      </a:lt1>
      <a:dk2>
        <a:srgbClr val="3F3F3F"/>
      </a:dk2>
      <a:lt2>
        <a:srgbClr val="FFEBEE"/>
      </a:lt2>
      <a:accent1>
        <a:srgbClr val="3F3F3F"/>
      </a:accent1>
      <a:accent2>
        <a:srgbClr val="CC003D"/>
      </a:accent2>
      <a:accent3>
        <a:srgbClr val="CB1E40"/>
      </a:accent3>
      <a:accent4>
        <a:srgbClr val="EC183F"/>
      </a:accent4>
      <a:accent5>
        <a:srgbClr val="ED174C"/>
      </a:accent5>
      <a:accent6>
        <a:srgbClr val="EC183F"/>
      </a:accent6>
      <a:hlink>
        <a:srgbClr val="EC183F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