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A52B581-F476-4E8F-AD72-547351C8F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569FCA3-1851-4820-9359-DB76EE184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89AE73F-5115-47C0-89E9-B59765EB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7A69-5182-4E28-A47A-608463D34F9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3232CC0-6E82-4315-BF36-DBE2A661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2094A2F-7DCA-4EBA-A65F-E26FD4D4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4781-5874-472F-9CD8-1FF5F34A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5B83E48-A4C0-46E5-AE0D-D0BF9744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CA2A1E3-80DC-4C79-A235-39377FB61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39E62C2-C0DA-4274-B252-CDFCFE25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7A69-5182-4E28-A47A-608463D34F9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6556859-8614-43DF-B575-6E85604C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2155563-2BE1-408E-8592-314F3125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4781-5874-472F-9CD8-1FF5F34A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A7F055C-12E3-4330-A796-210915490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691040B7-1877-4246-9D22-B2816A5E2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EE5FC68-9A14-4803-8011-04286FDF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7A69-5182-4E28-A47A-608463D34F9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04400B7-63AE-47C8-9030-10B90715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BF7E4C2-C8E0-4D08-BD24-06B52873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4781-5874-472F-9CD8-1FF5F34A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25EA3C0-A3E5-4C19-9754-4839078A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E1140BA-CA08-4A56-9312-E4DBCC84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59C7AB2-BF19-4840-B91F-D56A1883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7A69-5182-4E28-A47A-608463D34F9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300FD85-85F2-45D1-B217-5665CE5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BAD8C54-937F-4EFB-9B75-F160A879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4781-5874-472F-9CD8-1FF5F34A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8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33A3DEC-89C5-4734-BD69-D11C55C1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F473A91-E4AA-44FE-98FD-344164710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2EC2EC8-91C2-4B16-9D3D-050FDA35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7A69-5182-4E28-A47A-608463D34F9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F7791D7-63F4-4B04-A98C-C1191138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59D7E48-592A-4628-9216-4769BE92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4781-5874-472F-9CD8-1FF5F34A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DB39E5-348F-41A1-9316-6D6B8BE5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7646FD5-5E61-43F1-A058-A6586C749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51617F2-18EA-4980-B807-A85CB575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9ACE81FF-F11D-4D22-B933-62027CA0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7A69-5182-4E28-A47A-608463D34F9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CD633DB-4423-49CA-B6C3-D057A9B8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9D5AFA7-C6BC-4679-A809-A04B88DD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4781-5874-472F-9CD8-1FF5F34A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3BB1D9-FC43-4119-90DD-A978C226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113709E-4420-4FBF-9F84-22DC2EE5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4ACBDEF-19C3-4E61-BA3D-405AB9143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B20AD62-CD0D-4967-B01C-D1FFE0E52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4B7F42E6-852E-4248-B4F1-1EF2ADA88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8302346-F027-4E0E-83C8-4ED3038A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7A69-5182-4E28-A47A-608463D34F9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B6A970F4-6C2A-413D-9A90-0DE209DD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A5FE9024-A354-42C2-B0FA-D943EE87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4781-5874-472F-9CD8-1FF5F34A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953773E-FD56-4274-BB5D-B2CD2EA8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3BEBADD2-AB12-4ED5-AC84-DFD367DF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7A69-5182-4E28-A47A-608463D34F9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7C4BB5-FCD2-4BE5-BC99-A036B16E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BF8AAA1B-126B-4F4F-B58C-86697AD4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4781-5874-472F-9CD8-1FF5F34A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E02E0EF3-726B-4A35-95DE-260EF123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7A69-5182-4E28-A47A-608463D34F9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A2E02CD8-1EA1-4EB3-9ABA-768A28E5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29AF08D-2F88-4C56-8449-0F1BAF14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4781-5874-472F-9CD8-1FF5F34A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9A8E428-EF68-453D-A441-C1849176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064D3B7-B2DA-4EFB-A670-1B20297D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11C95F3F-B0AF-4A7C-A94E-163B85FB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B454209-71DB-476F-AA94-86F5B399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7A69-5182-4E28-A47A-608463D34F9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89D8CC4-86C6-4E22-B866-94A755DC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5E9A2A5-DFCF-4879-B235-941B885A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4781-5874-472F-9CD8-1FF5F34A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562DBCC-C953-40FA-85A7-B32A6F1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C6AFA619-1CEA-4838-A982-4E7A67D5A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9AE650E-D8F8-4B1F-813B-C649B1658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F86CB99-178B-490B-9CD9-429A4432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7A69-5182-4E28-A47A-608463D34F9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C5F9EE2-7789-40CF-B3EB-6B52906B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B72E062-8289-4700-A641-D2A57D1B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4781-5874-472F-9CD8-1FF5F34A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B707C795-4A67-4A2C-8D22-F68DDC06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83B531A-5987-413D-910B-54E846BD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66F048A-4A99-4200-9410-8B4E550FD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7A69-5182-4E28-A47A-608463D34F9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AA22ECE-DAC6-4830-85CD-948297097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291EB22-C86B-4EBA-8F6A-90AD876E8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4781-5874-472F-9CD8-1FF5F34A1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8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820B44A6-CBB8-4F52-8339-7C03320EC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57" y="79550"/>
            <a:ext cx="7918531" cy="1810195"/>
          </a:xfrm>
          <a:prstGeom prst="rect">
            <a:avLst/>
          </a:prstGeom>
        </p:spPr>
      </p:pic>
      <p:pic>
        <p:nvPicPr>
          <p:cNvPr id="15" name="Imagine 14" descr="O imagine care conține text&#10;&#10;Descriere generată automat">
            <a:extLst>
              <a:ext uri="{FF2B5EF4-FFF2-40B4-BE49-F238E27FC236}">
                <a16:creationId xmlns:a16="http://schemas.microsoft.com/office/drawing/2014/main" id="{AA1D9236-9C3C-486A-99BA-4DBB9365B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53" y="2007036"/>
            <a:ext cx="5185026" cy="757364"/>
          </a:xfrm>
          <a:prstGeom prst="rect">
            <a:avLst/>
          </a:prstGeom>
        </p:spPr>
      </p:pic>
      <p:pic>
        <p:nvPicPr>
          <p:cNvPr id="23" name="Imagine 22" descr="O imagine care conține text&#10;&#10;Descriere generată automat">
            <a:extLst>
              <a:ext uri="{FF2B5EF4-FFF2-40B4-BE49-F238E27FC236}">
                <a16:creationId xmlns:a16="http://schemas.microsoft.com/office/drawing/2014/main" id="{9BE225F2-5B7F-4727-B264-35A2ABD7D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4" y="3606699"/>
            <a:ext cx="1694798" cy="498089"/>
          </a:xfrm>
          <a:prstGeom prst="rect">
            <a:avLst/>
          </a:prstGeom>
        </p:spPr>
      </p:pic>
      <p:pic>
        <p:nvPicPr>
          <p:cNvPr id="27" name="Imagine 26" descr="O imagine care conține text&#10;&#10;Descriere generată automat">
            <a:extLst>
              <a:ext uri="{FF2B5EF4-FFF2-40B4-BE49-F238E27FC236}">
                <a16:creationId xmlns:a16="http://schemas.microsoft.com/office/drawing/2014/main" id="{DDD2C36F-BF1D-4AF1-9B82-5A0529E6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28" y="4265658"/>
            <a:ext cx="3666363" cy="537312"/>
          </a:xfrm>
          <a:prstGeom prst="rect">
            <a:avLst/>
          </a:prstGeom>
        </p:spPr>
      </p:pic>
      <p:pic>
        <p:nvPicPr>
          <p:cNvPr id="30" name="Imagine 29" descr="O imagine care conține ceas, metru&#10;&#10;Descriere generată automat">
            <a:extLst>
              <a:ext uri="{FF2B5EF4-FFF2-40B4-BE49-F238E27FC236}">
                <a16:creationId xmlns:a16="http://schemas.microsoft.com/office/drawing/2014/main" id="{CC6E8465-C7F6-4075-9226-C5DAE8AFA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25" y="4242048"/>
            <a:ext cx="2625262" cy="573237"/>
          </a:xfrm>
          <a:prstGeom prst="rect">
            <a:avLst/>
          </a:prstGeom>
        </p:spPr>
      </p:pic>
      <p:pic>
        <p:nvPicPr>
          <p:cNvPr id="32" name="Imagine 31" descr="O imagine care conține text&#10;&#10;Descriere generată automat">
            <a:extLst>
              <a:ext uri="{FF2B5EF4-FFF2-40B4-BE49-F238E27FC236}">
                <a16:creationId xmlns:a16="http://schemas.microsoft.com/office/drawing/2014/main" id="{80A926FF-CF0B-4D75-9538-F2D57F99D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53" y="2889692"/>
            <a:ext cx="1845321" cy="570372"/>
          </a:xfrm>
          <a:prstGeom prst="rect">
            <a:avLst/>
          </a:prstGeom>
        </p:spPr>
      </p:pic>
      <p:pic>
        <p:nvPicPr>
          <p:cNvPr id="36" name="Imagine 35" descr="O imagine care conține ceas, metru&#10;&#10;Descriere generată automat">
            <a:extLst>
              <a:ext uri="{FF2B5EF4-FFF2-40B4-BE49-F238E27FC236}">
                <a16:creationId xmlns:a16="http://schemas.microsoft.com/office/drawing/2014/main" id="{F73F6EE3-A888-497B-B80C-8919872781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53" y="5024517"/>
            <a:ext cx="2312362" cy="537312"/>
          </a:xfrm>
          <a:prstGeom prst="rect">
            <a:avLst/>
          </a:prstGeom>
        </p:spPr>
      </p:pic>
      <p:pic>
        <p:nvPicPr>
          <p:cNvPr id="40" name="Imagine 39">
            <a:extLst>
              <a:ext uri="{FF2B5EF4-FFF2-40B4-BE49-F238E27FC236}">
                <a16:creationId xmlns:a16="http://schemas.microsoft.com/office/drawing/2014/main" id="{EA070F50-64ED-4DB4-8AEC-B5638C176D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4027" y="5802100"/>
            <a:ext cx="6535478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1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ine 10" descr="O imagine care conține text, tablă albă&#10;&#10;Descriere generată automat">
            <a:extLst>
              <a:ext uri="{FF2B5EF4-FFF2-40B4-BE49-F238E27FC236}">
                <a16:creationId xmlns:a16="http://schemas.microsoft.com/office/drawing/2014/main" id="{89C68716-C2FC-4620-9E25-5557C9E6A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31" y="2209298"/>
            <a:ext cx="2260459" cy="661902"/>
          </a:xfrm>
          <a:prstGeom prst="rect">
            <a:avLst/>
          </a:prstGeom>
        </p:spPr>
      </p:pic>
      <p:pic>
        <p:nvPicPr>
          <p:cNvPr id="15" name="Imagine 14" descr="O imagine care conține text&#10;&#10;Descriere generată automat">
            <a:extLst>
              <a:ext uri="{FF2B5EF4-FFF2-40B4-BE49-F238E27FC236}">
                <a16:creationId xmlns:a16="http://schemas.microsoft.com/office/drawing/2014/main" id="{40AB959D-7DE8-4148-A1E1-B0455DD54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31" y="1054506"/>
            <a:ext cx="2794188" cy="700182"/>
          </a:xfrm>
          <a:prstGeom prst="rect">
            <a:avLst/>
          </a:prstGeom>
        </p:spPr>
      </p:pic>
      <p:pic>
        <p:nvPicPr>
          <p:cNvPr id="19" name="Imagine 18" descr="O imagine care conține obiect, ceas&#10;&#10;Descriere generată automat">
            <a:extLst>
              <a:ext uri="{FF2B5EF4-FFF2-40B4-BE49-F238E27FC236}">
                <a16:creationId xmlns:a16="http://schemas.microsoft.com/office/drawing/2014/main" id="{77DE22B6-BCE9-469C-A96C-B4096E80A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31" y="3509375"/>
            <a:ext cx="2424985" cy="625138"/>
          </a:xfrm>
          <a:prstGeom prst="rect">
            <a:avLst/>
          </a:prstGeom>
        </p:spPr>
      </p:pic>
      <p:pic>
        <p:nvPicPr>
          <p:cNvPr id="23" name="Imagine 22" descr="O imagine care conține tablă albă&#10;&#10;Descriere generată automat">
            <a:extLst>
              <a:ext uri="{FF2B5EF4-FFF2-40B4-BE49-F238E27FC236}">
                <a16:creationId xmlns:a16="http://schemas.microsoft.com/office/drawing/2014/main" id="{3DCC2D8B-1060-45EE-909E-17DFB61F3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31" y="4662290"/>
            <a:ext cx="1835820" cy="682950"/>
          </a:xfrm>
          <a:prstGeom prst="rect">
            <a:avLst/>
          </a:prstGeom>
        </p:spPr>
      </p:pic>
      <p:pic>
        <p:nvPicPr>
          <p:cNvPr id="28" name="Imagine 27" descr="O imagine care conține text, tablă albă&#10;&#10;Descriere generată automat">
            <a:extLst>
              <a:ext uri="{FF2B5EF4-FFF2-40B4-BE49-F238E27FC236}">
                <a16:creationId xmlns:a16="http://schemas.microsoft.com/office/drawing/2014/main" id="{40E7ED0F-DFFE-4789-A540-BF74BC8639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31" y="5641940"/>
            <a:ext cx="2794188" cy="710502"/>
          </a:xfrm>
          <a:prstGeom prst="rect">
            <a:avLst/>
          </a:prstGeom>
        </p:spPr>
      </p:pic>
      <p:pic>
        <p:nvPicPr>
          <p:cNvPr id="30" name="Imagine 29">
            <a:extLst>
              <a:ext uri="{FF2B5EF4-FFF2-40B4-BE49-F238E27FC236}">
                <a16:creationId xmlns:a16="http://schemas.microsoft.com/office/drawing/2014/main" id="{F85420E5-9786-4B30-8425-AD00F438A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09" y="1457666"/>
            <a:ext cx="1701518" cy="700182"/>
          </a:xfrm>
          <a:prstGeom prst="rect">
            <a:avLst/>
          </a:prstGeom>
        </p:spPr>
      </p:pic>
      <p:pic>
        <p:nvPicPr>
          <p:cNvPr id="32" name="Imagine 31" descr="O imagine care conține text, tablă albă&#10;&#10;Descriere generată automat">
            <a:extLst>
              <a:ext uri="{FF2B5EF4-FFF2-40B4-BE49-F238E27FC236}">
                <a16:creationId xmlns:a16="http://schemas.microsoft.com/office/drawing/2014/main" id="{467562FD-BA9D-4BC1-B9F3-80D71B39D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17" y="2600881"/>
            <a:ext cx="2571757" cy="632164"/>
          </a:xfrm>
          <a:prstGeom prst="rect">
            <a:avLst/>
          </a:prstGeom>
        </p:spPr>
      </p:pic>
      <p:pic>
        <p:nvPicPr>
          <p:cNvPr id="34" name="Imagine 33" descr="O imagine care conține ceas&#10;&#10;Descriere generată automat">
            <a:extLst>
              <a:ext uri="{FF2B5EF4-FFF2-40B4-BE49-F238E27FC236}">
                <a16:creationId xmlns:a16="http://schemas.microsoft.com/office/drawing/2014/main" id="{A67FBC09-3D3C-489B-B73B-8F27207330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17" y="3555138"/>
            <a:ext cx="2003748" cy="799850"/>
          </a:xfrm>
          <a:prstGeom prst="rect">
            <a:avLst/>
          </a:prstGeom>
        </p:spPr>
      </p:pic>
      <p:pic>
        <p:nvPicPr>
          <p:cNvPr id="36" name="Imagine 35" descr="O imagine care conține aliment, joc&#10;&#10;Descriere generată automat">
            <a:extLst>
              <a:ext uri="{FF2B5EF4-FFF2-40B4-BE49-F238E27FC236}">
                <a16:creationId xmlns:a16="http://schemas.microsoft.com/office/drawing/2014/main" id="{ECDB2A9B-B272-4137-8447-2CF901CE9E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16" y="4819294"/>
            <a:ext cx="5802820" cy="822646"/>
          </a:xfrm>
          <a:prstGeom prst="rect">
            <a:avLst/>
          </a:prstGeom>
        </p:spPr>
      </p:pic>
      <p:pic>
        <p:nvPicPr>
          <p:cNvPr id="38" name="Imagine 37" descr="O imagine care conține obiect, ceas&#10;&#10;Descriere generată automat">
            <a:extLst>
              <a:ext uri="{FF2B5EF4-FFF2-40B4-BE49-F238E27FC236}">
                <a16:creationId xmlns:a16="http://schemas.microsoft.com/office/drawing/2014/main" id="{2FCDB015-701D-4A21-B0A1-2BAF01822F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12" y="60376"/>
            <a:ext cx="3664238" cy="7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13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Ecran lat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Temă Office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Alexandra Bledea</dc:creator>
  <cp:lastModifiedBy>Alexandra Bledea</cp:lastModifiedBy>
  <cp:revision>2</cp:revision>
  <dcterms:created xsi:type="dcterms:W3CDTF">2020-10-28T14:33:27Z</dcterms:created>
  <dcterms:modified xsi:type="dcterms:W3CDTF">2020-10-28T14:43:06Z</dcterms:modified>
</cp:coreProperties>
</file>