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26" r:id="rId59"/>
    <p:sldId id="327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8" r:id="rId71"/>
    <p:sldId id="323" r:id="rId72"/>
    <p:sldId id="324" r:id="rId73"/>
    <p:sldId id="325" r:id="rId74"/>
    <p:sldId id="329" r:id="rId75"/>
  </p:sldIdLst>
  <p:sldSz cx="9144000" cy="5143500" type="screen16x9"/>
  <p:notesSz cx="9144000" cy="5143500"/>
  <p:embeddedFontLst>
    <p:embeddedFont>
      <p:font typeface="Roboto" panose="020B0604020202020204" charset="0"/>
      <p:regular r:id="rId77"/>
      <p:bold r:id="rId78"/>
    </p:embeddedFont>
  </p:embeddedFontLst>
  <p:custDataLst>
    <p:tags r:id="rId7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5" autoAdjust="0"/>
    <p:restoredTop sz="94660"/>
  </p:normalViewPr>
  <p:slideViewPr>
    <p:cSldViewPr>
      <p:cViewPr varScale="1">
        <p:scale>
          <a:sx n="84" d="100"/>
          <a:sy n="84" d="100"/>
        </p:scale>
        <p:origin x="6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Curs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220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972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sa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while(true)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ne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o2)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si la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switch);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o3)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incheiem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curenta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</a:t>
            </a:r>
            <a:r>
              <a:rPr lang="en-US" sz="1600" dirty="0">
                <a:solidFill>
                  <a:srgbClr val="40BD7E"/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o4)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break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continue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repetitiva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while(true)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ne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o6)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compilatorul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cod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(unreachable statement)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cadrul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while(false).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0638" y="451604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repetitive - 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putin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data(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repetitive - do-while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Fata de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data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do {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 while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rgbClr val="FFC000"/>
                </a:solidFill>
              </a:rPr>
              <a:t> ;</a:t>
            </a:r>
          </a:p>
          <a:p>
            <a:pPr lvl="3"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3858248" y="3504365"/>
            <a:ext cx="1675514" cy="149690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09274" y="3681560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661312" y="36880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481438" y="3124039"/>
            <a:ext cx="606164" cy="1945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1568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 flipH="1" flipV="1">
            <a:off x="5692364" y="3508744"/>
            <a:ext cx="7974" cy="486439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0" name="TextBox 19"/>
          <p:cNvSpPr txBox="1"/>
          <p:nvPr/>
        </p:nvSpPr>
        <p:spPr>
          <a:xfrm>
            <a:off x="5052274" y="3910160"/>
            <a:ext cx="1755104" cy="46551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punct si virgula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Structura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repetitiva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initializare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expresie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boolean,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sectiune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update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Structura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repetitiva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initializare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expresie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boolean,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sectiune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update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algn="l"/>
            <a:endParaRPr dirty="0"/>
          </a:p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for(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initializare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;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expresieBoolean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;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updateStatement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)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{</a:t>
            </a:r>
          </a:p>
          <a:p>
            <a:pPr lvl="1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981062" y="2513765"/>
            <a:ext cx="4716266" cy="70448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88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>
            <a:off x="5270913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6026819" y="3438366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2166" y="2652859"/>
            <a:ext cx="2289911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punct si virgula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85962" y="3009065"/>
            <a:ext cx="1750357" cy="235636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6200000">
            <a:off x="4928012" y="29641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if-else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local 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scop local(se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expresia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boolean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inceputul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lipseste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inlocui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cu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true);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initializeaza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scop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local (se pot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anterior);</a:t>
            </a:r>
          </a:p>
          <a:p>
            <a:pPr marL="742950" lvl="1" indent="-28575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expresia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inceputul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lipseste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inlocui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cu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true);</a:t>
            </a:r>
          </a:p>
          <a:p>
            <a:pPr marL="742950" lvl="1" indent="-28575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finalul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iteratii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astfel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incat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evaluata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nu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infinita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for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Pasi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initializare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data;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testeaza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boolean,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continua,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falsa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p3)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p4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sectiunea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p5)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vezi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p2).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8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Exemplu4.class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Constante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constanta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declara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final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modificator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care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implicita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element (o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implicit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filosofie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orientata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lumi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interactioneaza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rezulta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informatiilor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Prin: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substantive)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81200" y="2343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if-else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if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{</a:t>
            </a:r>
          </a:p>
          <a:p>
            <a:pPr lvl="3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else {</a:t>
            </a:r>
          </a:p>
          <a:p>
            <a:pPr lvl="3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instructiuni;</a:t>
            </a:r>
          </a:p>
          <a:p>
            <a:pPr lvl="2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743948" y="2513765"/>
            <a:ext cx="1698551" cy="14171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68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547012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209288" y="3400042"/>
            <a:ext cx="1159177" cy="20397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4235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6437" y="3224360"/>
            <a:ext cx="1088697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optional</a:t>
            </a:r>
          </a:p>
        </p:txBody>
      </p: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3311120" y="2834025"/>
            <a:ext cx="21227" cy="801896"/>
          </a:xfrm>
          <a:prstGeom prst="curvedConnector4">
            <a:avLst>
              <a:gd name="adj1" fmla="val -1076930"/>
              <a:gd name="adj2" fmla="val 83941"/>
            </a:avLst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" name="TextBox 20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Cum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Prin: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caracteristici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substantive)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ce stie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reprezentate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verbe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00497" y="201328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38697" y="262288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462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92717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endParaRPr lang="en-US" dirty="0">
              <a:solidFill>
                <a:srgbClr val="40BD7E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8221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48117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endParaRPr lang="en-US" dirty="0">
              <a:solidFill>
                <a:srgbClr val="40BD7E"/>
              </a:solidFill>
            </a:endParaRP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pisica!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0" y="1503050"/>
            <a:ext cx="2375496" cy="3165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5400" y="1503050"/>
            <a:ext cx="4815558" cy="30190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4579" y="1503050"/>
            <a:ext cx="4677478" cy="175817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caracteristici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Rasa,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greutate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comportamente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Miauna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zgarie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etc.</a:t>
            </a:r>
          </a:p>
          <a:p>
            <a:endParaRPr lang="en-US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7831" y="386418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descriem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sale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descriem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sale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blueprint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schita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plan,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ternar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operator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operanzi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Este o forma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condensata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if-else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212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65256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/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212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7425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Pasi: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6973" y="3364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Pasi: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86973" y="3364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8227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3" y="417543"/>
            <a:ext cx="8018475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0" y="1186443"/>
            <a:ext cx="802896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167552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sa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75460" y="34966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02158" y="385767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3" y="417543"/>
            <a:ext cx="802896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0" y="1186443"/>
            <a:ext cx="8028969" cy="3671307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6" y="1159805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467" y="2772261"/>
            <a:ext cx="7833701" cy="2035173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70213" y="32514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8227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1000" y="-8754"/>
            <a:ext cx="8296664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1" y="721710"/>
            <a:ext cx="8220464" cy="4291718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8930"/>
            <a:ext cx="7687760" cy="2142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24" y="3020512"/>
            <a:ext cx="7751378" cy="225061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rgbClr val="40BD7E"/>
                </a:solidFill>
              </a:rPr>
              <a:t>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99314" y="34966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93058" y="3871755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457199" y="-3143"/>
            <a:ext cx="838199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533400" y="819150"/>
            <a:ext cx="8305799" cy="4110705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33" y="911645"/>
            <a:ext cx="7687760" cy="1708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399" y="2679240"/>
            <a:ext cx="8305799" cy="2250616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p1) Tom se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gandeste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deseneaza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plansa</a:t>
            </a:r>
            <a:r>
              <a:rPr lang="en-US" sz="1400" dirty="0">
                <a:solidFill>
                  <a:srgbClr val="40BD7E"/>
                </a:solidFill>
              </a:rPr>
              <a:t>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>
                <a:solidFill>
                  <a:srgbClr val="40BD7E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descrie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sistemului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cum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arata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obiectul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);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p3)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incepe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construiasca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.    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Cate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capcane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se pot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construi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planului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?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</a:rPr>
              <a:t>Oricate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Capcanele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construite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numim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entitati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universul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pe care il cream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).        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07998" y="317185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62400" y="3484127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200" y="2343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647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38078A51-49DD-4013-A946-75651A23BB78}"/>
              </a:ext>
            </a:extLst>
          </p:cNvPr>
          <p:cNvSpPr/>
          <p:nvPr/>
        </p:nvSpPr>
        <p:spPr>
          <a:xfrm flipH="1">
            <a:off x="655957" y="23514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ternar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operator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operanzi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Este o forma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condensata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if-then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lvl="1" algn="l"/>
            <a:endParaRPr dirty="0"/>
          </a:p>
          <a:p>
            <a:pPr lvl="1" algn="l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? expresie1 : expresie2;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ar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alb,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86636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45985" y="2952750"/>
            <a:ext cx="324083" cy="76200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4951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16131" y="32182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1;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297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28995" y="3271605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028995" y="356705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5495" y="199132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2669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28995" y="29297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028995" y="3233294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028995" y="3515057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lvl="1">
              <a:spcAft>
                <a:spcPts val="525"/>
              </a:spcAft>
            </a:pPr>
            <a:endParaRPr lang="en-US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0"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care le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62400" y="1962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1242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454517" y="2949381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89729" y="327094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68432" y="3549418"/>
            <a:ext cx="324782" cy="9279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0998" y="417543"/>
            <a:ext cx="8305799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381000" y="1186443"/>
            <a:ext cx="830579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cu:</a:t>
            </a: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Spune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Miau</a:t>
            </a: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comportament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arata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Kitty,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alb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3;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Leo,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= 1;</a:t>
            </a:r>
          </a:p>
          <a:p>
            <a:pPr lvl="1">
              <a:spcAft>
                <a:spcPts val="525"/>
              </a:spcAf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      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Tom,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culoare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varsta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= 2.</a:t>
            </a:r>
          </a:p>
          <a:p>
            <a:pPr marL="0" lvl="1">
              <a:spcAft>
                <a:spcPts val="525"/>
              </a:spcAft>
            </a:pPr>
            <a:endParaRPr lang="en-US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0" lvl="1">
              <a:spcAft>
                <a:spcPts val="525"/>
              </a:spcAft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egala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cu p3?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le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Puneti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crescatoare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cele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pisici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57600" y="19621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19400" y="226695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90076" y="296117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200884" y="3244891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190076" y="3551934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Observatie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Compararea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egalitatea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sunt operatii care se fac pe instante, operatii care se bazeaza pe interactiunea intre instantele de obiecte.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Exemplu7.class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1504950"/>
            <a:ext cx="7480300" cy="2998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 </a:t>
            </a:r>
            <a:r>
              <a:rPr lang="en-US" dirty="0" err="1">
                <a:solidFill>
                  <a:srgbClr val="FFC000"/>
                </a:solidFill>
              </a:rPr>
              <a:t>NumeClasa</a:t>
            </a:r>
            <a:r>
              <a:rPr lang="en-US" dirty="0">
                <a:solidFill>
                  <a:srgbClr val="FFC000"/>
                </a:solidFill>
              </a:rPr>
              <a:t>();     </a:t>
            </a:r>
            <a:endParaRPr lang="ro-RO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84298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instantiere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66800" y="188595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188595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000" y="2647950"/>
            <a:ext cx="11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Operator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instantiere</a:t>
            </a:r>
            <a:endParaRPr lang="ro-RO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2647950"/>
            <a:ext cx="16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Apelul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constructorului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6700" y="1745218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moment,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nu o pot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accesa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Am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nevoie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folosi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instanta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pastrez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-o zona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clasa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500" y="440055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Punctul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(.)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operator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dereferentiere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-&gt;ma refer la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apartine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cuiva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96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56233426"/>
              </p:ext>
            </p:extLst>
          </p:nvPr>
        </p:nvGraphicFramePr>
        <p:xfrm>
          <a:off x="1454732" y="1475382"/>
          <a:ext cx="6132936" cy="3035700"/>
        </p:xfrm>
        <a:graphic>
          <a:graphicData uri="http://schemas.openxmlformats.org/drawingml/2006/table">
            <a:tbl>
              <a:tblPr/>
              <a:tblGrid>
                <a:gridCol w="306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79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Tipul</a:t>
                      </a:r>
                      <a:r>
                        <a:rPr lang="en-US" sz="15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de data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Valoarea</a:t>
                      </a:r>
                      <a:r>
                        <a:rPr lang="en-US" sz="1500" b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500" b="1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implicita</a:t>
                      </a:r>
                      <a:endParaRPr lang="ro-RO" sz="15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short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long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double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0.0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char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'\u0000'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String (or any object)  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ro-RO" sz="15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879">
                <a:tc>
                  <a:txBody>
                    <a:bodyPr/>
                    <a:lstStyle/>
                    <a:p>
                      <a:r>
                        <a:rPr lang="ro-RO" sz="15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boolean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sz="15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74970" marR="74970" marT="37485" marB="374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9870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default 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primitivelor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referintelor</a:t>
            </a:r>
            <a:endParaRPr lang="ro-RO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Bucla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portiune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rand (cat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indeplinita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boolean)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Membru al clasei reprezinta orice este declarat in interiorul unei clase, intre acoladele clasei(ex: in clasa Pisica: String nume;).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declarat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String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;).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defineasca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explicit un constructor(are un constructor implicit).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Observatie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Membru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declarat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interiorul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String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;).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defineasca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explicit un constructor(are un constructor implicit).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Constructorul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implicit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ocupa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rezervarea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memoriei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.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reguli: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reguli: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sa ia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clasei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sa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sunt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: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momentul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care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explicit,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implicit (default)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exista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!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explicit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reguli: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contructorul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exact 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numele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urmat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paranteze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rotunde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implicite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atributelor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acoladele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obligatorii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Obs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momentul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programatorul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constructorul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explicit,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implicit (default)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Sintaxa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13361" y="3426123"/>
            <a:ext cx="4188119" cy="1137694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4649" y="3425802"/>
            <a:ext cx="3442104" cy="111518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NumeClasa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{ </a:t>
            </a:r>
          </a:p>
          <a:p>
            <a:pPr lvl="1"/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NumeClasa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parametri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}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Bucla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cod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rand (cat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indeplinita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conditie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tip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boolean)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while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expresieBoolean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{</a:t>
            </a:r>
          </a:p>
          <a:p>
            <a:pPr lvl="2" algn="l"/>
            <a:r>
              <a:rPr lang="en-US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734" y="2400760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705848" y="2513765"/>
            <a:ext cx="1675514" cy="149690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974" y="21956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>
            <a:off x="4508912" y="24688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340000">
            <a:off x="5481438" y="3124039"/>
            <a:ext cx="606164" cy="1945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5794880" y="31568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912519" y="2876599"/>
            <a:ext cx="2477856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pot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lipsi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singura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(dar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standard sa le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punem);</a:t>
            </a:r>
          </a:p>
          <a:p>
            <a:pPr marL="0" indent="0">
              <a:buFont typeface="Wingdings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~ sunt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mai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mult de o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instructiune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functie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locul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unde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gaseste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semnifica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lucruri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diferite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 constructor: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creeaza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construieste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This –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cheie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48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Sunt definite prin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definite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Obs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un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identificat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,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primi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valoare.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Comportamentele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definite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sz="800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set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Sintaxa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flipH="1">
            <a:off x="2502284" y="2328848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 dirty="0"/>
          </a:p>
          <a:p>
            <a:pPr algn="l"/>
            <a:endParaRPr dirty="0"/>
          </a:p>
          <a:p>
            <a:pPr algn="l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tipReturnat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numeMetoda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parametri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) {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;</a:t>
            </a:r>
          </a:p>
          <a:p>
            <a:pPr lvl="1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}</a:t>
            </a:r>
          </a:p>
          <a:p>
            <a:pPr lvl="3" algn="l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382248" y="2852130"/>
            <a:ext cx="963253" cy="116125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>
            <a:off x="5842412" y="2811783"/>
            <a:ext cx="89542" cy="221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0" name="TextBox 9"/>
          <p:cNvSpPr txBox="1"/>
          <p:nvPr/>
        </p:nvSpPr>
        <p:spPr>
          <a:xfrm>
            <a:off x="5090374" y="2538559"/>
            <a:ext cx="1737533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paranteze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1" name="Freeform 10"/>
          <p:cNvSpPr/>
          <p:nvPr/>
        </p:nvSpPr>
        <p:spPr>
          <a:xfrm rot="5340000">
            <a:off x="6332858" y="3436741"/>
            <a:ext cx="796866" cy="32753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6747380" y="34616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6826919" y="3295699"/>
            <a:ext cx="1666438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marL="0" indent="0">
              <a:buFont typeface="Wingdings"/>
              <a:buNone/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acolade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3874" y="2339425"/>
            <a:ext cx="2400300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tip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returnat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obligatoriu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primitiva,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obiect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sau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sz="1200" dirty="0">
                <a:solidFill>
                  <a:srgbClr val="40BD7E"/>
                </a:solidFill>
              </a:rPr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 flipV="1">
            <a:off x="3215101" y="2768131"/>
            <a:ext cx="6328" cy="29406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extBox 15"/>
          <p:cNvSpPr txBox="1"/>
          <p:nvPr/>
        </p:nvSpPr>
        <p:spPr>
          <a:xfrm>
            <a:off x="7588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Pisica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</a:p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Exemplu8.class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inaintea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//bloc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ro-R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56000" y="196645"/>
            <a:ext cx="7363858" cy="69870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non-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6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Pasi 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p1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verifica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conditia(expresia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</a:t>
            </a:r>
            <a:r>
              <a:rPr lang="en-US" sz="1600" dirty="0">
                <a:solidFill>
                  <a:srgbClr val="40BD7E"/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boolean);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p2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nu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5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p3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adevarata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blocul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si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intoarce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verificarea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conditiei(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repeta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p1) 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2 -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repetitive - while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o1)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din care nu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iese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bucle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infinite)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tip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boolean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niciodata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falsa;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480</TotalTime>
  <Words>3486</Words>
  <Application>Microsoft Office PowerPoint</Application>
  <PresentationFormat>On-screen Show (16:9)</PresentationFormat>
  <Paragraphs>586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Roboto</vt:lpstr>
      <vt:lpstr>Arial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Sintaxa de instantiere</vt:lpstr>
      <vt:lpstr>Valori default a primitivelor si a referintelor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–cuvant cheie</vt:lpstr>
      <vt:lpstr>PowerPoint Presentation</vt:lpstr>
      <vt:lpstr>PowerPoint Presentation</vt:lpstr>
      <vt:lpstr>PowerPoint Presentation</vt:lpstr>
      <vt:lpstr>Blocuri anonime non-statice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55</cp:revision>
  <dcterms:created xsi:type="dcterms:W3CDTF">2010-03-09T10:03:29Z</dcterms:created>
  <dcterms:modified xsi:type="dcterms:W3CDTF">2018-03-15T18:14:49Z</dcterms:modified>
</cp:coreProperties>
</file>