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embeddedFontLst>
    <p:embeddedFont>
      <p:font typeface="Roboto" panose="020B0604020202020204" charset="0"/>
      <p:regular r:id="rId37"/>
      <p:bold r:id="rId38"/>
    </p:embeddedFont>
  </p:embeddedFontLst>
  <p:custDataLst>
    <p:tags r:id="rId3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Defineşte un set de metode dar nu specifică nici o implementare pentru ele. </a:t>
            </a:r>
            <a:r>
              <a:rPr lang="en-GB" dirty="0"/>
              <a:t>• </a:t>
            </a:r>
            <a:r>
              <a:rPr lang="en-GB" dirty="0" err="1"/>
              <a:t>Duce</a:t>
            </a:r>
            <a:r>
              <a:rPr lang="en-GB" dirty="0"/>
              <a:t> </a:t>
            </a:r>
            <a:r>
              <a:rPr lang="en-GB" dirty="0" err="1"/>
              <a:t>conceptul</a:t>
            </a:r>
            <a:r>
              <a:rPr lang="en-GB" dirty="0"/>
              <a:t> de </a:t>
            </a:r>
            <a:r>
              <a:rPr lang="en-GB" dirty="0" err="1"/>
              <a:t>clasă</a:t>
            </a:r>
            <a:r>
              <a:rPr lang="en-GB" dirty="0"/>
              <a:t> </a:t>
            </a:r>
            <a:r>
              <a:rPr lang="en-GB" dirty="0" err="1"/>
              <a:t>abstractă</a:t>
            </a:r>
            <a:r>
              <a:rPr lang="en-GB" dirty="0"/>
              <a:t> cu un pas </a:t>
            </a:r>
            <a:r>
              <a:rPr lang="en-GB" dirty="0" err="1"/>
              <a:t>înainte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eliminarea</a:t>
            </a:r>
            <a:r>
              <a:rPr lang="en-GB" dirty="0"/>
              <a:t> </a:t>
            </a:r>
            <a:r>
              <a:rPr lang="en-GB" dirty="0" err="1"/>
              <a:t>oricăror</a:t>
            </a:r>
            <a:r>
              <a:rPr lang="en-GB" dirty="0"/>
              <a:t> </a:t>
            </a:r>
            <a:r>
              <a:rPr lang="en-GB" dirty="0" err="1"/>
              <a:t>implementări</a:t>
            </a:r>
            <a:r>
              <a:rPr lang="en-GB" dirty="0"/>
              <a:t> de </a:t>
            </a:r>
            <a:r>
              <a:rPr lang="en-GB" dirty="0" err="1"/>
              <a:t>metode</a:t>
            </a:r>
            <a:r>
              <a:rPr lang="en-GB" dirty="0"/>
              <a:t> • </a:t>
            </a:r>
            <a:r>
              <a:rPr lang="en-GB" dirty="0" err="1"/>
              <a:t>Separarea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 de </a:t>
            </a:r>
            <a:r>
              <a:rPr lang="en-GB" dirty="0" err="1"/>
              <a:t>implementare</a:t>
            </a:r>
            <a:r>
              <a:rPr lang="en-GB" dirty="0"/>
              <a:t> • Protocol de </a:t>
            </a:r>
            <a:r>
              <a:rPr lang="en-GB" dirty="0" err="1"/>
              <a:t>comunicare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5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public abstract interface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redundanta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publice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(ex: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public static final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10;)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v.8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 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default)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v.8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public abstract interface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redundanta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publice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(ex: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public static final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10;)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v.8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 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default)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v.8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implicit publice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(in afara de cele default si statice)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4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</a:t>
            </a:r>
            <a:r>
              <a:rPr lang="en-US" sz="1300" dirty="0">
                <a:solidFill>
                  <a:srgbClr val="92D050"/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Instrument.class, Pian.class, Exemplu1.class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59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numar</a:t>
            </a:r>
            <a:r>
              <a:rPr lang="en-US" dirty="0">
                <a:solidFill>
                  <a:srgbClr val="FF0000"/>
                </a:solidFill>
              </a:rPr>
              <a:t> constant de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si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pot fi </a:t>
            </a:r>
            <a:r>
              <a:rPr lang="en-US" dirty="0" err="1">
                <a:solidFill>
                  <a:srgbClr val="FF0000"/>
                </a:solidFill>
              </a:rPr>
              <a:t>folosite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ulterior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numar</a:t>
            </a:r>
            <a:r>
              <a:rPr lang="en-US" dirty="0">
                <a:solidFill>
                  <a:srgbClr val="FF0000"/>
                </a:solidFill>
              </a:rPr>
              <a:t> constant de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pot fi </a:t>
            </a:r>
            <a:r>
              <a:rPr lang="en-US" dirty="0" err="1">
                <a:solidFill>
                  <a:srgbClr val="FF0000"/>
                </a:solidFill>
              </a:rPr>
              <a:t>folosite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ulterior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poti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finale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mosteneasca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7684" y="117482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numar</a:t>
            </a:r>
            <a:r>
              <a:rPr lang="en-US" dirty="0">
                <a:solidFill>
                  <a:srgbClr val="FF0000"/>
                </a:solidFill>
              </a:rPr>
              <a:t> constant de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pot fi </a:t>
            </a:r>
            <a:r>
              <a:rPr lang="en-US" dirty="0" err="1">
                <a:solidFill>
                  <a:srgbClr val="FF0000"/>
                </a:solidFill>
              </a:rPr>
              <a:t>folosite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ulterior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finale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mosteneasca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Instantierea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face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numar</a:t>
            </a:r>
            <a:r>
              <a:rPr lang="en-US" dirty="0">
                <a:solidFill>
                  <a:srgbClr val="FF0000"/>
                </a:solidFill>
              </a:rPr>
              <a:t> constant de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pot fi </a:t>
            </a:r>
            <a:r>
              <a:rPr lang="en-US" dirty="0" err="1">
                <a:solidFill>
                  <a:srgbClr val="FF0000"/>
                </a:solidFill>
              </a:rPr>
              <a:t>folosite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ulterior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finale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mosteneasca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Instantierea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face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FFC00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numar</a:t>
            </a:r>
            <a:r>
              <a:rPr lang="en-US" dirty="0">
                <a:solidFill>
                  <a:srgbClr val="FF0000"/>
                </a:solidFill>
              </a:rPr>
              <a:t> constant de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instante</a:t>
            </a:r>
            <a:r>
              <a:rPr lang="en-US" dirty="0">
                <a:solidFill>
                  <a:srgbClr val="FF0000"/>
                </a:solidFill>
              </a:rPr>
              <a:t> pot fi </a:t>
            </a:r>
            <a:r>
              <a:rPr lang="en-US" dirty="0" err="1">
                <a:solidFill>
                  <a:srgbClr val="FF0000"/>
                </a:solidFill>
              </a:rPr>
              <a:t>folosite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ulterior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finale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mosteneasca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Instantierea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face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parcurse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enhanced-for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57" y="41218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Anotimp</a:t>
            </a:r>
            <a:r>
              <a:rPr lang="en-US" sz="1300" dirty="0">
                <a:solidFill>
                  <a:srgbClr val="FF0000"/>
                </a:solidFill>
              </a:rPr>
              <a:t>.class, Exemplu2.class, </a:t>
            </a:r>
            <a:r>
              <a:rPr lang="en-US" sz="1300" dirty="0" err="1">
                <a:solidFill>
                  <a:srgbClr val="FF0000"/>
                </a:solidFill>
              </a:rPr>
              <a:t>Coffee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MyEnum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59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14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top-level,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6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top-level,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(ca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2316" y="123052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top-level,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742950" lvl="1" indent="-285750"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non-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top-level,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742950" lvl="1" indent="-285750"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non-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locale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(definite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enumerari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top-level,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742950" lvl="1" indent="-285750"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non-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locale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(definite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anonime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statice: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96311" y="135255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 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compilate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.class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separate (ex: </a:t>
            </a:r>
            <a:r>
              <a:rPr lang="en-US" dirty="0">
                <a:solidFill>
                  <a:srgbClr val="FF0000"/>
                </a:solidFill>
              </a:rPr>
              <a:t>Outer.class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Outer$StaticNested.class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2956" y="118770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exterioare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 </a:t>
            </a:r>
          </a:p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compilate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.class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separate (ex: </a:t>
            </a:r>
            <a:r>
              <a:rPr lang="en-US" dirty="0" err="1">
                <a:solidFill>
                  <a:srgbClr val="FF0000"/>
                </a:solidFill>
              </a:rPr>
              <a:t>Outer.class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Outer$StaticNested.class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instantiaza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afara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obligatoriu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prefixul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outer(ex: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Outer.StaticNested</a:t>
            </a:r>
            <a:r>
              <a:rPr lang="en-US" dirty="0">
                <a:solidFill>
                  <a:srgbClr val="FF0000"/>
                </a:solidFill>
              </a:rPr>
              <a:t> sn =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Outer.StaticNested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(inner):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si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2956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(inner):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96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(inner):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.class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outer si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.class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dirty="0">
                <a:solidFill>
                  <a:srgbClr val="FF0000"/>
                </a:solidFill>
              </a:rPr>
              <a:t>Outer1.class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Outer1$Inner.class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(inner):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outer.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.class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outer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.class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dirty="0">
                <a:solidFill>
                  <a:srgbClr val="FF0000"/>
                </a:solidFill>
              </a:rPr>
              <a:t>Outer1.class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Outer1$Inner.class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defineasca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statice.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defineasca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statice finale.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(ca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cand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implements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(ex: public class </a:t>
            </a:r>
            <a:r>
              <a:rPr lang="en-US" dirty="0" err="1">
                <a:solidFill>
                  <a:srgbClr val="FF0000"/>
                </a:solidFill>
              </a:rPr>
              <a:t>Veverita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implements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98804" y="125075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locale: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Sunt definite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locale)/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dar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locale)/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definite.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Pot fi instantiate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locale)/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definite.</a:t>
            </a:r>
          </a:p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Pot fi instantiate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locale:</a:t>
            </a:r>
          </a:p>
          <a:p>
            <a:pPr lvl="0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locale)/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definite.</a:t>
            </a:r>
          </a:p>
          <a:p>
            <a:pPr lvl="0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Pot fi instantiate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v.7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din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v.8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457" y="41980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C1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imbricate (nested types)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4. Nu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nume,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combina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Sunt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suprascrierea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4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Angajat</a:t>
            </a:r>
            <a:r>
              <a:rPr lang="en-US" sz="1300" dirty="0">
                <a:solidFill>
                  <a:srgbClr val="FF0000"/>
                </a:solidFill>
              </a:rPr>
              <a:t>.class, Exemplu4.class, </a:t>
            </a:r>
            <a:r>
              <a:rPr lang="en-US" sz="1300" dirty="0" err="1">
                <a:solidFill>
                  <a:srgbClr val="FF0000"/>
                </a:solidFill>
              </a:rPr>
              <a:t>Predicat</a:t>
            </a:r>
            <a:r>
              <a:rPr lang="en-US" sz="1300" dirty="0">
                <a:solidFill>
                  <a:srgbClr val="FF0000"/>
                </a:solidFill>
              </a:rPr>
              <a:t>.class, Exemplu5.class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implements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(ex: public class </a:t>
            </a:r>
            <a:r>
              <a:rPr lang="en-US" dirty="0" err="1">
                <a:solidFill>
                  <a:srgbClr val="FF0000"/>
                </a:solidFill>
              </a:rPr>
              <a:t>Veverita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implements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extends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interface </a:t>
            </a:r>
            <a:r>
              <a:rPr lang="en-US" dirty="0">
                <a:solidFill>
                  <a:srgbClr val="FF0000"/>
                </a:solidFill>
              </a:rPr>
              <a:t>Vertebrate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extends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implements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(ex: public class </a:t>
            </a:r>
            <a:r>
              <a:rPr lang="en-US" dirty="0" err="1">
                <a:solidFill>
                  <a:srgbClr val="FF0000"/>
                </a:solidFill>
              </a:rPr>
              <a:t>Veverita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implements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extends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interface </a:t>
            </a:r>
            <a:r>
              <a:rPr lang="en-US" dirty="0">
                <a:solidFill>
                  <a:srgbClr val="FF0000"/>
                </a:solidFill>
              </a:rPr>
              <a:t>Vertebrate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extends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prototipurilor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implements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(ex: public class </a:t>
            </a:r>
            <a:r>
              <a:rPr lang="en-US" dirty="0" err="1">
                <a:solidFill>
                  <a:srgbClr val="FF0000"/>
                </a:solidFill>
              </a:rPr>
              <a:t>Veverita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implements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extends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interface </a:t>
            </a:r>
            <a:r>
              <a:rPr lang="en-US" dirty="0">
                <a:solidFill>
                  <a:srgbClr val="FF0000"/>
                </a:solidFill>
              </a:rPr>
              <a:t>Vertebrate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extends </a:t>
            </a:r>
            <a:r>
              <a:rPr lang="en-US" dirty="0">
                <a:solidFill>
                  <a:srgbClr val="FF0000"/>
                </a:solidFill>
              </a:rPr>
              <a:t>Animal)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mosteni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una sau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2860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 abstract interface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redundanta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2117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 abstract interface </a:t>
            </a:r>
            <a:r>
              <a:rPr lang="en-US" dirty="0">
                <a:solidFill>
                  <a:srgbClr val="FF0000"/>
                </a:solidFill>
              </a:rPr>
              <a:t>I),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redundanta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publice, statice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(ex: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public static final int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10;)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5 -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286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public abstract interface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adaugarea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redundanta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publice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(ex: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public static final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10;)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v.8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concrete 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default)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1915</Words>
  <Application>Microsoft Office PowerPoint</Application>
  <PresentationFormat>On-screen Show (16:9)</PresentationFormat>
  <Paragraphs>164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Roboto</vt:lpstr>
      <vt:lpstr>Arial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22</cp:revision>
  <dcterms:created xsi:type="dcterms:W3CDTF">2010-03-09T10:03:29Z</dcterms:created>
  <dcterms:modified xsi:type="dcterms:W3CDTF">2018-04-13T13:15:28Z</dcterms:modified>
</cp:coreProperties>
</file>