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0"/>
  </p:notesMasterIdLst>
  <p:sldIdLst>
    <p:sldId id="256" r:id="rId2"/>
    <p:sldId id="335" r:id="rId3"/>
    <p:sldId id="257" r:id="rId4"/>
    <p:sldId id="258" r:id="rId5"/>
    <p:sldId id="259" r:id="rId6"/>
    <p:sldId id="261" r:id="rId7"/>
    <p:sldId id="262" r:id="rId8"/>
    <p:sldId id="263" r:id="rId9"/>
    <p:sldId id="33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33" r:id="rId57"/>
    <p:sldId id="334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3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x="9144000" cy="5143500" type="screen16x9"/>
  <p:notesSz cx="9144000" cy="5143500"/>
  <p:embeddedFontLst>
    <p:embeddedFont>
      <p:font typeface="Roboto" panose="020B0604020202020204" charset="0"/>
      <p:regular r:id="rId81"/>
      <p:bold r:id="rId82"/>
    </p:embeddedFont>
  </p:embeddedFontLst>
  <p:custDataLst>
    <p:tags r:id="rId8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lor(minim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lor(minim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Primitive-&gt;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copie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  -&gt;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afara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refeinta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Transfer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vs. transfer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referinte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2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double y);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double y);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m(double y, 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e1)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m(double x);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m(10)?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e1)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m(double x);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m(10)?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e2)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m(null, null)?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(overloading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this( 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primi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efective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care il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apeleaza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(overloading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prima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incercare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this( 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parte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constructor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eroare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Pisica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int[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(shared among all objects of a class)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consecutivi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consecutivi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31712" y="40712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2082" y="40712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97882" y="40712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3851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1550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5450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0128" y="4024460"/>
            <a:ext cx="93625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0800000" flipH="1" flipV="1">
            <a:off x="4580244" y="4207748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49196" y="4236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intr-un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System.out.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atributul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length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obtinut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prin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deferentiere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(ex: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numere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.length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);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ultimul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index 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-1;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valoare</a:t>
            </a: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007588"/>
            <a:ext cx="2857500" cy="69634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Exemplu5.class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Exemplu6.class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Exemplu7.class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int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int[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deja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nu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8112" y="28520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84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2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02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9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18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2120" y="2805260"/>
            <a:ext cx="870659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2446644" y="2988548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02519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8110" y="28520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84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2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02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9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18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5512" y="2805260"/>
            <a:ext cx="807267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2443572" y="2990914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Rectangle 13"/>
          <p:cNvSpPr/>
          <p:nvPr/>
        </p:nvSpPr>
        <p:spPr>
          <a:xfrm>
            <a:off x="5281003" y="42121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81003" y="39454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81003" y="36787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1003" y="34120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98212" y="342863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98212" y="3686704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98212" y="3953404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98212" y="4211470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12312" y="34235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12312" y="36902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12312" y="39569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12312" y="42236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19150" y="36815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9150" y="39482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9150" y="42149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9150" y="33767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05050" y="33767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5050" y="36434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05050" y="39101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5050" y="41768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7841" y="33652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87841" y="36700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87841" y="39367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87841" y="42034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cxnSp>
        <p:nvCxnSpPr>
          <p:cNvPr id="38" name="Straight Connector 37"/>
          <p:cNvCxnSpPr>
            <a:endCxn id="22" idx="0"/>
          </p:cNvCxnSpPr>
          <p:nvPr/>
        </p:nvCxnSpPr>
        <p:spPr>
          <a:xfrm rot="5400000">
            <a:off x="2864016" y="2859032"/>
            <a:ext cx="446204" cy="682862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9" name="Straight Connector 38"/>
          <p:cNvCxnSpPr>
            <a:endCxn id="18" idx="0"/>
          </p:cNvCxnSpPr>
          <p:nvPr/>
        </p:nvCxnSpPr>
        <p:spPr>
          <a:xfrm rot="10800000" flipH="1" flipV="1">
            <a:off x="4101693" y="2977361"/>
            <a:ext cx="129894" cy="45127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0" name="Straight Connector 39"/>
          <p:cNvCxnSpPr>
            <a:endCxn id="17" idx="0"/>
          </p:cNvCxnSpPr>
          <p:nvPr/>
        </p:nvCxnSpPr>
        <p:spPr>
          <a:xfrm rot="5400000" flipV="1">
            <a:off x="4990203" y="2787884"/>
            <a:ext cx="417438" cy="830912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int nr [ 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int nr [ ];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 , id;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nr [ ] , id;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si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nr;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bidimensional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incarcarea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nr [ ] [ ];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bidimensional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nr [ ];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bidimensional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nr1 [ ] , nr2 [ ] [ ];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nr1 [ ] , nr2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array tridimensional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Exemplu8.class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Exemplu9.class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separate de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For(tip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parcurgere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-array)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infinit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parcurgerea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array de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inceput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sfarsit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nhanced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372881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un array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ultimul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element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 array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transformata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automat un array de length 0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/>
            </a:b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Varargs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(tip …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1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18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9"/>
            <a:ext cx="7751378" cy="238534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intr-un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deja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nu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deosebire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static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constructor(nu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rgbClr val="FF0000"/>
                </a:solidFill>
              </a:rPr>
              <a:t>Punct.class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subpachete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subpachete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1980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creare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pachete</a:t>
            </a:r>
            <a:r>
              <a:rPr lang="en-US" sz="1300" dirty="0">
                <a:solidFill>
                  <a:srgbClr val="FF0000"/>
                </a:solidFill>
              </a:rPr>
              <a:t> in </a:t>
            </a:r>
            <a:r>
              <a:rPr lang="en-US" sz="1300" dirty="0" err="1">
                <a:solidFill>
                  <a:srgbClr val="FF0000"/>
                </a:solidFill>
              </a:rPr>
              <a:t>BlueJ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7912" y="3467228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3351" y="3186260"/>
            <a:ext cx="396798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051" y="3491060"/>
            <a:ext cx="105516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0051" y="3757760"/>
            <a:ext cx="105516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2718" y="3186260"/>
            <a:ext cx="54628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4347" y="346722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78647" y="4000139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5450" y="34910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5450" y="3719660"/>
            <a:ext cx="68450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5950" y="39863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95950" y="41768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una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publica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oriunde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pe cand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un modificator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respectiv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oriunde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modificator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respectiv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Referirea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se face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dereferentiere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package </a:t>
            </a:r>
            <a:r>
              <a:rPr lang="en-US" sz="1700" dirty="0">
                <a:solidFill>
                  <a:srgbClr val="FF0000"/>
                </a:solidFill>
              </a:rPr>
              <a:t>p2.p3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p4.A.class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p5.C.class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1 ) Built-in packages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 (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standard care vin ca parte a Java Runtime Environment )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2 ) User-defined packages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 (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programatori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grup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legatura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)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Exemple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built-in packages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java.lang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principal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limbajului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automat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java.io-&gt;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operartii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iesire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java.util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date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java.awt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componente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grafice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Clasificare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Bloc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35255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si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3267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*(wildcard)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vizibile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dar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1190" y="344850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7965" y="3181808"/>
            <a:ext cx="642347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8797" y="3486608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5559" y="3449523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9097" y="3176527"/>
            <a:ext cx="605584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497" y="3478636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5642" y="3943184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224" y="3689532"/>
            <a:ext cx="596295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1625" y="40244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*(wildcard)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vizibile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in </a:t>
            </a:r>
            <a:r>
              <a:rPr lang="en-US" sz="1700" dirty="0">
                <a:solidFill>
                  <a:srgbClr val="FF0000"/>
                </a:solidFill>
              </a:rPr>
              <a:t>p2.C.class: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p1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A,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nu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B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//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p1.p3.B</a:t>
            </a:r>
            <a:r>
              <a:rPr lang="en-US" sz="1700" dirty="0">
                <a:solidFill>
                  <a:srgbClr val="FFC000"/>
                </a:solidFill>
              </a:rPr>
              <a:t>;</a:t>
            </a:r>
            <a:r>
              <a:rPr lang="en-US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import.</a:t>
            </a:r>
            <a:r>
              <a:rPr lang="en-US" sz="1700" dirty="0">
                <a:solidFill>
                  <a:srgbClr val="FF0000"/>
                </a:solidFill>
              </a:rPr>
              <a:t>p1.p3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.*;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1190" y="344850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7965" y="3181808"/>
            <a:ext cx="476160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8797" y="3486608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5559" y="3449523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9096" y="3176527"/>
            <a:ext cx="523103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497" y="3478636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5642" y="3943184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225" y="3689532"/>
            <a:ext cx="387136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1625" y="40244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*(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wildcard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800" dirty="0">
                <a:solidFill>
                  <a:srgbClr val="FF0000"/>
                </a:solidFill>
              </a:rPr>
              <a:t> p1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*(wildcard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p1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rgbClr val="FF0000"/>
                </a:solidFill>
              </a:rPr>
              <a:t>p1.A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toti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4952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*(wildcard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p1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dirty="0">
                <a:solidFill>
                  <a:srgbClr val="FF0000"/>
                </a:solidFill>
              </a:rPr>
              <a:t>p1.A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rgbClr val="FF0000"/>
                </a:solidFill>
              </a:rPr>
              <a:t>p1.A.m;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static din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m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variabila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Bloc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statice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depinde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rgbClr val="FF0000"/>
                </a:solidFill>
              </a:rPr>
              <a:t>Punct.class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Independent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puse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static{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//bloc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anonime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3070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3446</Words>
  <Application>Microsoft Office PowerPoint</Application>
  <PresentationFormat>On-screen Show (16:9)</PresentationFormat>
  <Paragraphs>498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Roboto</vt:lpstr>
      <vt:lpstr>Arial</vt:lpstr>
      <vt:lpstr>Wingdings</vt:lpstr>
      <vt:lpstr>Default</vt:lpstr>
      <vt:lpstr>Java 1 A</vt:lpstr>
      <vt:lpstr>Transfer prin valoare vs. transfer prin referinte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Capitolul 3 – Blocuri anonime statice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Enhanced-for</vt:lpstr>
      <vt:lpstr>Varargs(tip … identificator)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Clasificare pachete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65</cp:revision>
  <dcterms:created xsi:type="dcterms:W3CDTF">2010-03-09T10:03:29Z</dcterms:created>
  <dcterms:modified xsi:type="dcterms:W3CDTF">2018-03-23T13:27:27Z</dcterms:modified>
</cp:coreProperties>
</file>