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embeddedFontLst>
    <p:embeddedFont>
      <p:font typeface="Roboto" panose="020B0604020202020204" charset="0"/>
      <p:regular r:id="rId27"/>
      <p:bold r:id="rId28"/>
    </p:embeddedFont>
  </p:embeddedFontLst>
  <p:custDataLst>
    <p:tags r:id="rId2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Curs 9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determina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Thread();)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functionala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Runnable(public void run();)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 </a:t>
            </a:r>
            <a:r>
              <a:rPr lang="en-US" dirty="0">
                <a:solidFill>
                  <a:srgbClr val="FF0000"/>
                </a:solidFill>
              </a:rPr>
              <a:t>t2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Thread(Runnable r);)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5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OddNumbersThread</a:t>
            </a:r>
            <a:r>
              <a:rPr lang="en-US" sz="1300" dirty="0">
                <a:solidFill>
                  <a:srgbClr val="FF0000"/>
                </a:solidFill>
              </a:rPr>
              <a:t>.class, Exemplu1.class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rgbClr val="40BD7E"/>
                </a:solidFill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027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intarziere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intarziere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cand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 arhitectura pe mai multe fire de executie este considerata functionala atunci cand toate istoriile de executie duc catre rezultatul functional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43306" y="261739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cxnSp>
        <p:nvCxnSpPr>
          <p:cNvPr id="8" name="Straight Connector 7"/>
          <p:cNvCxnSpPr>
            <a:stCxn id="6" idx="2"/>
            <a:endCxn id="7" idx="0"/>
          </p:cNvCxnSpPr>
          <p:nvPr/>
        </p:nvCxnSpPr>
        <p:spPr>
          <a:xfrm>
            <a:off x="4091278" y="2057448"/>
            <a:ext cx="16933" cy="55995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JVM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sz="14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201" y="2477054"/>
            <a:ext cx="1682602" cy="138884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marcheaza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JVM(ex</a:t>
            </a:r>
            <a:r>
              <a:rPr lang="en-US" sz="1400" dirty="0">
                <a:solidFill>
                  <a:srgbClr val="40BD7E"/>
                </a:solidFill>
              </a:rPr>
              <a:t>: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t.start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();</a:t>
            </a:r>
            <a:r>
              <a:rPr lang="en-US" sz="1400" dirty="0">
                <a:solidFill>
                  <a:srgbClr val="40BD7E"/>
                </a:solidFill>
              </a:rPr>
              <a:t>)</a:t>
            </a:r>
          </a:p>
          <a:p>
            <a:r>
              <a:rPr lang="en-US" sz="14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09600" y="112184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518625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5520" y="3543194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Running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080424" y="2892773"/>
            <a:ext cx="7974" cy="62843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>
            <a:off x="4091278" y="2057448"/>
            <a:ext cx="0" cy="46117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9594" y="2438508"/>
            <a:ext cx="1682602" cy="138884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marcheaza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sz="1400" dirty="0">
                <a:solidFill>
                  <a:srgbClr val="FF0000"/>
                </a:solidFill>
              </a:rPr>
              <a:t>t.start();)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68" y="3915341"/>
            <a:ext cx="168260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4267200" y="2997090"/>
            <a:ext cx="0" cy="52412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3019" y="1578544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3940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401" y="32163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5599" y="40216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Terminated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3911409" y="3039365"/>
            <a:ext cx="346005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>
            <a:stCxn id="6" idx="2"/>
            <a:endCxn id="7" idx="0"/>
          </p:cNvCxnSpPr>
          <p:nvPr/>
        </p:nvCxnSpPr>
        <p:spPr>
          <a:xfrm flipH="1">
            <a:off x="4091278" y="2057009"/>
            <a:ext cx="6646" cy="33708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1429594" y="1475294"/>
            <a:ext cx="1682602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JVM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9594" y="2275394"/>
            <a:ext cx="1682602" cy="85523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marcheaza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JVM </a:t>
            </a:r>
            <a:r>
              <a:rPr lang="en-US" sz="1200" dirty="0">
                <a:solidFill>
                  <a:srgbClr val="FF0000"/>
                </a:solidFill>
              </a:rPr>
              <a:t>(ex: t.start();)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9594" y="3265995"/>
            <a:ext cx="1682602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800000" flipH="1">
            <a:off x="4200262" y="2870790"/>
            <a:ext cx="7974" cy="35884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TextBox 15"/>
          <p:cNvSpPr txBox="1"/>
          <p:nvPr/>
        </p:nvSpPr>
        <p:spPr>
          <a:xfrm>
            <a:off x="973124" y="3632790"/>
            <a:ext cx="2520072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si-a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executia(metoda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run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reporni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va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</a:rPr>
              <a:t>IllegalThreadStateException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5400000" flipV="1">
            <a:off x="3919498" y="3853533"/>
            <a:ext cx="329056" cy="71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0061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executie(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life-cycle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3940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401" y="32163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5599" y="40216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Terminated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60119" y="3206826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Blocked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3911409" y="3039365"/>
            <a:ext cx="346005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>
            <a:stCxn id="8" idx="3"/>
            <a:endCxn id="10" idx="1"/>
          </p:cNvCxnSpPr>
          <p:nvPr/>
        </p:nvCxnSpPr>
        <p:spPr>
          <a:xfrm flipV="1">
            <a:off x="5051976" y="3444951"/>
            <a:ext cx="708142" cy="952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rot="5400000" flipV="1">
            <a:off x="3923729" y="2219903"/>
            <a:ext cx="338864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Elbow Connector 13"/>
          <p:cNvCxnSpPr>
            <a:stCxn id="10" idx="0"/>
            <a:endCxn id="7" idx="3"/>
          </p:cNvCxnSpPr>
          <p:nvPr/>
        </p:nvCxnSpPr>
        <p:spPr>
          <a:xfrm rot="16200000" flipV="1">
            <a:off x="5603744" y="2088426"/>
            <a:ext cx="574603" cy="1662195"/>
          </a:xfrm>
          <a:prstGeom prst="bentConnector2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TextBox 14"/>
          <p:cNvSpPr txBox="1"/>
          <p:nvPr/>
        </p:nvSpPr>
        <p:spPr>
          <a:xfrm>
            <a:off x="1429594" y="1475294"/>
            <a:ext cx="1682602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JVM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9594" y="2275394"/>
            <a:ext cx="1682602" cy="85523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marcheaza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JVM </a:t>
            </a:r>
            <a:r>
              <a:rPr lang="en-US" sz="1200" dirty="0">
                <a:solidFill>
                  <a:srgbClr val="FF0000"/>
                </a:solidFill>
              </a:rPr>
              <a:t>(ex: t.start();)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594" y="3265995"/>
            <a:ext cx="1682602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 flipH="1">
            <a:off x="4200262" y="2870790"/>
            <a:ext cx="7974" cy="35884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9" name="TextBox 18"/>
          <p:cNvSpPr txBox="1"/>
          <p:nvPr/>
        </p:nvSpPr>
        <p:spPr>
          <a:xfrm>
            <a:off x="973124" y="3632790"/>
            <a:ext cx="2520072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si-a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incheiat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executia(metoda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run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reporni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va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IllegalThreadStateException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5494" y="1627694"/>
            <a:ext cx="1682602" cy="157350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posibilitati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bloca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un fir: pe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perioada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determinata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nedeterminata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incheia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</a:rPr>
              <a:t>InterruptedException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1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EvenNumbersRunnable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  <a:r>
              <a:rPr lang="en-US" sz="1300" dirty="0">
                <a:solidFill>
                  <a:srgbClr val="92D050"/>
                </a:solidFill>
              </a:rPr>
              <a:t>, </a:t>
            </a:r>
          </a:p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 rot="5400000" flipV="1">
            <a:off x="3919498" y="3853533"/>
            <a:ext cx="329056" cy="71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 controla accesul la zonele de memorie simultan accesate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 controla accesul la zonele de memorie simultan accesate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 controla sa se execute un fir de executie dupa ce s-a incheiat altul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execute un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altul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synchronized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controlat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execute un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altul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synchronized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join()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blocheaza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perioada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nedeterminata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supraincarcata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primi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perioada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timp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-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long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milisecunde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057" y="4159988"/>
            <a:ext cx="3493681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Exemplu2.class, Exemplu3.class, </a:t>
            </a:r>
            <a:r>
              <a:rPr lang="en-US" sz="1300" dirty="0" err="1">
                <a:solidFill>
                  <a:srgbClr val="FF0000"/>
                </a:solidFill>
              </a:rPr>
              <a:t>Producator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Consumator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41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rad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rad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single-threaded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pana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principal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sau main)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rad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single-threaded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principal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main)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multi-threaded si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paralel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8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determina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Thread();)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1475</Words>
  <Application>Microsoft Office PowerPoint</Application>
  <PresentationFormat>On-screen Show (16:9)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Wingdings</vt:lpstr>
      <vt:lpstr>Arial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14</cp:revision>
  <dcterms:created xsi:type="dcterms:W3CDTF">2010-03-09T10:03:29Z</dcterms:created>
  <dcterms:modified xsi:type="dcterms:W3CDTF">2020-09-01T16:01:51Z</dcterms:modified>
</cp:coreProperties>
</file>