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2"/>
  </p:notesMasterIdLst>
  <p:sldIdLst>
    <p:sldId id="256" r:id="rId2"/>
    <p:sldId id="335" r:id="rId3"/>
    <p:sldId id="261" r:id="rId4"/>
    <p:sldId id="262" r:id="rId5"/>
    <p:sldId id="263" r:id="rId6"/>
    <p:sldId id="258" r:id="rId7"/>
    <p:sldId id="259" r:id="rId8"/>
    <p:sldId id="332" r:id="rId9"/>
    <p:sldId id="264" r:id="rId10"/>
    <p:sldId id="337" r:id="rId11"/>
    <p:sldId id="338" r:id="rId12"/>
    <p:sldId id="265" r:id="rId13"/>
    <p:sldId id="266" r:id="rId14"/>
    <p:sldId id="267" r:id="rId15"/>
    <p:sldId id="257" r:id="rId16"/>
    <p:sldId id="268" r:id="rId17"/>
    <p:sldId id="269" r:id="rId18"/>
    <p:sldId id="270" r:id="rId19"/>
    <p:sldId id="271" r:id="rId20"/>
    <p:sldId id="272" r:id="rId21"/>
  </p:sldIdLst>
  <p:sldSz cx="9144000" cy="5143500" type="screen16x9"/>
  <p:notesSz cx="9144000" cy="5143500"/>
  <p:embeddedFontLs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Roboto" panose="020B0604020202020204" charset="0"/>
      <p:regular r:id="rId27"/>
      <p:bold r:id="rId28"/>
    </p:embeddedFont>
  </p:embeddedFontLst>
  <p:custDataLst>
    <p:tags r:id="rId29"/>
  </p:custDataLst>
  <p:defaultTextStyle>
    <a:defPPr>
      <a:defRPr lang="en-US"/>
    </a:defPPr>
    <a:lvl1pPr marL="0" lvl="0" algn="l" rtl="0">
      <a:defRPr lang="en-US" sz="1800" dirty="0">
        <a:solidFill>
          <a:schemeClr val="tx1"/>
        </a:solidFill>
        <a:latin typeface="+mn-lt"/>
      </a:defRPr>
    </a:lvl1pPr>
    <a:lvl2pPr marL="457200" lvl="1" algn="l" rtl="0">
      <a:defRPr lang="en-US" sz="1800" dirty="0">
        <a:solidFill>
          <a:schemeClr val="tx1"/>
        </a:solidFill>
        <a:latin typeface="+mn-lt"/>
      </a:defRPr>
    </a:lvl2pPr>
    <a:lvl3pPr marL="914400" lvl="2" algn="l" rtl="0">
      <a:defRPr lang="en-US" sz="1800" dirty="0">
        <a:solidFill>
          <a:schemeClr val="tx1"/>
        </a:solidFill>
        <a:latin typeface="+mn-lt"/>
      </a:defRPr>
    </a:lvl3pPr>
    <a:lvl4pPr marL="1371600" lvl="3" algn="l" rtl="0">
      <a:defRPr lang="en-US" sz="1800" dirty="0">
        <a:solidFill>
          <a:schemeClr val="tx1"/>
        </a:solidFill>
        <a:latin typeface="+mn-lt"/>
      </a:defRPr>
    </a:lvl4pPr>
    <a:lvl5pPr marL="1828800" lvl="4" algn="l" rtl="0">
      <a:defRPr lang="en-US" sz="1800" dirty="0">
        <a:solidFill>
          <a:schemeClr val="tx1"/>
        </a:solidFill>
        <a:latin typeface="+mn-lt"/>
      </a:defRPr>
    </a:lvl5pPr>
    <a:lvl6pPr marL="2286000" lvl="5" algn="l" rtl="0">
      <a:defRPr lang="en-US" sz="1800" dirty="0">
        <a:solidFill>
          <a:schemeClr val="tx1"/>
        </a:solidFill>
        <a:latin typeface="+mn-lt"/>
      </a:defRPr>
    </a:lvl6pPr>
    <a:lvl7pPr marL="2743200" lvl="6" algn="l" rtl="0">
      <a:defRPr lang="en-US" sz="1800" dirty="0">
        <a:solidFill>
          <a:schemeClr val="tx1"/>
        </a:solidFill>
        <a:latin typeface="+mn-lt"/>
      </a:defRPr>
    </a:lvl7pPr>
    <a:lvl8pPr marL="3200400" lvl="7" algn="l" rtl="0">
      <a:defRPr lang="en-US" sz="1800" dirty="0">
        <a:solidFill>
          <a:schemeClr val="tx1"/>
        </a:solidFill>
        <a:latin typeface="+mn-lt"/>
      </a:defRPr>
    </a:lvl8pPr>
    <a:lvl9pPr marL="3657600" lvl="8" algn="l" rtl="0">
      <a:defRPr lang="en-US" sz="1800" dirty="0">
        <a:solidFill>
          <a:schemeClr val="tx1"/>
        </a:solidFill>
        <a:latin typeface="+mn-lt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96" y="-2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B65459-4C01-9248-BDAA-F28591FAF6F5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327042-6B61-B148-8485-8BBBFAA13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321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1643" y="800236"/>
            <a:ext cx="6436178" cy="2209800"/>
          </a:xfrm>
          <a:prstGeom prst="rect">
            <a:avLst/>
          </a:prstGeom>
        </p:spPr>
        <p:txBody>
          <a:bodyPr vert="horz" rtlCol="0" anchor="b"/>
          <a:lstStyle>
            <a:lvl1pPr lvl="0" algn="ctr">
              <a:lnSpc>
                <a:spcPct val="100000"/>
              </a:lnSpc>
              <a:defRPr lang="en-US" sz="5100" b="0" i="0" cap="none" spc="150" baseline="0" dirty="0">
                <a:solidFill>
                  <a:schemeClr val="tx1"/>
                </a:solidFill>
                <a:latin typeface="Roboto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1643" y="3416175"/>
            <a:ext cx="6436178" cy="706966"/>
          </a:xfrm>
          <a:prstGeom prst="rect">
            <a:avLst/>
          </a:prstGeom>
        </p:spPr>
        <p:txBody>
          <a:bodyPr vert="horz" lIns="91440" rtlCol="0" anchor="t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buNone/>
              <a:defRPr lang="en-US" sz="1600" i="0" baseline="0" dirty="0">
                <a:solidFill>
                  <a:schemeClr val="accent1"/>
                </a:solidFill>
                <a:latin typeface="+mn-lt"/>
              </a:defRPr>
            </a:lvl1pPr>
            <a:lvl2pPr marL="457200" lvl="1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</a:defRPr>
            </a:lvl2pPr>
            <a:lvl3pPr marL="914400" lvl="2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</a:defRPr>
            </a:lvl3pPr>
            <a:lvl4pPr marL="1371600" lvl="3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</a:defRPr>
            </a:lvl4pPr>
            <a:lvl5pPr marL="1828800" lvl="4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</a:defRPr>
            </a:lvl5pPr>
            <a:lvl6pPr marL="2286000" lvl="5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</a:defRPr>
            </a:lvl6pPr>
            <a:lvl7pPr marL="2743200" lvl="6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</a:defRPr>
            </a:lvl7pPr>
            <a:lvl8pPr marL="3200400" lvl="7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</a:defRPr>
            </a:lvl8pPr>
            <a:lvl9pPr marL="3657600" lvl="8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4" name="Straight Connector 9"/>
          <p:cNvCxnSpPr/>
          <p:nvPr/>
        </p:nvCxnSpPr>
        <p:spPr>
          <a:xfrm>
            <a:off x="1351643" y="3182555"/>
            <a:ext cx="643617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23448" y="477123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r">
              <a:defRPr lang="en-US" sz="60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&lt;#&gt;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7123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ctr">
              <a:defRPr lang="en-US" sz="60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894633" y="477123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l">
              <a:defRPr lang="en-US" sz="60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Date</a:t>
            </a:r>
          </a:p>
        </p:txBody>
      </p:sp>
    </p:spTree>
    <p:custDataLst>
      <p:tags r:id="rId1"/>
    </p:custData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Text, an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/>
          </p:nvPr>
        </p:nvSpPr>
        <p:spPr>
          <a:xfrm>
            <a:off x="949327" y="1550987"/>
            <a:ext cx="1593851" cy="2074863"/>
          </a:xfrm>
          <a:ln w="38100">
            <a:noFill/>
            <a:miter lim="800000"/>
          </a:ln>
        </p:spPr>
        <p:txBody>
          <a:bodyPr vert="horz" rtlCol="0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35275" y="1550987"/>
            <a:ext cx="1593850" cy="2074863"/>
          </a:xfrm>
          <a:ln w="38100">
            <a:noFill/>
            <a:miter lim="800000"/>
          </a:ln>
        </p:spPr>
        <p:txBody>
          <a:bodyPr vert="horz" rtlCol="0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4" name="Picture Placeholder 2"/>
          <p:cNvSpPr>
            <a:spLocks noGrp="1"/>
          </p:cNvSpPr>
          <p:nvPr>
            <p:ph type="pic" idx="2"/>
          </p:nvPr>
        </p:nvSpPr>
        <p:spPr>
          <a:xfrm>
            <a:off x="4724400" y="1550987"/>
            <a:ext cx="3482976" cy="2074863"/>
          </a:xfrm>
          <a:ln w="38100">
            <a:noFill/>
            <a:miter lim="800000"/>
          </a:ln>
        </p:spPr>
        <p:txBody>
          <a:bodyPr vert="horz" rtlCol="0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type="body" idx="3"/>
          </p:nvPr>
        </p:nvSpPr>
        <p:spPr>
          <a:xfrm>
            <a:off x="887415" y="3857355"/>
            <a:ext cx="1714931" cy="635269"/>
          </a:xfrm>
          <a:prstGeom prst="rect">
            <a:avLst/>
          </a:prstGeom>
        </p:spPr>
        <p:txBody>
          <a:bodyPr vert="horz" rtlCol="0" anchor="t">
            <a:normAutofit/>
          </a:bodyPr>
          <a:lstStyle>
            <a:lvl1pPr marL="0" lvl="0" indent="0" algn="l">
              <a:lnSpc>
                <a:spcPct val="100000"/>
              </a:lnSpc>
              <a:buFont typeface="Arial"/>
              <a:buNone/>
              <a:def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lvl="1">
              <a:lnSpc>
                <a:spcPct val="129999"/>
              </a:lnSpc>
              <a:defRPr lang="en-US" sz="1000" dirty="0">
                <a:solidFill>
                  <a:schemeClr val="bg1">
                    <a:lumMod val="65000"/>
                  </a:schemeClr>
                </a:solidFill>
              </a:defRPr>
            </a:lvl2pPr>
            <a:lvl3pPr lvl="2">
              <a:lnSpc>
                <a:spcPts val="1200"/>
              </a:lnSpc>
              <a:defRPr lang="en-US" sz="1050" i="1" dirty="0">
                <a:solidFill>
                  <a:schemeClr val="tx2">
                    <a:lumMod val="50000"/>
                    <a:lumOff val="50000"/>
                  </a:schemeClr>
                </a:solidFill>
              </a:defRPr>
            </a:lvl3pPr>
            <a:lvl4pPr lvl="3">
              <a:lnSpc>
                <a:spcPts val="1200"/>
              </a:lnSpc>
              <a:defRPr lang="en-US" sz="1050" i="0" dirty="0">
                <a:solidFill>
                  <a:schemeClr val="tx2">
                    <a:lumMod val="50000"/>
                    <a:lumOff val="50000"/>
                  </a:schemeClr>
                </a:solidFill>
              </a:defRPr>
            </a:lvl4pPr>
            <a:lvl5pPr lvl="4">
              <a:lnSpc>
                <a:spcPts val="1200"/>
              </a:lnSpc>
              <a:buFont typeface="Arial"/>
              <a:buChar char="»"/>
              <a:defRPr lang="en-US" sz="1050" i="1" dirty="0">
                <a:solidFill>
                  <a:schemeClr val="tx2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Date Placeholder 1"/>
          <p:cNvSpPr>
            <a:spLocks noGrp="1"/>
          </p:cNvSpPr>
          <p:nvPr>
            <p:ph type="dt" sz="half" idx="10"/>
          </p:nvPr>
        </p:nvSpPr>
        <p:spPr/>
        <p:txBody>
          <a:bodyPr vert="horz" rtlCol="0"/>
          <a:lstStyle/>
          <a:p>
            <a:r>
              <a:rPr lang="en-US" dirty="0"/>
              <a:t>Date</a:t>
            </a: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vert="horz" rtlCol="0"/>
          <a:lstStyle/>
          <a:p>
            <a:r>
              <a:rPr lang="en-US" dirty="0"/>
              <a:t>Footer</a:t>
            </a: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vert="horz" rtlCol="0"/>
          <a:lstStyle/>
          <a:p>
            <a:r>
              <a:rPr lang="en-US" dirty="0"/>
              <a:t>&lt;#&gt;</a:t>
            </a:r>
          </a:p>
        </p:txBody>
      </p:sp>
      <p:sp>
        <p:nvSpPr>
          <p:cNvPr id="9" name="Rectangle 19"/>
          <p:cNvSpPr/>
          <p:nvPr/>
        </p:nvSpPr>
        <p:spPr>
          <a:xfrm>
            <a:off x="889003" y="1493837"/>
            <a:ext cx="1711325" cy="2192337"/>
          </a:xfrm>
          <a:prstGeom prst="rect">
            <a:avLst/>
          </a:prstGeom>
          <a:noFill/>
          <a:ln w="6350" cap="flat">
            <a:solidFill>
              <a:schemeClr val="tx1">
                <a:lumMod val="85000"/>
                <a:lumOff val="15000"/>
              </a:schemeClr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10" name="Rectangle 20"/>
          <p:cNvSpPr/>
          <p:nvPr/>
        </p:nvSpPr>
        <p:spPr>
          <a:xfrm>
            <a:off x="2774950" y="1493837"/>
            <a:ext cx="1714500" cy="2192337"/>
          </a:xfrm>
          <a:prstGeom prst="rect">
            <a:avLst/>
          </a:prstGeom>
          <a:noFill/>
          <a:ln w="6350" cap="flat">
            <a:solidFill>
              <a:schemeClr val="tx1">
                <a:lumMod val="85000"/>
                <a:lumOff val="15000"/>
              </a:schemeClr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11" name="Rectangle 22"/>
          <p:cNvSpPr/>
          <p:nvPr/>
        </p:nvSpPr>
        <p:spPr>
          <a:xfrm>
            <a:off x="4648201" y="1493837"/>
            <a:ext cx="3616325" cy="2192337"/>
          </a:xfrm>
          <a:prstGeom prst="rect">
            <a:avLst/>
          </a:prstGeom>
          <a:noFill/>
          <a:ln w="6350" cap="flat">
            <a:solidFill>
              <a:schemeClr val="tx1">
                <a:lumMod val="85000"/>
                <a:lumOff val="15000"/>
              </a:schemeClr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12" name="Content Placeholder 2"/>
          <p:cNvSpPr>
            <a:spLocks noGrp="1"/>
          </p:cNvSpPr>
          <p:nvPr>
            <p:ph type="body" idx="4"/>
          </p:nvPr>
        </p:nvSpPr>
        <p:spPr>
          <a:xfrm>
            <a:off x="2773802" y="3857355"/>
            <a:ext cx="1714931" cy="635269"/>
          </a:xfrm>
          <a:prstGeom prst="rect">
            <a:avLst/>
          </a:prstGeom>
        </p:spPr>
        <p:txBody>
          <a:bodyPr vert="horz" rtlCol="0" anchor="t">
            <a:normAutofit/>
          </a:bodyPr>
          <a:lstStyle>
            <a:lvl1pPr marL="0" lvl="0" indent="0" algn="l">
              <a:lnSpc>
                <a:spcPct val="100000"/>
              </a:lnSpc>
              <a:buFont typeface="Arial"/>
              <a:buNone/>
              <a:def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lvl="1">
              <a:lnSpc>
                <a:spcPct val="129999"/>
              </a:lnSpc>
              <a:defRPr lang="en-US" sz="1000" dirty="0">
                <a:solidFill>
                  <a:schemeClr val="bg1">
                    <a:lumMod val="65000"/>
                  </a:schemeClr>
                </a:solidFill>
              </a:defRPr>
            </a:lvl2pPr>
            <a:lvl3pPr lvl="2">
              <a:lnSpc>
                <a:spcPts val="1200"/>
              </a:lnSpc>
              <a:defRPr lang="en-US" sz="1050" i="1" dirty="0">
                <a:solidFill>
                  <a:schemeClr val="tx2">
                    <a:lumMod val="50000"/>
                    <a:lumOff val="50000"/>
                  </a:schemeClr>
                </a:solidFill>
              </a:defRPr>
            </a:lvl3pPr>
            <a:lvl4pPr lvl="3">
              <a:lnSpc>
                <a:spcPts val="1200"/>
              </a:lnSpc>
              <a:defRPr lang="en-US" sz="1050" i="0" dirty="0">
                <a:solidFill>
                  <a:schemeClr val="tx2">
                    <a:lumMod val="50000"/>
                    <a:lumOff val="50000"/>
                  </a:schemeClr>
                </a:solidFill>
              </a:defRPr>
            </a:lvl4pPr>
            <a:lvl5pPr lvl="4">
              <a:lnSpc>
                <a:spcPts val="1200"/>
              </a:lnSpc>
              <a:buFont typeface="Arial"/>
              <a:buChar char="»"/>
              <a:defRPr lang="en-US" sz="1050" i="1" dirty="0">
                <a:solidFill>
                  <a:schemeClr val="tx2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type="body" idx="5"/>
          </p:nvPr>
        </p:nvSpPr>
        <p:spPr>
          <a:xfrm>
            <a:off x="4660188" y="3857355"/>
            <a:ext cx="3604336" cy="635269"/>
          </a:xfrm>
          <a:prstGeom prst="rect">
            <a:avLst/>
          </a:prstGeom>
        </p:spPr>
        <p:txBody>
          <a:bodyPr vert="horz" rtlCol="0" anchor="t">
            <a:normAutofit/>
          </a:bodyPr>
          <a:lstStyle>
            <a:lvl1pPr marL="0" lvl="0" indent="0" algn="l">
              <a:lnSpc>
                <a:spcPct val="100000"/>
              </a:lnSpc>
              <a:buFont typeface="Arial"/>
              <a:buNone/>
              <a:def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lvl="1">
              <a:lnSpc>
                <a:spcPct val="129999"/>
              </a:lnSpc>
              <a:defRPr lang="en-US" sz="1000" dirty="0">
                <a:solidFill>
                  <a:schemeClr val="bg1">
                    <a:lumMod val="65000"/>
                  </a:schemeClr>
                </a:solidFill>
              </a:defRPr>
            </a:lvl2pPr>
            <a:lvl3pPr lvl="2">
              <a:lnSpc>
                <a:spcPts val="1200"/>
              </a:lnSpc>
              <a:defRPr lang="en-US" sz="1050" i="1" dirty="0">
                <a:solidFill>
                  <a:schemeClr val="tx2">
                    <a:lumMod val="50000"/>
                    <a:lumOff val="50000"/>
                  </a:schemeClr>
                </a:solidFill>
              </a:defRPr>
            </a:lvl3pPr>
            <a:lvl4pPr lvl="3">
              <a:lnSpc>
                <a:spcPts val="1200"/>
              </a:lnSpc>
              <a:defRPr lang="en-US" sz="1050" i="0" dirty="0">
                <a:solidFill>
                  <a:schemeClr val="tx2">
                    <a:lumMod val="50000"/>
                    <a:lumOff val="50000"/>
                  </a:schemeClr>
                </a:solidFill>
              </a:defRPr>
            </a:lvl4pPr>
            <a:lvl5pPr lvl="4">
              <a:lnSpc>
                <a:spcPts val="1200"/>
              </a:lnSpc>
              <a:buFont typeface="Arial"/>
              <a:buChar char="»"/>
              <a:defRPr lang="en-US" sz="1050" i="1" dirty="0">
                <a:solidFill>
                  <a:schemeClr val="tx2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 idx="6"/>
          </p:nvPr>
        </p:nvSpPr>
        <p:spPr>
          <a:xfrm>
            <a:off x="781051" y="486821"/>
            <a:ext cx="7480300" cy="704850"/>
          </a:xfrm>
          <a:prstGeom prst="rect">
            <a:avLst/>
          </a:prstGeom>
        </p:spPr>
        <p:txBody>
          <a:bodyPr vert="horz" rtlCol="0" anchor="b"/>
          <a:lstStyle>
            <a:lvl1pPr lvl="0" algn="l">
              <a:lnSpc>
                <a:spcPct val="100000"/>
              </a:lnSpc>
              <a:defRPr lang="en-US" sz="3200" cap="none" spc="150" dirty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custDataLst>
      <p:tags r:id="rId1"/>
    </p:custData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1051" y="486821"/>
            <a:ext cx="7480300" cy="704850"/>
          </a:xfrm>
          <a:prstGeom prst="rect">
            <a:avLst/>
          </a:prstGeom>
        </p:spPr>
        <p:txBody>
          <a:bodyPr vert="horz" rtlCol="0" anchor="b"/>
          <a:lstStyle>
            <a:lvl1pPr lvl="0" algn="l">
              <a:lnSpc>
                <a:spcPct val="100000"/>
              </a:lnSpc>
              <a:defRPr lang="en-US" sz="3200" cap="none" spc="150" dirty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49328" y="1550990"/>
            <a:ext cx="2185266" cy="1373187"/>
          </a:xfrm>
          <a:ln w="38100">
            <a:noFill/>
            <a:miter lim="800000"/>
          </a:ln>
        </p:spPr>
        <p:txBody>
          <a:bodyPr vert="horz" rtlCol="0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4" name="Rectangle 14"/>
          <p:cNvSpPr/>
          <p:nvPr/>
        </p:nvSpPr>
        <p:spPr>
          <a:xfrm>
            <a:off x="889003" y="1493840"/>
            <a:ext cx="2305049" cy="1487487"/>
          </a:xfrm>
          <a:prstGeom prst="rect">
            <a:avLst/>
          </a:prstGeom>
          <a:noFill/>
          <a:ln w="6350" cap="flat">
            <a:solidFill>
              <a:schemeClr val="tx1">
                <a:lumMod val="85000"/>
                <a:lumOff val="15000"/>
              </a:schemeClr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5" name="Rectangle 17"/>
          <p:cNvSpPr/>
          <p:nvPr/>
        </p:nvSpPr>
        <p:spPr>
          <a:xfrm>
            <a:off x="3365068" y="1493839"/>
            <a:ext cx="4896389" cy="1487488"/>
          </a:xfrm>
          <a:prstGeom prst="rect">
            <a:avLst/>
          </a:prstGeom>
          <a:noFill/>
          <a:ln w="6350" cap="flat">
            <a:solidFill>
              <a:schemeClr val="tx1">
                <a:lumMod val="85000"/>
                <a:lumOff val="15000"/>
              </a:schemeClr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Picture Placeholder 2"/>
          <p:cNvSpPr>
            <a:spLocks noGrp="1"/>
          </p:cNvSpPr>
          <p:nvPr>
            <p:ph type="pic" idx="2"/>
          </p:nvPr>
        </p:nvSpPr>
        <p:spPr>
          <a:xfrm>
            <a:off x="3422218" y="1550987"/>
            <a:ext cx="4776119" cy="1363663"/>
          </a:xfrm>
          <a:ln w="38100">
            <a:noFill/>
            <a:miter lim="800000"/>
          </a:ln>
        </p:spPr>
        <p:txBody>
          <a:bodyPr vert="horz" rtlCol="0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idx="3"/>
          </p:nvPr>
        </p:nvSpPr>
        <p:spPr>
          <a:xfrm>
            <a:off x="949328" y="3213535"/>
            <a:ext cx="2185266" cy="1373187"/>
          </a:xfrm>
          <a:ln w="38100">
            <a:noFill/>
            <a:miter lim="800000"/>
          </a:ln>
        </p:spPr>
        <p:txBody>
          <a:bodyPr vert="horz" rtlCol="0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8" name="Rectangle 26"/>
          <p:cNvSpPr/>
          <p:nvPr/>
        </p:nvSpPr>
        <p:spPr>
          <a:xfrm>
            <a:off x="889003" y="3156385"/>
            <a:ext cx="2305049" cy="1487487"/>
          </a:xfrm>
          <a:prstGeom prst="rect">
            <a:avLst/>
          </a:prstGeom>
          <a:noFill/>
          <a:ln w="6350" cap="flat">
            <a:solidFill>
              <a:schemeClr val="tx1">
                <a:lumMod val="85000"/>
                <a:lumOff val="15000"/>
              </a:schemeClr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9" name="Rectangle 12"/>
          <p:cNvSpPr/>
          <p:nvPr/>
        </p:nvSpPr>
        <p:spPr>
          <a:xfrm>
            <a:off x="3368053" y="3161149"/>
            <a:ext cx="4896389" cy="1487488"/>
          </a:xfrm>
          <a:prstGeom prst="rect">
            <a:avLst/>
          </a:prstGeom>
          <a:noFill/>
          <a:ln w="6350" cap="flat">
            <a:solidFill>
              <a:schemeClr val="tx1">
                <a:lumMod val="85000"/>
                <a:lumOff val="15000"/>
              </a:schemeClr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10" name="Picture Placeholder 2"/>
          <p:cNvSpPr>
            <a:spLocks noGrp="1"/>
          </p:cNvSpPr>
          <p:nvPr>
            <p:ph type="pic" idx="4"/>
          </p:nvPr>
        </p:nvSpPr>
        <p:spPr>
          <a:xfrm>
            <a:off x="3425203" y="3218298"/>
            <a:ext cx="4776119" cy="1363663"/>
          </a:xfrm>
          <a:ln w="38100">
            <a:noFill/>
            <a:miter lim="800000"/>
          </a:ln>
        </p:spPr>
        <p:txBody>
          <a:bodyPr vert="horz" rtlCol="0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1" name="Date Placeholder 1"/>
          <p:cNvSpPr>
            <a:spLocks noGrp="1"/>
          </p:cNvSpPr>
          <p:nvPr>
            <p:ph type="dt" sz="half" idx="10"/>
          </p:nvPr>
        </p:nvSpPr>
        <p:spPr/>
        <p:txBody>
          <a:bodyPr vert="horz" rtlCol="0"/>
          <a:lstStyle/>
          <a:p>
            <a:r>
              <a:rPr lang="en-US" dirty="0"/>
              <a:t>Date</a:t>
            </a:r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vert="horz" rtlCol="0"/>
          <a:lstStyle/>
          <a:p>
            <a:r>
              <a:rPr lang="en-US" dirty="0"/>
              <a:t>Footer</a:t>
            </a:r>
          </a:p>
        </p:txBody>
      </p:sp>
      <p:sp>
        <p:nvSpPr>
          <p:cNvPr id="1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vert="horz" rtlCol="0"/>
          <a:lstStyle/>
          <a:p>
            <a:r>
              <a:rPr lang="en-US" dirty="0"/>
              <a:t>&lt;#&gt;</a:t>
            </a:r>
          </a:p>
        </p:txBody>
      </p:sp>
    </p:spTree>
    <p:custDataLst>
      <p:tags r:id="rId1"/>
    </p:custData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/>
          </p:nvPr>
        </p:nvSpPr>
        <p:spPr>
          <a:xfrm>
            <a:off x="781050" y="1493839"/>
            <a:ext cx="7480300" cy="2998787"/>
          </a:xfrm>
        </p:spPr>
        <p:txBody>
          <a:bodyPr vert="horz" rtlCol="0">
            <a:normAutofit/>
          </a:bodyPr>
          <a:lstStyle>
            <a:lvl1pPr lvl="0"/>
            <a:lvl2pPr lvl="1"/>
            <a:lvl3pPr lvl="2"/>
            <a:lvl4pPr lvl="3"/>
            <a:lvl5pPr lvl="4"/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 vert="horz" rtlCol="0"/>
          <a:lstStyle/>
          <a:p>
            <a:r>
              <a:rPr lang="en-US" dirty="0"/>
              <a:t>Date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vert="horz" rtlCol="0"/>
          <a:lstStyle/>
          <a:p>
            <a:r>
              <a:rPr lang="en-US" dirty="0"/>
              <a:t>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vert="horz" rtlCol="0"/>
          <a:lstStyle/>
          <a:p>
            <a:r>
              <a:rPr lang="en-US" dirty="0"/>
              <a:t>&lt;#&gt;</a:t>
            </a:r>
          </a:p>
        </p:txBody>
      </p:sp>
      <p:sp>
        <p:nvSpPr>
          <p:cNvPr id="6" name="Title 7"/>
          <p:cNvSpPr>
            <a:spLocks noGrp="1"/>
          </p:cNvSpPr>
          <p:nvPr>
            <p:ph type="title" idx="1"/>
          </p:nvPr>
        </p:nvSpPr>
        <p:spPr/>
        <p:txBody>
          <a:bodyPr vert="horz" rtlCol="0"/>
          <a:lstStyle/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1053" y="2926162"/>
            <a:ext cx="7480300" cy="1565274"/>
          </a:xfrm>
          <a:prstGeom prst="rect">
            <a:avLst/>
          </a:prstGeom>
        </p:spPr>
        <p:txBody>
          <a:bodyPr vert="horz" rtlCol="0" anchor="t"/>
          <a:lstStyle>
            <a:lvl1pPr lvl="0" algn="l">
              <a:lnSpc>
                <a:spcPct val="100000"/>
              </a:lnSpc>
              <a:spcBef>
                <a:spcPts val="0"/>
              </a:spcBef>
              <a:defRPr lang="en-US" sz="4300" b="0" i="0" cap="none" spc="150" dirty="0">
                <a:solidFill>
                  <a:schemeClr val="tx1"/>
                </a:solidFill>
                <a:latin typeface="Roboto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9089" y="2192059"/>
            <a:ext cx="7472264" cy="511812"/>
          </a:xfrm>
          <a:prstGeom prst="rect">
            <a:avLst/>
          </a:prstGeom>
        </p:spPr>
        <p:txBody>
          <a:bodyPr vert="horz" rtlCol="0" anchor="b">
            <a:normAutofit/>
          </a:bodyPr>
          <a:lstStyle>
            <a:lvl1pPr marL="0" lvl="0" indent="0">
              <a:lnSpc>
                <a:spcPct val="100000"/>
              </a:lnSpc>
              <a:buNone/>
              <a:defRPr lang="en-US" sz="1600" i="0" dirty="0">
                <a:solidFill>
                  <a:schemeClr val="accent1"/>
                </a:solidFill>
                <a:latin typeface="+mn-lt"/>
              </a:defRPr>
            </a:lvl1pPr>
            <a:lvl2pPr marL="457200" lvl="1" indent="0">
              <a:buNone/>
              <a:defRPr lang="en-US" sz="1800" dirty="0">
                <a:solidFill>
                  <a:schemeClr val="tx1">
                    <a:tint val="75000"/>
                  </a:schemeClr>
                </a:solidFill>
              </a:defRPr>
            </a:lvl2pPr>
            <a:lvl3pPr marL="914400" lvl="2" indent="0">
              <a:buNone/>
              <a:defRPr lang="en-US" sz="1600" dirty="0">
                <a:solidFill>
                  <a:schemeClr val="tx1">
                    <a:tint val="75000"/>
                  </a:schemeClr>
                </a:solidFill>
              </a:defRPr>
            </a:lvl3pPr>
            <a:lvl4pPr marL="1371600" lvl="3" indent="0">
              <a:buNone/>
              <a:defRPr lang="en-US" sz="1400" dirty="0">
                <a:solidFill>
                  <a:schemeClr val="tx1">
                    <a:tint val="75000"/>
                  </a:schemeClr>
                </a:solidFill>
              </a:defRPr>
            </a:lvl4pPr>
            <a:lvl5pPr marL="1828800" lvl="4" indent="0">
              <a:buNone/>
              <a:defRPr lang="en-US" sz="1400" dirty="0">
                <a:solidFill>
                  <a:schemeClr val="tx1">
                    <a:tint val="75000"/>
                  </a:schemeClr>
                </a:solidFill>
              </a:defRPr>
            </a:lvl5pPr>
            <a:lvl6pPr marL="2286000" lvl="5" indent="0">
              <a:buNone/>
              <a:defRPr lang="en-US" sz="1400" dirty="0">
                <a:solidFill>
                  <a:schemeClr val="tx1">
                    <a:tint val="75000"/>
                  </a:schemeClr>
                </a:solidFill>
              </a:defRPr>
            </a:lvl6pPr>
            <a:lvl7pPr marL="2743200" lvl="6" indent="0">
              <a:buNone/>
              <a:defRPr lang="en-US" sz="1400" dirty="0">
                <a:solidFill>
                  <a:schemeClr val="tx1">
                    <a:tint val="75000"/>
                  </a:schemeClr>
                </a:solidFill>
              </a:defRPr>
            </a:lvl7pPr>
            <a:lvl8pPr marL="3200400" lvl="7" indent="0">
              <a:buNone/>
              <a:defRPr lang="en-US" sz="1400" dirty="0">
                <a:solidFill>
                  <a:schemeClr val="tx1">
                    <a:tint val="75000"/>
                  </a:schemeClr>
                </a:solidFill>
              </a:defRPr>
            </a:lvl8pPr>
            <a:lvl9pPr marL="3657600" lvl="8" indent="0">
              <a:buNone/>
              <a:defRPr lang="en-US" sz="1400" dirty="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4" name="Straight Connector 4"/>
          <p:cNvCxnSpPr/>
          <p:nvPr/>
        </p:nvCxnSpPr>
        <p:spPr>
          <a:xfrm>
            <a:off x="894862" y="2781071"/>
            <a:ext cx="7362092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23448" y="477123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r">
              <a:defRPr lang="en-US" sz="60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&lt;#&gt;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7123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ctr">
              <a:defRPr lang="en-US" sz="60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894633" y="477123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l">
              <a:defRPr lang="en-US" sz="60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Date</a:t>
            </a:r>
          </a:p>
        </p:txBody>
      </p:sp>
    </p:spTree>
    <p:custDataLst>
      <p:tags r:id="rId1"/>
    </p:custData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/>
          </p:nvPr>
        </p:nvSpPr>
        <p:spPr>
          <a:xfrm>
            <a:off x="781052" y="1593852"/>
            <a:ext cx="3586111" cy="2870199"/>
          </a:xfrm>
        </p:spPr>
        <p:txBody>
          <a:bodyPr vert="horz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 idx="1"/>
          </p:nvPr>
        </p:nvSpPr>
        <p:spPr>
          <a:xfrm>
            <a:off x="781051" y="486821"/>
            <a:ext cx="7480300" cy="704850"/>
          </a:xfrm>
          <a:prstGeom prst="rect">
            <a:avLst/>
          </a:prstGeom>
        </p:spPr>
        <p:txBody>
          <a:bodyPr vert="horz" rtlCol="0" anchor="b"/>
          <a:lstStyle>
            <a:lvl1pPr lvl="0" algn="l">
              <a:lnSpc>
                <a:spcPct val="100000"/>
              </a:lnSpc>
              <a:defRPr lang="en-US" sz="3200" cap="none" spc="150" dirty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2"/>
          </p:nvPr>
        </p:nvSpPr>
        <p:spPr>
          <a:xfrm>
            <a:off x="4675243" y="1593852"/>
            <a:ext cx="3586111" cy="2870199"/>
          </a:xfrm>
        </p:spPr>
        <p:txBody>
          <a:bodyPr vert="horz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vert="horz" rtlCol="0"/>
          <a:lstStyle/>
          <a:p>
            <a:r>
              <a:rPr lang="en-US" dirty="0"/>
              <a:t>Date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vert="horz" rtlCol="0"/>
          <a:lstStyle/>
          <a:p>
            <a:r>
              <a:rPr lang="en-US" dirty="0"/>
              <a:t>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vert="horz" rtlCol="0"/>
          <a:lstStyle/>
          <a:p>
            <a:r>
              <a:rPr lang="en-US" dirty="0"/>
              <a:t>&lt;#&gt;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>
            <a:spLocks noGrp="1"/>
          </p:cNvSpPr>
          <p:nvPr>
            <p:ph type="body"/>
          </p:nvPr>
        </p:nvSpPr>
        <p:spPr>
          <a:xfrm>
            <a:off x="781049" y="1501585"/>
            <a:ext cx="3586112" cy="540644"/>
          </a:xfrm>
          <a:prstGeom prst="rect">
            <a:avLst/>
          </a:prstGeom>
        </p:spPr>
        <p:txBody>
          <a:bodyPr vert="horz" rtlCol="0" anchor="ctr">
            <a:normAutofit/>
          </a:bodyPr>
          <a:lstStyle>
            <a:lvl1pPr marL="0" lvl="0" indent="0">
              <a:buNone/>
              <a:defRPr lang="en-US" sz="2000" i="0" cap="none" dirty="0">
                <a:solidFill>
                  <a:schemeClr val="accent1"/>
                </a:solidFill>
                <a:latin typeface="+mn-lt"/>
              </a:defRPr>
            </a:lvl1pPr>
            <a:lvl2pPr marL="457200" lvl="1" indent="0">
              <a:buNone/>
              <a:defRPr lang="en-US" sz="2000" b="1" dirty="0">
                <a:latin typeface="+mn-lt"/>
              </a:defRPr>
            </a:lvl2pPr>
            <a:lvl3pPr marL="914400" lvl="2" indent="0">
              <a:buNone/>
              <a:defRPr lang="en-US" sz="1800" b="1" dirty="0">
                <a:latin typeface="+mn-lt"/>
              </a:defRPr>
            </a:lvl3pPr>
            <a:lvl4pPr marL="1371600" lvl="3" indent="0">
              <a:buNone/>
              <a:defRPr lang="en-US" sz="1600" b="1" dirty="0">
                <a:latin typeface="+mn-lt"/>
              </a:defRPr>
            </a:lvl4pPr>
            <a:lvl5pPr marL="1828800" lvl="4" indent="0">
              <a:buNone/>
              <a:defRPr lang="en-US" sz="1600" b="1" dirty="0">
                <a:latin typeface="+mn-lt"/>
              </a:defRPr>
            </a:lvl5pPr>
            <a:lvl6pPr marL="2286000" lvl="5" indent="0">
              <a:buNone/>
              <a:defRPr lang="en-US" sz="1600" b="1" dirty="0">
                <a:latin typeface="+mn-lt"/>
              </a:defRPr>
            </a:lvl6pPr>
            <a:lvl7pPr marL="2743200" lvl="6" indent="0">
              <a:buNone/>
              <a:defRPr lang="en-US" sz="1600" b="1" dirty="0">
                <a:latin typeface="+mn-lt"/>
              </a:defRPr>
            </a:lvl7pPr>
            <a:lvl8pPr marL="3200400" lvl="7" indent="0">
              <a:buNone/>
              <a:defRPr lang="en-US" sz="1600" b="1" dirty="0">
                <a:latin typeface="+mn-lt"/>
              </a:defRPr>
            </a:lvl8pPr>
            <a:lvl9pPr marL="3657600" lvl="8" indent="0">
              <a:buNone/>
              <a:defRPr lang="en-US" sz="1600" b="1" dirty="0">
                <a:latin typeface="+mn-lt"/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idx="1"/>
          </p:nvPr>
        </p:nvSpPr>
        <p:spPr>
          <a:xfrm>
            <a:off x="4678517" y="1501585"/>
            <a:ext cx="3582834" cy="540644"/>
          </a:xfrm>
          <a:prstGeom prst="rect">
            <a:avLst/>
          </a:prstGeom>
        </p:spPr>
        <p:txBody>
          <a:bodyPr vert="horz" rtlCol="0" anchor="ctr">
            <a:normAutofit/>
          </a:bodyPr>
          <a:lstStyle>
            <a:lvl1pPr marL="0" lvl="0" indent="0">
              <a:buNone/>
              <a:defRPr lang="en-US" sz="2000" i="0" cap="none" dirty="0">
                <a:solidFill>
                  <a:schemeClr val="accent1"/>
                </a:solidFill>
                <a:latin typeface="+mn-lt"/>
              </a:defRPr>
            </a:lvl1pPr>
            <a:lvl2pPr marL="457200" lvl="1" indent="0">
              <a:buNone/>
              <a:defRPr lang="en-US" sz="2000" b="1" dirty="0">
                <a:latin typeface="+mn-lt"/>
              </a:defRPr>
            </a:lvl2pPr>
            <a:lvl3pPr marL="914400" lvl="2" indent="0">
              <a:buNone/>
              <a:defRPr lang="en-US" sz="1800" b="1" dirty="0">
                <a:latin typeface="+mn-lt"/>
              </a:defRPr>
            </a:lvl3pPr>
            <a:lvl4pPr marL="1371600" lvl="3" indent="0">
              <a:buNone/>
              <a:defRPr lang="en-US" sz="1600" b="1" dirty="0">
                <a:latin typeface="+mn-lt"/>
              </a:defRPr>
            </a:lvl4pPr>
            <a:lvl5pPr marL="1828800" lvl="4" indent="0">
              <a:buNone/>
              <a:defRPr lang="en-US" sz="1600" b="1" dirty="0">
                <a:latin typeface="+mn-lt"/>
              </a:defRPr>
            </a:lvl5pPr>
            <a:lvl6pPr marL="2286000" lvl="5" indent="0">
              <a:buNone/>
              <a:defRPr lang="en-US" sz="1600" b="1" dirty="0">
                <a:latin typeface="+mn-lt"/>
              </a:defRPr>
            </a:lvl6pPr>
            <a:lvl7pPr marL="2743200" lvl="6" indent="0">
              <a:buNone/>
              <a:defRPr lang="en-US" sz="1600" b="1" dirty="0">
                <a:latin typeface="+mn-lt"/>
              </a:defRPr>
            </a:lvl7pPr>
            <a:lvl8pPr marL="3200400" lvl="7" indent="0">
              <a:buNone/>
              <a:defRPr lang="en-US" sz="1600" b="1" dirty="0">
                <a:latin typeface="+mn-lt"/>
              </a:defRPr>
            </a:lvl8pPr>
            <a:lvl9pPr marL="3657600" lvl="8" indent="0">
              <a:buNone/>
              <a:defRPr lang="en-US" sz="1600" b="1" dirty="0">
                <a:latin typeface="+mn-lt"/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2"/>
          </p:nvPr>
        </p:nvSpPr>
        <p:spPr>
          <a:xfrm>
            <a:off x="781052" y="2113937"/>
            <a:ext cx="3586111" cy="2380277"/>
          </a:xfrm>
        </p:spPr>
        <p:txBody>
          <a:bodyPr vert="horz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 idx="3"/>
          </p:nvPr>
        </p:nvSpPr>
        <p:spPr>
          <a:xfrm>
            <a:off x="781051" y="486821"/>
            <a:ext cx="7480300" cy="704850"/>
          </a:xfrm>
          <a:prstGeom prst="rect">
            <a:avLst/>
          </a:prstGeom>
        </p:spPr>
        <p:txBody>
          <a:bodyPr vert="horz" rtlCol="0" anchor="b"/>
          <a:lstStyle>
            <a:lvl1pPr lvl="0" algn="l">
              <a:lnSpc>
                <a:spcPct val="100000"/>
              </a:lnSpc>
              <a:defRPr lang="en-US" sz="3200" cap="none" spc="150" dirty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4"/>
          </p:nvPr>
        </p:nvSpPr>
        <p:spPr>
          <a:xfrm>
            <a:off x="4675243" y="2113937"/>
            <a:ext cx="3586111" cy="2380277"/>
          </a:xfrm>
        </p:spPr>
        <p:txBody>
          <a:bodyPr vert="horz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 vert="horz" rtlCol="0"/>
          <a:lstStyle/>
          <a:p>
            <a:r>
              <a:rPr lang="en-US" dirty="0"/>
              <a:t>Date</a:t>
            </a:r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vert="horz" rtlCol="0"/>
          <a:lstStyle/>
          <a:p>
            <a:r>
              <a:rPr lang="en-US" dirty="0"/>
              <a:t>Footer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vert="horz" rtlCol="0"/>
          <a:lstStyle/>
          <a:p>
            <a:r>
              <a:rPr lang="en-US" dirty="0"/>
              <a:t>&lt;#&gt;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vert="horz" rtlCol="0"/>
          <a:lstStyle/>
          <a:p>
            <a:r>
              <a:rPr lang="en-US" dirty="0"/>
              <a:t>Date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vert="horz" rtlCol="0"/>
          <a:lstStyle/>
          <a:p>
            <a:r>
              <a:rPr lang="en-US" dirty="0"/>
              <a:t>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vert="horz" rtlCol="0"/>
          <a:lstStyle/>
          <a:p>
            <a:r>
              <a:rPr lang="en-US" dirty="0"/>
              <a:t>&lt;#&gt;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81051" y="486821"/>
            <a:ext cx="7480300" cy="704850"/>
          </a:xfrm>
          <a:prstGeom prst="rect">
            <a:avLst/>
          </a:prstGeom>
        </p:spPr>
        <p:txBody>
          <a:bodyPr vert="horz" rtlCol="0" anchor="b"/>
          <a:lstStyle>
            <a:lvl1pPr lvl="0" algn="l">
              <a:lnSpc>
                <a:spcPct val="100000"/>
              </a:lnSpc>
              <a:defRPr lang="en-US" sz="3200" cap="none" spc="150" dirty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vert="horz" rtlCol="0"/>
          <a:lstStyle/>
          <a:p>
            <a:r>
              <a:rPr lang="en-US" dirty="0"/>
              <a:t>Date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vert="horz" rtlCol="0"/>
          <a:lstStyle/>
          <a:p>
            <a:r>
              <a:rPr lang="en-US" dirty="0"/>
              <a:t>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vert="horz" rtlCol="0"/>
          <a:lstStyle/>
          <a:p>
            <a:r>
              <a:rPr lang="en-US" dirty="0"/>
              <a:t>&lt;#&gt;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vert="horz" rtlCol="0"/>
          <a:lstStyle/>
          <a:p>
            <a:r>
              <a:rPr lang="en-US" dirty="0"/>
              <a:t>Date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vert="horz" rtlCol="0"/>
          <a:lstStyle/>
          <a:p>
            <a:r>
              <a:rPr lang="en-US" dirty="0"/>
              <a:t>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vert="horz" rtlCol="0"/>
          <a:lstStyle/>
          <a:p>
            <a:r>
              <a:rPr lang="en-US" dirty="0"/>
              <a:t>&lt;#&gt;</a:t>
            </a:r>
          </a:p>
        </p:txBody>
      </p:sp>
      <p:cxnSp>
        <p:nvCxnSpPr>
          <p:cNvPr id="5" name="Straight Connector 8"/>
          <p:cNvCxnSpPr/>
          <p:nvPr/>
        </p:nvCxnSpPr>
        <p:spPr>
          <a:xfrm>
            <a:off x="894862" y="1322619"/>
            <a:ext cx="7362092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781051" y="486821"/>
            <a:ext cx="7480300" cy="704850"/>
          </a:xfrm>
          <a:prstGeom prst="rect">
            <a:avLst/>
          </a:prstGeom>
        </p:spPr>
        <p:txBody>
          <a:bodyPr vert="horz" rtlCol="0" anchor="b"/>
          <a:lstStyle>
            <a:lvl1pPr lvl="0" algn="l">
              <a:lnSpc>
                <a:spcPct val="100000"/>
              </a:lnSpc>
              <a:defRPr lang="en-US" sz="3200" cap="none" spc="150" dirty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776758" y="1493839"/>
            <a:ext cx="4484595" cy="3000375"/>
          </a:xfrm>
        </p:spPr>
        <p:txBody>
          <a:bodyPr vert="horz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idx="2"/>
          </p:nvPr>
        </p:nvSpPr>
        <p:spPr>
          <a:xfrm>
            <a:off x="781200" y="1494000"/>
            <a:ext cx="2822399" cy="2984400"/>
          </a:xfrm>
        </p:spPr>
        <p:txBody>
          <a:bodyPr vert="horz" lIns="91440" tIns="93600" rIns="91440" bIns="45720" rtlCol="0" anchor="t">
            <a:normAutofit/>
          </a:bodyPr>
          <a:lstStyle>
            <a:lvl1pPr marL="0" lvl="0" indent="0">
              <a:lnSpc>
                <a:spcPct val="100000"/>
              </a:lnSpc>
              <a:buNone/>
            </a:lvl1pPr>
          </a:lstStyle>
          <a:p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/>
          </p:nvPr>
        </p:nvSpPr>
        <p:spPr>
          <a:xfrm>
            <a:off x="3832225" y="1549401"/>
            <a:ext cx="4368800" cy="2889250"/>
          </a:xfrm>
          <a:ln w="38100">
            <a:noFill/>
            <a:miter lim="800000"/>
          </a:ln>
        </p:spPr>
        <p:txBody>
          <a:bodyPr vert="horz" rtlCol="0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 vert="horz" rtlCol="0"/>
          <a:lstStyle/>
          <a:p>
            <a:r>
              <a:rPr lang="en-US" dirty="0"/>
              <a:t>Date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vert="horz" rtlCol="0"/>
          <a:lstStyle/>
          <a:p>
            <a:r>
              <a:rPr lang="en-US" dirty="0"/>
              <a:t>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vert="horz" rtlCol="0"/>
          <a:lstStyle/>
          <a:p>
            <a:r>
              <a:rPr lang="en-US" dirty="0"/>
              <a:t>&lt;#&gt;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idx="1"/>
          </p:nvPr>
        </p:nvSpPr>
        <p:spPr>
          <a:xfrm>
            <a:off x="781051" y="486821"/>
            <a:ext cx="7480300" cy="704850"/>
          </a:xfrm>
          <a:prstGeom prst="rect">
            <a:avLst/>
          </a:prstGeom>
        </p:spPr>
        <p:txBody>
          <a:bodyPr vert="horz" rtlCol="0" anchor="b"/>
          <a:lstStyle>
            <a:lvl1pPr lvl="0" algn="l">
              <a:lnSpc>
                <a:spcPct val="100000"/>
              </a:lnSpc>
              <a:defRPr lang="en-US" sz="3200" cap="none" spc="150" dirty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Rectangle 16"/>
          <p:cNvSpPr/>
          <p:nvPr/>
        </p:nvSpPr>
        <p:spPr>
          <a:xfrm>
            <a:off x="3774594" y="1493839"/>
            <a:ext cx="4486755" cy="3000375"/>
          </a:xfrm>
          <a:prstGeom prst="rect">
            <a:avLst/>
          </a:prstGeom>
          <a:noFill/>
          <a:ln w="6350" cap="flat">
            <a:solidFill>
              <a:schemeClr val="tx1">
                <a:lumMod val="85000"/>
                <a:lumOff val="15000"/>
              </a:schemeClr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8" name="Text Placeholder 3"/>
          <p:cNvSpPr>
            <a:spLocks noGrp="1"/>
          </p:cNvSpPr>
          <p:nvPr>
            <p:ph type="body" idx="2"/>
          </p:nvPr>
        </p:nvSpPr>
        <p:spPr>
          <a:xfrm>
            <a:off x="781200" y="1494000"/>
            <a:ext cx="2822399" cy="2984400"/>
          </a:xfrm>
        </p:spPr>
        <p:txBody>
          <a:bodyPr vert="horz" lIns="91440" tIns="93600" rIns="91440" bIns="45720" rtlCol="0" anchor="t">
            <a:normAutofit/>
          </a:bodyPr>
          <a:lstStyle>
            <a:lvl1pPr marL="0" lvl="0" indent="0">
              <a:lnSpc>
                <a:spcPct val="100000"/>
              </a:lnSpc>
              <a:buNone/>
            </a:lvl1pPr>
          </a:lstStyle>
          <a:p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ideMaster1">
    <p:bg>
      <p:bgPr>
        <a:blipFill dpi="0" rotWithShape="1">
          <a:blip r:embed="rId14">
            <a:alphaModFix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2"/>
          </p:nvPr>
        </p:nvSpPr>
        <p:spPr>
          <a:xfrm>
            <a:off x="894633" y="477123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l">
              <a:defRPr lang="en-US" sz="60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Date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7123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ctr">
              <a:defRPr lang="en-US" sz="60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23448" y="477123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r">
              <a:defRPr lang="en-US" sz="60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&lt;#&gt;</a:t>
            </a:r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756000" y="196645"/>
            <a:ext cx="7363858" cy="99961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781200" y="1494000"/>
            <a:ext cx="7480800" cy="2998800"/>
          </a:xfrm>
          <a:prstGeom prst="rect">
            <a:avLst/>
          </a:prstGeom>
        </p:spPr>
        <p:txBody>
          <a:bodyPr vert="horz" lIns="91440" tIns="9360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9"/>
          <p:cNvCxnSpPr/>
          <p:nvPr/>
        </p:nvCxnSpPr>
        <p:spPr>
          <a:xfrm>
            <a:off x="894862" y="1322619"/>
            <a:ext cx="7362092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3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ftr="0" dt="0"/>
  <p:txStyles>
    <p:titleStyle>
      <a:lvl1pPr lvl="0" algn="l" rtl="0">
        <a:lnSpc>
          <a:spcPct val="100000"/>
        </a:lnSpc>
        <a:spcBef>
          <a:spcPct val="0"/>
        </a:spcBef>
        <a:buNone/>
        <a:defRPr lang="en-US" sz="3200" b="1" i="0" dirty="0">
          <a:solidFill>
            <a:schemeClr val="tx1">
              <a:lumMod val="85000"/>
              <a:lumOff val="15000"/>
            </a:schemeClr>
          </a:solidFill>
          <a:latin typeface="Roboto"/>
        </a:defRPr>
      </a:lvl1pPr>
    </p:titleStyle>
    <p:bodyStyle>
      <a:lvl1pPr marL="342900" lvl="0" indent="-342900" algn="l" rtl="0">
        <a:spcBef>
          <a:spcPts val="1200"/>
        </a:spcBef>
        <a:buClr>
          <a:schemeClr val="accent1"/>
        </a:buClr>
        <a:buFont typeface="Arial"/>
        <a:buChar char="&gt;"/>
        <a:defRPr lang="en-US" sz="1800" i="0" dirty="0">
          <a:solidFill>
            <a:schemeClr val="tx1">
              <a:lumMod val="85000"/>
              <a:lumOff val="15000"/>
            </a:schemeClr>
          </a:solidFill>
          <a:latin typeface="+mn-lt"/>
        </a:defRPr>
      </a:lvl1pPr>
      <a:lvl2pPr marL="742950" lvl="1" indent="-285750" algn="l" rtl="0">
        <a:spcBef>
          <a:spcPts val="300"/>
        </a:spcBef>
        <a:buClr>
          <a:schemeClr val="tx1">
            <a:lumMod val="50000"/>
            <a:lumOff val="50000"/>
          </a:schemeClr>
        </a:buClr>
        <a:buFont typeface="Arial"/>
        <a:buChar char="-"/>
        <a:defRPr lang="en-US" sz="1600" i="0" dirty="0">
          <a:solidFill>
            <a:schemeClr val="bg1">
              <a:lumMod val="50000"/>
            </a:schemeClr>
          </a:solidFill>
          <a:latin typeface="+mn-lt"/>
        </a:defRPr>
      </a:lvl2pPr>
      <a:lvl3pPr marL="1143000" lvl="2" indent="-228600" algn="l" rtl="0">
        <a:spcBef>
          <a:spcPts val="300"/>
        </a:spcBef>
        <a:buClr>
          <a:schemeClr val="tx1">
            <a:lumMod val="50000"/>
            <a:lumOff val="50000"/>
          </a:schemeClr>
        </a:buClr>
        <a:buFont typeface="Arial"/>
        <a:buChar char="-"/>
        <a:defRPr lang="en-US" sz="1400" i="0" dirty="0">
          <a:solidFill>
            <a:schemeClr val="bg1">
              <a:lumMod val="50000"/>
            </a:schemeClr>
          </a:solidFill>
          <a:latin typeface="+mn-lt"/>
        </a:defRPr>
      </a:lvl3pPr>
      <a:lvl4pPr marL="1600200" lvl="3" indent="-228600" algn="l" rtl="0">
        <a:spcBef>
          <a:spcPts val="300"/>
        </a:spcBef>
        <a:buClr>
          <a:schemeClr val="tx1">
            <a:lumMod val="50000"/>
            <a:lumOff val="50000"/>
          </a:schemeClr>
        </a:buClr>
        <a:buFont typeface="Arial"/>
        <a:buChar char="-"/>
        <a:defRPr lang="en-US" sz="1200" i="0" dirty="0">
          <a:solidFill>
            <a:schemeClr val="bg1">
              <a:lumMod val="50000"/>
            </a:schemeClr>
          </a:solidFill>
          <a:latin typeface="+mn-lt"/>
        </a:defRPr>
      </a:lvl4pPr>
      <a:lvl5pPr marL="2057400" lvl="4" indent="-228600" algn="l" rtl="0">
        <a:spcBef>
          <a:spcPts val="300"/>
        </a:spcBef>
        <a:buClr>
          <a:schemeClr val="tx1">
            <a:lumMod val="50000"/>
            <a:lumOff val="50000"/>
          </a:schemeClr>
        </a:buClr>
        <a:buFont typeface="Arial"/>
        <a:buChar char="-"/>
        <a:defRPr lang="en-US" sz="1000" i="0" dirty="0">
          <a:solidFill>
            <a:schemeClr val="bg1">
              <a:lumMod val="50000"/>
            </a:schemeClr>
          </a:solidFill>
          <a:latin typeface="+mn-lt"/>
        </a:defRPr>
      </a:lvl5pPr>
      <a:lvl6pPr marL="2514600" lvl="5" indent="-228600" algn="l" rtl="0">
        <a:spcBef>
          <a:spcPct val="20000"/>
        </a:spcBef>
        <a:buFont typeface="Arial"/>
        <a:buChar char="-"/>
        <a:defRPr lang="en-US" sz="1000" i="0" dirty="0">
          <a:solidFill>
            <a:schemeClr val="bg1">
              <a:lumMod val="50000"/>
            </a:schemeClr>
          </a:solidFill>
          <a:latin typeface="+mn-lt"/>
        </a:defRPr>
      </a:lvl6pPr>
      <a:lvl7pPr marL="2971800" lvl="6" indent="-228600" algn="l" rtl="0">
        <a:spcBef>
          <a:spcPct val="20000"/>
        </a:spcBef>
        <a:buFont typeface="Arial"/>
        <a:buChar char="-"/>
        <a:defRPr lang="en-US" sz="1000" i="0" dirty="0">
          <a:solidFill>
            <a:schemeClr val="bg1">
              <a:lumMod val="50000"/>
            </a:schemeClr>
          </a:solidFill>
          <a:latin typeface="+mn-lt"/>
        </a:defRPr>
      </a:lvl7pPr>
      <a:lvl8pPr marL="3429000" lvl="7" indent="-228600" algn="l" rtl="0">
        <a:spcBef>
          <a:spcPct val="20000"/>
        </a:spcBef>
        <a:buFont typeface="Arial"/>
        <a:buChar char="-"/>
        <a:defRPr lang="en-US" sz="1000" i="0" dirty="0">
          <a:solidFill>
            <a:schemeClr val="bg1">
              <a:lumMod val="50000"/>
            </a:schemeClr>
          </a:solidFill>
          <a:latin typeface="+mn-lt"/>
        </a:defRPr>
      </a:lvl8pPr>
      <a:lvl9pPr marL="3886200" lvl="8" indent="-228600" algn="l" rtl="0">
        <a:spcBef>
          <a:spcPct val="20000"/>
        </a:spcBef>
        <a:buFont typeface="Arial"/>
        <a:buChar char="-"/>
        <a:defRPr lang="en-US" sz="1000" i="0" dirty="0">
          <a:solidFill>
            <a:schemeClr val="bg1">
              <a:lumMod val="50000"/>
            </a:schemeClr>
          </a:solidFill>
          <a:latin typeface="+mn-lt"/>
        </a:defRPr>
      </a:lvl9pPr>
    </p:bodyStyle>
    <p:otherStyle>
      <a:lvl1pPr marL="0" lvl="0" algn="l" rtl="0">
        <a:defRPr lang="en-US" sz="1800" dirty="0">
          <a:solidFill>
            <a:schemeClr val="tx1"/>
          </a:solidFill>
          <a:latin typeface="+mn-lt"/>
        </a:defRPr>
      </a:lvl1pPr>
      <a:lvl2pPr marL="457200" lvl="1" algn="l" rtl="0">
        <a:defRPr lang="en-US" sz="1800" dirty="0">
          <a:solidFill>
            <a:schemeClr val="tx1"/>
          </a:solidFill>
          <a:latin typeface="+mn-lt"/>
        </a:defRPr>
      </a:lvl2pPr>
      <a:lvl3pPr marL="914400" lvl="2" algn="l" rtl="0">
        <a:defRPr lang="en-US" sz="1800" dirty="0">
          <a:solidFill>
            <a:schemeClr val="tx1"/>
          </a:solidFill>
          <a:latin typeface="+mn-lt"/>
        </a:defRPr>
      </a:lvl3pPr>
      <a:lvl4pPr marL="1371600" lvl="3" algn="l" rtl="0">
        <a:defRPr lang="en-US" sz="1800" dirty="0">
          <a:solidFill>
            <a:schemeClr val="tx1"/>
          </a:solidFill>
          <a:latin typeface="+mn-lt"/>
        </a:defRPr>
      </a:lvl4pPr>
      <a:lvl5pPr marL="1828800" lvl="4" algn="l" rtl="0">
        <a:defRPr lang="en-US" sz="1800" dirty="0">
          <a:solidFill>
            <a:schemeClr val="tx1"/>
          </a:solidFill>
          <a:latin typeface="+mn-lt"/>
        </a:defRPr>
      </a:lvl5pPr>
      <a:lvl6pPr marL="2286000" lvl="5" algn="l" rtl="0">
        <a:defRPr lang="en-US" sz="1800" dirty="0">
          <a:solidFill>
            <a:schemeClr val="tx1"/>
          </a:solidFill>
          <a:latin typeface="+mn-lt"/>
        </a:defRPr>
      </a:lvl6pPr>
      <a:lvl7pPr marL="2743200" lvl="6" algn="l" rtl="0">
        <a:defRPr lang="en-US" sz="1800" dirty="0">
          <a:solidFill>
            <a:schemeClr val="tx1"/>
          </a:solidFill>
          <a:latin typeface="+mn-lt"/>
        </a:defRPr>
      </a:lvl7pPr>
      <a:lvl8pPr marL="3200400" lvl="7" algn="l" rtl="0">
        <a:defRPr lang="en-US" sz="1800" dirty="0">
          <a:solidFill>
            <a:schemeClr val="tx1"/>
          </a:solidFill>
          <a:latin typeface="+mn-lt"/>
        </a:defRPr>
      </a:lvl8pPr>
      <a:lvl9pPr marL="3657600" lvl="8" algn="l" rtl="0">
        <a:defRPr lang="en-US" sz="1800" dirty="0">
          <a:solidFill>
            <a:schemeClr val="tx1"/>
          </a:solidFill>
          <a:latin typeface="+mn-l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slide1"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rtlCol="0"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Java 1 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rtlCol="0"/>
          <a:lstStyle/>
          <a:p>
            <a:pPr algn="r"/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Alexandra </a:t>
            </a:r>
            <a:r>
              <a:rPr lang="en-US" b="1" dirty="0" err="1">
                <a:solidFill>
                  <a:schemeClr val="bg2">
                    <a:lumMod val="50000"/>
                  </a:schemeClr>
                </a:solidFill>
              </a:rPr>
              <a:t>Bulaceanu</a:t>
            </a:r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576096" y="1396766"/>
            <a:ext cx="3869204" cy="1613269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800" dirty="0">
                <a:solidFill>
                  <a:schemeClr val="bg2">
                    <a:lumMod val="10000"/>
                  </a:schemeClr>
                </a:solidFill>
              </a:rPr>
              <a:t>Java </a:t>
            </a:r>
            <a:r>
              <a:rPr lang="en-US" sz="2800" dirty="0" smtClean="0">
                <a:solidFill>
                  <a:schemeClr val="bg2">
                    <a:lumMod val="10000"/>
                  </a:schemeClr>
                </a:solidFill>
              </a:rPr>
              <a:t>1.P</a:t>
            </a:r>
            <a:endParaRPr lang="en-US" sz="2800" dirty="0">
              <a:solidFill>
                <a:schemeClr val="bg2">
                  <a:lumMod val="10000"/>
                </a:schemeClr>
              </a:solidFill>
            </a:endParaRPr>
          </a:p>
          <a:p>
            <a:pPr algn="ctr"/>
            <a:r>
              <a:rPr lang="en-US" sz="1800" dirty="0">
                <a:solidFill>
                  <a:schemeClr val="bg2">
                    <a:lumMod val="10000"/>
                  </a:schemeClr>
                </a:solidFill>
              </a:rPr>
              <a:t>Curs </a:t>
            </a:r>
            <a:r>
              <a:rPr lang="en-US" sz="1800" dirty="0" smtClean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en-US" sz="1800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dirty="0" err="1">
                <a:solidFill>
                  <a:schemeClr val="bg2">
                    <a:lumMod val="10000"/>
                  </a:schemeClr>
                </a:solidFill>
              </a:rPr>
              <a:t>Clasificare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</a:rPr>
              <a:t> low </a:t>
            </a:r>
            <a:r>
              <a:rPr lang="en-US" sz="2000" dirty="0" err="1">
                <a:solidFill>
                  <a:schemeClr val="bg2">
                    <a:lumMod val="10000"/>
                  </a:schemeClr>
                </a:solidFill>
              </a:rPr>
              <a:t>si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</a:rPr>
              <a:t> high level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2000" dirty="0">
                <a:solidFill>
                  <a:schemeClr val="accent6">
                    <a:lumMod val="75000"/>
                  </a:schemeClr>
                </a:solidFill>
              </a:rPr>
            </a:br>
            <a:endParaRPr lang="en-US" sz="20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" name="Folded Corner 2"/>
          <p:cNvSpPr/>
          <p:nvPr/>
        </p:nvSpPr>
        <p:spPr>
          <a:xfrm>
            <a:off x="638075" y="1204089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>
              <a:lnSpc>
                <a:spcPts val="1400"/>
              </a:lnSpc>
              <a:spcBef>
                <a:spcPts val="1500"/>
              </a:spcBef>
              <a:spcAft>
                <a:spcPts val="1700"/>
              </a:spcAft>
            </a:pPr>
            <a:r>
              <a:rPr lang="en-US" sz="1000" dirty="0">
                <a:solidFill>
                  <a:srgbClr val="000000"/>
                </a:solidFill>
                <a:latin typeface="Helvetica Neue"/>
                <a:ea typeface="Times New Roman"/>
                <a:cs typeface="Times New Roman"/>
              </a:rPr>
              <a:t>in</a:t>
            </a:r>
          </a:p>
          <a:p>
            <a:pPr>
              <a:lnSpc>
                <a:spcPts val="1400"/>
              </a:lnSpc>
              <a:spcBef>
                <a:spcPts val="1500"/>
              </a:spcBef>
              <a:spcAft>
                <a:spcPts val="1700"/>
              </a:spcAft>
            </a:pPr>
            <a:r>
              <a:rPr lang="en-US" sz="1000" dirty="0">
                <a:solidFill>
                  <a:srgbClr val="000000"/>
                </a:solidFill>
                <a:latin typeface="Helvetica Neue"/>
                <a:ea typeface="Times New Roman"/>
                <a:cs typeface="Times New Roman"/>
              </a:rPr>
              <a:t>            low level</a:t>
            </a:r>
          </a:p>
          <a:p>
            <a:pPr>
              <a:lnSpc>
                <a:spcPts val="1400"/>
              </a:lnSpc>
              <a:spcBef>
                <a:spcPts val="1500"/>
              </a:spcBef>
              <a:spcAft>
                <a:spcPts val="1700"/>
              </a:spcAft>
            </a:pPr>
            <a:r>
              <a:rPr lang="en-US" sz="1000" dirty="0">
                <a:solidFill>
                  <a:srgbClr val="000000"/>
                </a:solidFill>
                <a:latin typeface="Helvetica Neue"/>
                <a:ea typeface="Times New Roman"/>
                <a:cs typeface="Times New Roman"/>
              </a:rPr>
              <a:t>                </a:t>
            </a:r>
            <a:r>
              <a:rPr lang="en-US" sz="1000" dirty="0" err="1">
                <a:solidFill>
                  <a:srgbClr val="000000"/>
                </a:solidFill>
                <a:latin typeface="Helvetica Neue"/>
                <a:ea typeface="Times New Roman"/>
                <a:cs typeface="Times New Roman"/>
              </a:rPr>
              <a:t>InputStream</a:t>
            </a:r>
            <a:endParaRPr lang="en-US" sz="1000" dirty="0">
              <a:solidFill>
                <a:srgbClr val="000000"/>
              </a:solidFill>
              <a:latin typeface="Helvetica Neue"/>
              <a:ea typeface="Times New Roman"/>
              <a:cs typeface="Times New Roman"/>
            </a:endParaRPr>
          </a:p>
          <a:p>
            <a:pPr>
              <a:lnSpc>
                <a:spcPts val="1400"/>
              </a:lnSpc>
              <a:spcBef>
                <a:spcPts val="1500"/>
              </a:spcBef>
              <a:spcAft>
                <a:spcPts val="1700"/>
              </a:spcAft>
            </a:pPr>
            <a:r>
              <a:rPr lang="en-US" sz="1000" dirty="0">
                <a:solidFill>
                  <a:srgbClr val="000000"/>
                </a:solidFill>
                <a:latin typeface="Helvetica Neue"/>
                <a:ea typeface="Times New Roman"/>
                <a:cs typeface="Times New Roman"/>
              </a:rPr>
              <a:t>                </a:t>
            </a:r>
            <a:r>
              <a:rPr lang="en-US" sz="1000" dirty="0" err="1">
                <a:solidFill>
                  <a:srgbClr val="000000"/>
                </a:solidFill>
                <a:latin typeface="Helvetica Neue"/>
                <a:ea typeface="Times New Roman"/>
                <a:cs typeface="Times New Roman"/>
              </a:rPr>
              <a:t>FileInputStream</a:t>
            </a:r>
            <a:endParaRPr lang="en-US" sz="1000" dirty="0">
              <a:solidFill>
                <a:srgbClr val="000000"/>
              </a:solidFill>
              <a:latin typeface="Helvetica Neue"/>
              <a:ea typeface="Times New Roman"/>
              <a:cs typeface="Times New Roman"/>
            </a:endParaRPr>
          </a:p>
          <a:p>
            <a:pPr>
              <a:lnSpc>
                <a:spcPts val="1400"/>
              </a:lnSpc>
              <a:spcBef>
                <a:spcPts val="1500"/>
              </a:spcBef>
              <a:spcAft>
                <a:spcPts val="1700"/>
              </a:spcAft>
            </a:pPr>
            <a:r>
              <a:rPr lang="en-US" sz="1000" dirty="0">
                <a:solidFill>
                  <a:srgbClr val="000000"/>
                </a:solidFill>
                <a:latin typeface="Helvetica Neue"/>
                <a:ea typeface="Times New Roman"/>
                <a:cs typeface="Times New Roman"/>
              </a:rPr>
              <a:t>                </a:t>
            </a:r>
            <a:r>
              <a:rPr lang="en-US" sz="1000" dirty="0" err="1">
                <a:solidFill>
                  <a:srgbClr val="000000"/>
                </a:solidFill>
                <a:latin typeface="Helvetica Neue"/>
                <a:ea typeface="Times New Roman"/>
                <a:cs typeface="Times New Roman"/>
              </a:rPr>
              <a:t>ByteArrayInputStream</a:t>
            </a:r>
            <a:endParaRPr lang="en-US" sz="1000" dirty="0">
              <a:solidFill>
                <a:srgbClr val="000000"/>
              </a:solidFill>
              <a:latin typeface="Helvetica Neue"/>
              <a:ea typeface="Times New Roman"/>
              <a:cs typeface="Times New Roman"/>
            </a:endParaRPr>
          </a:p>
          <a:p>
            <a:pPr>
              <a:lnSpc>
                <a:spcPts val="1400"/>
              </a:lnSpc>
              <a:spcBef>
                <a:spcPts val="1500"/>
              </a:spcBef>
              <a:spcAft>
                <a:spcPts val="1700"/>
              </a:spcAft>
            </a:pPr>
            <a:r>
              <a:rPr lang="en-US" sz="1000" dirty="0">
                <a:solidFill>
                  <a:srgbClr val="000000"/>
                </a:solidFill>
                <a:latin typeface="Helvetica Neue"/>
                <a:ea typeface="Times New Roman"/>
                <a:cs typeface="Times New Roman"/>
              </a:rPr>
              <a:t>            </a:t>
            </a:r>
          </a:p>
          <a:p>
            <a:pPr>
              <a:lnSpc>
                <a:spcPts val="1400"/>
              </a:lnSpc>
              <a:spcBef>
                <a:spcPts val="1500"/>
              </a:spcBef>
              <a:spcAft>
                <a:spcPts val="1700"/>
              </a:spcAft>
            </a:pPr>
            <a:r>
              <a:rPr lang="en-US" sz="1000" dirty="0">
                <a:solidFill>
                  <a:srgbClr val="000000"/>
                </a:solidFill>
                <a:latin typeface="Helvetica Neue"/>
                <a:ea typeface="Times New Roman"/>
                <a:cs typeface="Times New Roman"/>
              </a:rPr>
              <a:t> </a:t>
            </a:r>
            <a:endParaRPr lang="en-US" sz="1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31646" y="3698597"/>
            <a:ext cx="1000861" cy="31815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50619" y="39006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21734" y="2392788"/>
            <a:ext cx="1981838" cy="331411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280874" y="2652859"/>
            <a:ext cx="2416453" cy="33803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sz="1200" dirty="0">
              <a:solidFill>
                <a:srgbClr val="40BD7E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1713" y="1274763"/>
            <a:ext cx="2060575" cy="2597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368810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dirty="0" err="1">
                <a:solidFill>
                  <a:schemeClr val="bg2">
                    <a:lumMod val="10000"/>
                  </a:schemeClr>
                </a:solidFill>
              </a:rPr>
              <a:t>Clasificare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</a:rPr>
              <a:t> low </a:t>
            </a:r>
            <a:r>
              <a:rPr lang="en-US" sz="2000" dirty="0" err="1">
                <a:solidFill>
                  <a:schemeClr val="bg2">
                    <a:lumMod val="10000"/>
                  </a:schemeClr>
                </a:solidFill>
              </a:rPr>
              <a:t>si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</a:rPr>
              <a:t> high level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2000" dirty="0">
                <a:solidFill>
                  <a:schemeClr val="accent6">
                    <a:lumMod val="75000"/>
                  </a:schemeClr>
                </a:solidFill>
              </a:rPr>
            </a:br>
            <a:endParaRPr lang="en-US" sz="20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" name="Folded Corner 2"/>
          <p:cNvSpPr/>
          <p:nvPr/>
        </p:nvSpPr>
        <p:spPr>
          <a:xfrm>
            <a:off x="668324" y="1204089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>
              <a:lnSpc>
                <a:spcPts val="1400"/>
              </a:lnSpc>
              <a:spcBef>
                <a:spcPts val="1500"/>
              </a:spcBef>
              <a:spcAft>
                <a:spcPts val="1700"/>
              </a:spcAft>
            </a:pPr>
            <a:endParaRPr lang="en-US" sz="1400" dirty="0" smtClean="0">
              <a:solidFill>
                <a:srgbClr val="000000"/>
              </a:solidFill>
              <a:latin typeface="Helvetica Neue"/>
              <a:ea typeface="Times New Roman"/>
              <a:cs typeface="Times New Roman"/>
            </a:endParaRPr>
          </a:p>
          <a:p>
            <a:pPr>
              <a:lnSpc>
                <a:spcPts val="1400"/>
              </a:lnSpc>
              <a:spcBef>
                <a:spcPts val="1500"/>
              </a:spcBef>
              <a:spcAft>
                <a:spcPts val="1700"/>
              </a:spcAft>
            </a:pPr>
            <a:r>
              <a:rPr lang="en-US" sz="1400" dirty="0" smtClean="0">
                <a:solidFill>
                  <a:srgbClr val="000000"/>
                </a:solidFill>
                <a:latin typeface="Helvetica Neue"/>
                <a:ea typeface="Times New Roman"/>
                <a:cs typeface="Times New Roman"/>
              </a:rPr>
              <a:t>In</a:t>
            </a:r>
          </a:p>
          <a:p>
            <a:pPr>
              <a:lnSpc>
                <a:spcPts val="1400"/>
              </a:lnSpc>
              <a:spcBef>
                <a:spcPts val="1500"/>
              </a:spcBef>
              <a:spcAft>
                <a:spcPts val="1700"/>
              </a:spcAft>
            </a:pPr>
            <a:r>
              <a:rPr lang="en-US" sz="1100" dirty="0" smtClean="0">
                <a:solidFill>
                  <a:srgbClr val="000000"/>
                </a:solidFill>
                <a:latin typeface="Helvetica Neue"/>
                <a:ea typeface="Times New Roman"/>
                <a:cs typeface="Times New Roman"/>
              </a:rPr>
              <a:t>high </a:t>
            </a:r>
            <a:r>
              <a:rPr lang="en-US" sz="1100" dirty="0">
                <a:solidFill>
                  <a:srgbClr val="000000"/>
                </a:solidFill>
                <a:latin typeface="Helvetica Neue"/>
                <a:ea typeface="Times New Roman"/>
                <a:cs typeface="Times New Roman"/>
              </a:rPr>
              <a:t>level</a:t>
            </a:r>
          </a:p>
          <a:p>
            <a:pPr>
              <a:lnSpc>
                <a:spcPts val="1400"/>
              </a:lnSpc>
              <a:spcBef>
                <a:spcPts val="1500"/>
              </a:spcBef>
              <a:spcAft>
                <a:spcPts val="1700"/>
              </a:spcAft>
            </a:pPr>
            <a:r>
              <a:rPr lang="en-US" sz="1100" dirty="0">
                <a:solidFill>
                  <a:srgbClr val="000000"/>
                </a:solidFill>
                <a:latin typeface="Helvetica Neue"/>
                <a:ea typeface="Times New Roman"/>
                <a:cs typeface="Times New Roman"/>
              </a:rPr>
              <a:t>                </a:t>
            </a:r>
            <a:r>
              <a:rPr lang="en-US" sz="1100" dirty="0" err="1">
                <a:solidFill>
                  <a:srgbClr val="000000"/>
                </a:solidFill>
                <a:latin typeface="Helvetica Neue"/>
                <a:ea typeface="Times New Roman"/>
                <a:cs typeface="Times New Roman"/>
              </a:rPr>
              <a:t>BufferedReader</a:t>
            </a:r>
            <a:endParaRPr lang="en-US" sz="1100" dirty="0">
              <a:solidFill>
                <a:srgbClr val="000000"/>
              </a:solidFill>
              <a:latin typeface="Helvetica Neue"/>
              <a:ea typeface="Times New Roman"/>
              <a:cs typeface="Times New Roman"/>
            </a:endParaRPr>
          </a:p>
          <a:p>
            <a:pPr>
              <a:lnSpc>
                <a:spcPts val="1400"/>
              </a:lnSpc>
              <a:spcBef>
                <a:spcPts val="1500"/>
              </a:spcBef>
              <a:spcAft>
                <a:spcPts val="1700"/>
              </a:spcAft>
            </a:pPr>
            <a:r>
              <a:rPr lang="en-US" sz="1100" dirty="0">
                <a:solidFill>
                  <a:srgbClr val="000000"/>
                </a:solidFill>
                <a:latin typeface="Helvetica Neue"/>
                <a:ea typeface="Times New Roman"/>
                <a:cs typeface="Times New Roman"/>
              </a:rPr>
              <a:t>                </a:t>
            </a:r>
            <a:r>
              <a:rPr lang="en-US" sz="1100" dirty="0" err="1" smtClean="0">
                <a:solidFill>
                  <a:srgbClr val="000000"/>
                </a:solidFill>
                <a:latin typeface="Helvetica Neue"/>
                <a:ea typeface="Times New Roman"/>
                <a:cs typeface="Times New Roman"/>
              </a:rPr>
              <a:t>ObjectInputStream</a:t>
            </a:r>
            <a:endParaRPr lang="en-US" sz="1100" dirty="0">
              <a:solidFill>
                <a:srgbClr val="000000"/>
              </a:solidFill>
              <a:latin typeface="Helvetica Neue"/>
              <a:ea typeface="Times New Roman"/>
              <a:cs typeface="Times New Roman"/>
            </a:endParaRPr>
          </a:p>
          <a:p>
            <a:pPr>
              <a:lnSpc>
                <a:spcPts val="1400"/>
              </a:lnSpc>
              <a:spcBef>
                <a:spcPts val="1500"/>
              </a:spcBef>
              <a:spcAft>
                <a:spcPts val="1700"/>
              </a:spcAft>
            </a:pPr>
            <a:r>
              <a:rPr lang="en-US" sz="1100" dirty="0">
                <a:solidFill>
                  <a:srgbClr val="000000"/>
                </a:solidFill>
                <a:latin typeface="Helvetica Neue"/>
                <a:ea typeface="Times New Roman"/>
                <a:cs typeface="Times New Roman"/>
              </a:rPr>
              <a:t>                </a:t>
            </a:r>
            <a:r>
              <a:rPr lang="en-US" sz="1100" dirty="0" err="1" smtClean="0">
                <a:solidFill>
                  <a:srgbClr val="000000"/>
                </a:solidFill>
                <a:latin typeface="Helvetica Neue"/>
                <a:ea typeface="Times New Roman"/>
                <a:cs typeface="Times New Roman"/>
              </a:rPr>
              <a:t>DataInputStream</a:t>
            </a:r>
            <a:endParaRPr lang="en-US" sz="1100" dirty="0">
              <a:solidFill>
                <a:srgbClr val="000000"/>
              </a:solidFill>
              <a:latin typeface="Helvetica Neue"/>
              <a:ea typeface="Times New Roman"/>
              <a:cs typeface="Times New Roman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31646" y="3698597"/>
            <a:ext cx="1000861" cy="31815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50619" y="39006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21734" y="2392788"/>
            <a:ext cx="1981838" cy="331411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280874" y="2652859"/>
            <a:ext cx="2416453" cy="33803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sz="1200" dirty="0">
              <a:solidFill>
                <a:srgbClr val="40BD7E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1155" y="1692323"/>
            <a:ext cx="1858963" cy="2597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1156" y="1428749"/>
            <a:ext cx="328613" cy="261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881698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746045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smtClean="0">
                <a:solidFill>
                  <a:schemeClr val="bg2">
                    <a:lumMod val="10000"/>
                  </a:schemeClr>
                </a:solidFill>
              </a:rPr>
              <a:t>IO Streams</a:t>
            </a:r>
            <a:endParaRPr lang="en-US" sz="20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" name="Folded Corner 2"/>
          <p:cNvSpPr/>
          <p:nvPr/>
        </p:nvSpPr>
        <p:spPr>
          <a:xfrm>
            <a:off x="746045" y="1247582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algn="l">
              <a:lnSpc>
                <a:spcPct val="100000"/>
              </a:lnSpc>
              <a:spcAft>
                <a:spcPts val="525"/>
              </a:spcAft>
            </a:pPr>
            <a:r>
              <a:rPr lang="en-US" dirty="0" err="1">
                <a:solidFill>
                  <a:srgbClr val="000000"/>
                </a:solidFill>
                <a:latin typeface="Helvetica Neue"/>
                <a:ea typeface="Times New Roman"/>
                <a:cs typeface="Times New Roman"/>
              </a:rPr>
              <a:t>Cele</a:t>
            </a:r>
            <a:r>
              <a:rPr lang="en-US" dirty="0">
                <a:solidFill>
                  <a:srgbClr val="000000"/>
                </a:solidFill>
                <a:latin typeface="Helvetica Neue"/>
                <a:ea typeface="Times New Roman"/>
                <a:cs typeface="Times New Roman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  <a:ea typeface="Times New Roman"/>
                <a:cs typeface="Times New Roman"/>
              </a:rPr>
              <a:t>mai</a:t>
            </a:r>
            <a:r>
              <a:rPr lang="en-US" dirty="0">
                <a:solidFill>
                  <a:srgbClr val="000000"/>
                </a:solidFill>
                <a:latin typeface="Helvetica Neue"/>
                <a:ea typeface="Times New Roman"/>
                <a:cs typeface="Times New Roman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  <a:ea typeface="Times New Roman"/>
                <a:cs typeface="Times New Roman"/>
              </a:rPr>
              <a:t>folosite</a:t>
            </a:r>
            <a:r>
              <a:rPr lang="en-US" dirty="0">
                <a:solidFill>
                  <a:srgbClr val="000000"/>
                </a:solidFill>
                <a:latin typeface="Helvetica Neue"/>
                <a:ea typeface="Times New Roman"/>
                <a:cs typeface="Times New Roman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  <a:ea typeface="Times New Roman"/>
                <a:cs typeface="Times New Roman"/>
              </a:rPr>
              <a:t>sunt</a:t>
            </a:r>
            <a:r>
              <a:rPr lang="en-US" dirty="0">
                <a:solidFill>
                  <a:srgbClr val="000000"/>
                </a:solidFill>
                <a:latin typeface="Helvetica Neue"/>
                <a:ea typeface="Times New Roman"/>
                <a:cs typeface="Times New Roman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  <a:ea typeface="Times New Roman"/>
                <a:cs typeface="Times New Roman"/>
              </a:rPr>
              <a:t>clasele</a:t>
            </a:r>
            <a:r>
              <a:rPr lang="en-US" dirty="0">
                <a:solidFill>
                  <a:srgbClr val="000000"/>
                </a:solidFill>
                <a:latin typeface="Helvetica Neue"/>
                <a:ea typeface="Times New Roman"/>
                <a:cs typeface="Times New Roman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  <a:ea typeface="Times New Roman"/>
                <a:cs typeface="Times New Roman"/>
              </a:rPr>
              <a:t>ce</a:t>
            </a:r>
            <a:r>
              <a:rPr lang="en-US" dirty="0">
                <a:solidFill>
                  <a:srgbClr val="000000"/>
                </a:solidFill>
                <a:latin typeface="Helvetica Neue"/>
                <a:ea typeface="Times New Roman"/>
                <a:cs typeface="Times New Roman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  <a:ea typeface="Times New Roman"/>
                <a:cs typeface="Times New Roman"/>
              </a:rPr>
              <a:t>contin</a:t>
            </a:r>
            <a:r>
              <a:rPr lang="en-US" dirty="0">
                <a:solidFill>
                  <a:srgbClr val="000000"/>
                </a:solidFill>
                <a:latin typeface="Helvetica Neue"/>
                <a:ea typeface="Times New Roman"/>
                <a:cs typeface="Times New Roman"/>
              </a:rPr>
              <a:t> un buffer intern</a:t>
            </a:r>
          </a:p>
          <a:p>
            <a:pPr algn="l">
              <a:lnSpc>
                <a:spcPct val="100000"/>
              </a:lnSpc>
              <a:spcAft>
                <a:spcPts val="525"/>
              </a:spcAft>
            </a:pPr>
            <a:endParaRPr lang="en-US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ts val="1400"/>
              </a:lnSpc>
              <a:spcBef>
                <a:spcPts val="1500"/>
              </a:spcBef>
              <a:spcAft>
                <a:spcPts val="1700"/>
              </a:spcAft>
            </a:pPr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Helvetica Neue"/>
                <a:ea typeface="Times New Roman"/>
                <a:cs typeface="Times New Roman"/>
              </a:rPr>
              <a:t>B</a:t>
            </a:r>
            <a:r>
              <a:rPr lang="ro-RO" dirty="0" smtClean="0">
                <a:solidFill>
                  <a:schemeClr val="accent5">
                    <a:lumMod val="50000"/>
                  </a:schemeClr>
                </a:solidFill>
                <a:latin typeface="Helvetica Neue"/>
                <a:ea typeface="Times New Roman"/>
                <a:cs typeface="Times New Roman"/>
              </a:rPr>
              <a:t>uffer </a:t>
            </a:r>
            <a:r>
              <a:rPr lang="en-US" dirty="0" smtClean="0">
                <a:solidFill>
                  <a:srgbClr val="000000"/>
                </a:solidFill>
                <a:latin typeface="Helvetica Neue"/>
                <a:ea typeface="Times New Roman"/>
                <a:cs typeface="Times New Roman"/>
              </a:rPr>
              <a:t>=</a:t>
            </a:r>
            <a:r>
              <a:rPr lang="ro-RO" dirty="0" smtClean="0">
                <a:solidFill>
                  <a:srgbClr val="000000"/>
                </a:solidFill>
                <a:latin typeface="Helvetica Neue"/>
                <a:ea typeface="Times New Roman"/>
                <a:cs typeface="Times New Roman"/>
              </a:rPr>
              <a:t> </a:t>
            </a:r>
            <a:r>
              <a:rPr lang="ro-RO" dirty="0">
                <a:solidFill>
                  <a:srgbClr val="000000"/>
                </a:solidFill>
                <a:latin typeface="Helvetica Neue"/>
                <a:ea typeface="Times New Roman"/>
                <a:cs typeface="Times New Roman"/>
              </a:rPr>
              <a:t>locatie din memorie in care datele sunt puse inainte de a fi transferate - in momentul in care scriu date - daca scriu intr-un anumit </a:t>
            </a:r>
            <a:r>
              <a:rPr lang="ro-RO" dirty="0" smtClean="0">
                <a:solidFill>
                  <a:srgbClr val="000000"/>
                </a:solidFill>
                <a:latin typeface="Helvetica Neue"/>
                <a:ea typeface="Times New Roman"/>
                <a:cs typeface="Times New Roman"/>
              </a:rPr>
              <a:t>interval</a:t>
            </a:r>
            <a:r>
              <a:rPr lang="en-US" dirty="0" smtClean="0">
                <a:solidFill>
                  <a:srgbClr val="000000"/>
                </a:solidFill>
                <a:latin typeface="Helvetica Neue"/>
                <a:ea typeface="Times New Roman"/>
                <a:cs typeface="Times New Roman"/>
              </a:rPr>
              <a:t> temporal</a:t>
            </a:r>
            <a:r>
              <a:rPr lang="ro-RO" dirty="0" smtClean="0">
                <a:solidFill>
                  <a:srgbClr val="000000"/>
                </a:solidFill>
                <a:latin typeface="Helvetica Neue"/>
                <a:ea typeface="Times New Roman"/>
                <a:cs typeface="Times New Roman"/>
              </a:rPr>
              <a:t>/cant</a:t>
            </a:r>
            <a:r>
              <a:rPr lang="en-US" dirty="0" smtClean="0">
                <a:solidFill>
                  <a:srgbClr val="000000"/>
                </a:solidFill>
                <a:latin typeface="Helvetica Neue"/>
                <a:ea typeface="Times New Roman"/>
                <a:cs typeface="Times New Roman"/>
              </a:rPr>
              <a:t>it</a:t>
            </a:r>
            <a:r>
              <a:rPr lang="ro-RO" dirty="0" smtClean="0">
                <a:solidFill>
                  <a:srgbClr val="000000"/>
                </a:solidFill>
                <a:latin typeface="Helvetica Neue"/>
                <a:ea typeface="Times New Roman"/>
                <a:cs typeface="Times New Roman"/>
              </a:rPr>
              <a:t>ate</a:t>
            </a:r>
            <a:r>
              <a:rPr lang="ro-RO" dirty="0">
                <a:solidFill>
                  <a:srgbClr val="000000"/>
                </a:solidFill>
                <a:latin typeface="Helvetica Neue"/>
                <a:ea typeface="Times New Roman"/>
                <a:cs typeface="Times New Roman"/>
              </a:rPr>
              <a:t>, ele nu sunt transferate direct; mai degraba sunt colectate mai multe si abia dupa le trimitem; La prima categorie, le trimitem in mod direct pentru fiecare in parte; de asmenea am nevoie de sincronizare intre endpoint-uri</a:t>
            </a:r>
            <a:endParaRPr lang="ro-RO" sz="1600" dirty="0">
              <a:latin typeface="Calibri"/>
              <a:ea typeface="Calibri"/>
              <a:cs typeface="Times New Roman"/>
            </a:endParaRPr>
          </a:p>
          <a:p>
            <a:pPr>
              <a:lnSpc>
                <a:spcPts val="1400"/>
              </a:lnSpc>
              <a:spcBef>
                <a:spcPts val="1500"/>
              </a:spcBef>
              <a:spcAft>
                <a:spcPts val="1700"/>
              </a:spcAft>
            </a:pPr>
            <a:r>
              <a:rPr lang="ro-RO" dirty="0">
                <a:solidFill>
                  <a:srgbClr val="000000"/>
                </a:solidFill>
                <a:latin typeface="Helvetica Neue"/>
                <a:ea typeface="Times New Roman"/>
                <a:cs typeface="Times New Roman"/>
              </a:rPr>
              <a:t>Daca le trimit buffered - ele se pun intr-o locatie de memorie interna si facem transfer o singura data contract de “intelegere” intre EP-uri - minimeaza timpul de transfer</a:t>
            </a:r>
            <a:endParaRPr lang="ro-RO" sz="1600" dirty="0">
              <a:latin typeface="Calibri"/>
              <a:ea typeface="Calibri"/>
              <a:cs typeface="Times New Roman"/>
            </a:endParaRPr>
          </a:p>
          <a:p>
            <a:pPr algn="l">
              <a:lnSpc>
                <a:spcPct val="100000"/>
              </a:lnSpc>
              <a:spcAft>
                <a:spcPts val="525"/>
              </a:spcAft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31646" y="3698597"/>
            <a:ext cx="1000861" cy="31815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50619" y="39006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21734" y="2392788"/>
            <a:ext cx="1981838" cy="331411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280874" y="2652859"/>
            <a:ext cx="2416453" cy="33803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sz="1200" dirty="0">
              <a:solidFill>
                <a:srgbClr val="40BD7E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55957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smtClean="0">
                <a:solidFill>
                  <a:schemeClr val="bg2">
                    <a:lumMod val="10000"/>
                  </a:schemeClr>
                </a:solidFill>
              </a:rPr>
              <a:t>IO Stream</a:t>
            </a:r>
            <a:endParaRPr lang="en-US" sz="20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" name="Folded Corner 2"/>
          <p:cNvSpPr/>
          <p:nvPr/>
        </p:nvSpPr>
        <p:spPr>
          <a:xfrm>
            <a:off x="657831" y="1204088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285750" indent="-285750">
              <a:lnSpc>
                <a:spcPts val="1400"/>
              </a:lnSpc>
              <a:spcBef>
                <a:spcPts val="1500"/>
              </a:spcBef>
              <a:spcAft>
                <a:spcPts val="1700"/>
              </a:spcAft>
              <a:buFont typeface="Arial" panose="020B0604020202020204" pitchFamily="34" charset="0"/>
              <a:buChar char="•"/>
            </a:pPr>
            <a:r>
              <a:rPr lang="ro-RO" b="1" dirty="0">
                <a:solidFill>
                  <a:schemeClr val="accent5">
                    <a:lumMod val="50000"/>
                  </a:schemeClr>
                </a:solidFill>
                <a:latin typeface="Helvetica Neue"/>
                <a:ea typeface="Times New Roman"/>
                <a:cs typeface="Times New Roman"/>
              </a:rPr>
              <a:t>out</a:t>
            </a:r>
            <a:r>
              <a:rPr lang="ro-RO" dirty="0">
                <a:solidFill>
                  <a:srgbClr val="000000"/>
                </a:solidFill>
                <a:latin typeface="Helvetica Neue"/>
                <a:ea typeface="Times New Roman"/>
                <a:cs typeface="Times New Roman"/>
              </a:rPr>
              <a:t> din clasa </a:t>
            </a:r>
            <a:r>
              <a:rPr lang="ro-RO" dirty="0">
                <a:solidFill>
                  <a:schemeClr val="accent5">
                    <a:lumMod val="50000"/>
                  </a:schemeClr>
                </a:solidFill>
                <a:latin typeface="Helvetica Neue"/>
                <a:ea typeface="Times New Roman"/>
                <a:cs typeface="Times New Roman"/>
              </a:rPr>
              <a:t>System</a:t>
            </a:r>
            <a:r>
              <a:rPr lang="ro-RO" dirty="0">
                <a:solidFill>
                  <a:srgbClr val="000000"/>
                </a:solidFill>
                <a:latin typeface="Helvetica Neue"/>
                <a:ea typeface="Times New Roman"/>
                <a:cs typeface="Times New Roman"/>
              </a:rPr>
              <a:t> este declarat cu ajutorul lui </a:t>
            </a:r>
            <a:r>
              <a:rPr lang="ro-RO" dirty="0">
                <a:solidFill>
                  <a:schemeClr val="accent5">
                    <a:lumMod val="50000"/>
                  </a:schemeClr>
                </a:solidFill>
                <a:latin typeface="Helvetica Neue"/>
                <a:ea typeface="Times New Roman"/>
                <a:cs typeface="Times New Roman"/>
              </a:rPr>
              <a:t>PrintStream</a:t>
            </a:r>
            <a:r>
              <a:rPr lang="ro-RO" dirty="0">
                <a:solidFill>
                  <a:srgbClr val="000000"/>
                </a:solidFill>
                <a:latin typeface="Helvetica Neue"/>
                <a:ea typeface="Times New Roman"/>
                <a:cs typeface="Times New Roman"/>
              </a:rPr>
              <a:t> -  o sa-l folosim si pentru a scrie in fisiere - e comod de folosit pt ca </a:t>
            </a:r>
            <a:r>
              <a:rPr lang="ro-RO" dirty="0">
                <a:solidFill>
                  <a:schemeClr val="accent5">
                    <a:lumMod val="50000"/>
                  </a:schemeClr>
                </a:solidFill>
                <a:latin typeface="Helvetica Neue"/>
                <a:ea typeface="Times New Roman"/>
                <a:cs typeface="Times New Roman"/>
              </a:rPr>
              <a:t>print/println</a:t>
            </a:r>
            <a:r>
              <a:rPr lang="ro-RO" dirty="0">
                <a:solidFill>
                  <a:srgbClr val="000000"/>
                </a:solidFill>
                <a:latin typeface="Helvetica Neue"/>
                <a:ea typeface="Times New Roman"/>
                <a:cs typeface="Times New Roman"/>
              </a:rPr>
              <a:t> </a:t>
            </a:r>
            <a:r>
              <a:rPr lang="ro-RO" dirty="0">
                <a:solidFill>
                  <a:schemeClr val="accent5">
                    <a:lumMod val="50000"/>
                  </a:schemeClr>
                </a:solidFill>
                <a:latin typeface="Helvetica Neue"/>
                <a:ea typeface="Times New Roman"/>
                <a:cs typeface="Times New Roman"/>
              </a:rPr>
              <a:t>nu arunca exceptii checked </a:t>
            </a:r>
            <a:r>
              <a:rPr lang="ro-RO" dirty="0">
                <a:solidFill>
                  <a:srgbClr val="000000"/>
                </a:solidFill>
                <a:latin typeface="Helvetica Neue"/>
                <a:ea typeface="Times New Roman"/>
                <a:cs typeface="Times New Roman"/>
              </a:rPr>
              <a:t>niciodata; </a:t>
            </a:r>
            <a:endParaRPr lang="ro-RO" sz="1600" dirty="0">
              <a:latin typeface="Calibri"/>
              <a:ea typeface="Calibri"/>
              <a:cs typeface="Times New Roman"/>
            </a:endParaRPr>
          </a:p>
          <a:p>
            <a:pPr marL="171450" indent="-171450">
              <a:lnSpc>
                <a:spcPts val="1400"/>
              </a:lnSpc>
              <a:spcBef>
                <a:spcPts val="1500"/>
              </a:spcBef>
              <a:spcAft>
                <a:spcPts val="1700"/>
              </a:spcAft>
              <a:buFont typeface="Arial" panose="020B0604020202020204" pitchFamily="34" charset="0"/>
              <a:buChar char="•"/>
            </a:pPr>
            <a:r>
              <a:rPr lang="ro-RO" sz="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   </a:t>
            </a:r>
            <a:r>
              <a:rPr lang="ro-RO" dirty="0">
                <a:solidFill>
                  <a:schemeClr val="accent5">
                    <a:lumMod val="50000"/>
                  </a:schemeClr>
                </a:solidFill>
                <a:latin typeface="Helvetica Neue"/>
                <a:ea typeface="Times New Roman"/>
                <a:cs typeface="Times New Roman"/>
              </a:rPr>
              <a:t>BufferedWriter</a:t>
            </a:r>
            <a:r>
              <a:rPr lang="ro-RO" dirty="0">
                <a:solidFill>
                  <a:srgbClr val="000000"/>
                </a:solidFill>
                <a:latin typeface="Helvetica Neue"/>
                <a:ea typeface="Times New Roman"/>
                <a:cs typeface="Times New Roman"/>
              </a:rPr>
              <a:t> e mai complicat de folosit pentru ca metodele lui arunca </a:t>
            </a:r>
            <a:r>
              <a:rPr lang="en-US" dirty="0" smtClean="0">
                <a:solidFill>
                  <a:srgbClr val="000000"/>
                </a:solidFill>
                <a:latin typeface="Helvetica Neue"/>
                <a:ea typeface="Times New Roman"/>
                <a:cs typeface="Times New Roman"/>
              </a:rPr>
              <a:t> </a:t>
            </a:r>
            <a:r>
              <a:rPr lang="ro-RO" dirty="0" smtClean="0">
                <a:solidFill>
                  <a:schemeClr val="accent5">
                    <a:lumMod val="50000"/>
                  </a:schemeClr>
                </a:solidFill>
                <a:latin typeface="Helvetica Neue"/>
                <a:ea typeface="Times New Roman"/>
                <a:cs typeface="Times New Roman"/>
              </a:rPr>
              <a:t>exceptii </a:t>
            </a:r>
            <a:r>
              <a:rPr lang="ro-RO" dirty="0">
                <a:solidFill>
                  <a:schemeClr val="accent5">
                    <a:lumMod val="50000"/>
                  </a:schemeClr>
                </a:solidFill>
                <a:latin typeface="Helvetica Neue"/>
                <a:ea typeface="Times New Roman"/>
                <a:cs typeface="Times New Roman"/>
              </a:rPr>
              <a:t>checked </a:t>
            </a:r>
            <a:r>
              <a:rPr lang="ro-RO" dirty="0">
                <a:solidFill>
                  <a:srgbClr val="000000"/>
                </a:solidFill>
                <a:latin typeface="Helvetica Neue"/>
                <a:ea typeface="Times New Roman"/>
                <a:cs typeface="Times New Roman"/>
              </a:rPr>
              <a:t>- inseamna ca va trebui sa le tratam pe fiecare in parte </a:t>
            </a:r>
            <a:r>
              <a:rPr lang="en-US" dirty="0" smtClean="0">
                <a:solidFill>
                  <a:srgbClr val="000000"/>
                </a:solidFill>
                <a:latin typeface="Helvetica Neue"/>
                <a:ea typeface="Times New Roman"/>
                <a:cs typeface="Times New Roman"/>
              </a:rPr>
              <a:t>- </a:t>
            </a:r>
            <a:r>
              <a:rPr lang="ro-RO" dirty="0" smtClean="0">
                <a:solidFill>
                  <a:schemeClr val="accent5">
                    <a:lumMod val="50000"/>
                  </a:schemeClr>
                </a:solidFill>
                <a:latin typeface="Helvetica Neue"/>
                <a:ea typeface="Times New Roman"/>
                <a:cs typeface="Times New Roman"/>
              </a:rPr>
              <a:t>IOException</a:t>
            </a:r>
            <a:r>
              <a:rPr lang="ro-RO" dirty="0" smtClean="0">
                <a:solidFill>
                  <a:srgbClr val="000000"/>
                </a:solidFill>
                <a:latin typeface="Helvetica Neue"/>
                <a:ea typeface="Times New Roman"/>
                <a:cs typeface="Times New Roman"/>
              </a:rPr>
              <a:t> </a:t>
            </a:r>
            <a:r>
              <a:rPr lang="ro-RO" dirty="0">
                <a:solidFill>
                  <a:srgbClr val="000000"/>
                </a:solidFill>
                <a:latin typeface="Helvetica Neue"/>
                <a:ea typeface="Times New Roman"/>
                <a:cs typeface="Times New Roman"/>
              </a:rPr>
              <a:t>si </a:t>
            </a:r>
            <a:r>
              <a:rPr lang="ro-RO" dirty="0" smtClean="0">
                <a:solidFill>
                  <a:schemeClr val="accent5">
                    <a:lumMod val="50000"/>
                  </a:schemeClr>
                </a:solidFill>
                <a:latin typeface="Helvetica Neue"/>
                <a:ea typeface="Times New Roman"/>
                <a:cs typeface="Times New Roman"/>
              </a:rPr>
              <a:t>FileNotFoundException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Helvetica Neue"/>
                <a:ea typeface="Times New Roman"/>
                <a:cs typeface="Times New Roman"/>
              </a:rPr>
              <a:t>(</a:t>
            </a: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  <a:latin typeface="Helvetica Neue"/>
                <a:ea typeface="Times New Roman"/>
                <a:cs typeface="Times New Roman"/>
              </a:rPr>
              <a:t>subclasa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Helvetica Neue"/>
                <a:ea typeface="Times New Roman"/>
                <a:cs typeface="Times New Roman"/>
              </a:rPr>
              <a:t> a </a:t>
            </a: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  <a:latin typeface="Helvetica Neue"/>
                <a:ea typeface="Times New Roman"/>
                <a:cs typeface="Times New Roman"/>
              </a:rPr>
              <a:t>primei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Helvetica Neue"/>
                <a:ea typeface="Times New Roman"/>
                <a:cs typeface="Times New Roman"/>
              </a:rPr>
              <a:t>)</a:t>
            </a:r>
            <a:r>
              <a:rPr lang="ro-RO" dirty="0" smtClean="0">
                <a:solidFill>
                  <a:srgbClr val="000000"/>
                </a:solidFill>
                <a:latin typeface="Helvetica Neue"/>
                <a:ea typeface="Times New Roman"/>
                <a:cs typeface="Times New Roman"/>
              </a:rPr>
              <a:t> - </a:t>
            </a:r>
            <a:r>
              <a:rPr lang="ro-RO" dirty="0">
                <a:solidFill>
                  <a:srgbClr val="000000"/>
                </a:solidFill>
                <a:latin typeface="Helvetica Neue"/>
                <a:ea typeface="Times New Roman"/>
                <a:cs typeface="Times New Roman"/>
              </a:rPr>
              <a:t>mare grija pentru </a:t>
            </a:r>
            <a:r>
              <a:rPr lang="ro-RO" dirty="0">
                <a:solidFill>
                  <a:schemeClr val="accent5">
                    <a:lumMod val="50000"/>
                  </a:schemeClr>
                </a:solidFill>
                <a:latin typeface="Helvetica Neue"/>
                <a:ea typeface="Times New Roman"/>
                <a:cs typeface="Times New Roman"/>
              </a:rPr>
              <a:t>unreacheable statement</a:t>
            </a:r>
            <a:r>
              <a:rPr lang="ro-RO" dirty="0">
                <a:solidFill>
                  <a:srgbClr val="000000"/>
                </a:solidFill>
                <a:latin typeface="Helvetica Neue"/>
                <a:ea typeface="Times New Roman"/>
                <a:cs typeface="Times New Roman"/>
              </a:rPr>
              <a:t> </a:t>
            </a:r>
            <a:endParaRPr lang="en-US" dirty="0" smtClean="0">
              <a:solidFill>
                <a:srgbClr val="000000"/>
              </a:solidFill>
              <a:latin typeface="Helvetica Neue"/>
              <a:ea typeface="Times New Roman"/>
              <a:cs typeface="Times New Roman"/>
            </a:endParaRPr>
          </a:p>
          <a:p>
            <a:pPr marL="457200" indent="-457200">
              <a:lnSpc>
                <a:spcPts val="1400"/>
              </a:lnSpc>
              <a:spcBef>
                <a:spcPts val="1500"/>
              </a:spcBef>
              <a:spcAft>
                <a:spcPts val="1700"/>
              </a:spcAft>
              <a:buFont typeface="Arial" panose="020B0604020202020204" pitchFamily="34" charset="0"/>
              <a:buChar char="•"/>
            </a:pPr>
            <a:r>
              <a:rPr lang="ro-RO" sz="1600" dirty="0">
                <a:solidFill>
                  <a:schemeClr val="accent5">
                    <a:lumMod val="50000"/>
                  </a:schemeClr>
                </a:solidFill>
                <a:latin typeface="Helvetica Neue"/>
                <a:ea typeface="Times New Roman"/>
                <a:cs typeface="Times New Roman"/>
              </a:rPr>
              <a:t>ObjectOutputStream/InputStream</a:t>
            </a:r>
            <a:r>
              <a:rPr lang="ro-RO" sz="1600" dirty="0">
                <a:solidFill>
                  <a:srgbClr val="000000"/>
                </a:solidFill>
                <a:latin typeface="Helvetica Neue"/>
                <a:ea typeface="Times New Roman"/>
                <a:cs typeface="Times New Roman"/>
              </a:rPr>
              <a:t> - </a:t>
            </a:r>
            <a:r>
              <a:rPr lang="ro-RO" sz="1600" dirty="0" smtClean="0">
                <a:solidFill>
                  <a:srgbClr val="000000"/>
                </a:solidFill>
                <a:latin typeface="Helvetica Neue"/>
                <a:ea typeface="Times New Roman"/>
                <a:cs typeface="Times New Roman"/>
              </a:rPr>
              <a:t>scrierea </a:t>
            </a:r>
            <a:r>
              <a:rPr lang="ro-RO" sz="1600" dirty="0">
                <a:solidFill>
                  <a:srgbClr val="000000"/>
                </a:solidFill>
                <a:latin typeface="Helvetica Neue"/>
                <a:ea typeface="Times New Roman"/>
                <a:cs typeface="Times New Roman"/>
              </a:rPr>
              <a:t>si citirea de instante de obiect </a:t>
            </a:r>
            <a:r>
              <a:rPr lang="ro-RO" sz="1600" dirty="0" smtClean="0">
                <a:solidFill>
                  <a:srgbClr val="000000"/>
                </a:solidFill>
                <a:latin typeface="Helvetica Neue"/>
                <a:ea typeface="Times New Roman"/>
                <a:cs typeface="Times New Roman"/>
              </a:rPr>
              <a:t>prin </a:t>
            </a:r>
            <a:r>
              <a:rPr lang="ro-RO" sz="1600" dirty="0">
                <a:solidFill>
                  <a:srgbClr val="000000"/>
                </a:solidFill>
                <a:latin typeface="Helvetica Neue"/>
                <a:ea typeface="Times New Roman"/>
                <a:cs typeface="Times New Roman"/>
              </a:rPr>
              <a:t>mecanism </a:t>
            </a:r>
            <a:r>
              <a:rPr lang="en-US" sz="1600" dirty="0" smtClean="0">
                <a:solidFill>
                  <a:srgbClr val="000000"/>
                </a:solidFill>
                <a:latin typeface="Helvetica Neue"/>
                <a:ea typeface="Times New Roman"/>
                <a:cs typeface="Times New Roman"/>
              </a:rPr>
              <a:t>al </a:t>
            </a:r>
            <a:r>
              <a:rPr lang="ro-RO" sz="1600" dirty="0" smtClean="0">
                <a:solidFill>
                  <a:srgbClr val="000000"/>
                </a:solidFill>
                <a:latin typeface="Helvetica Neue"/>
                <a:ea typeface="Times New Roman"/>
                <a:cs typeface="Times New Roman"/>
              </a:rPr>
              <a:t>masin</a:t>
            </a:r>
            <a:r>
              <a:rPr lang="en-US" sz="1600" dirty="0" smtClean="0">
                <a:solidFill>
                  <a:srgbClr val="000000"/>
                </a:solidFill>
                <a:latin typeface="Helvetica Neue"/>
                <a:ea typeface="Times New Roman"/>
                <a:cs typeface="Times New Roman"/>
              </a:rPr>
              <a:t>ii</a:t>
            </a:r>
            <a:r>
              <a:rPr lang="ro-RO" sz="1600" dirty="0" smtClean="0">
                <a:solidFill>
                  <a:srgbClr val="000000"/>
                </a:solidFill>
                <a:latin typeface="Helvetica Neue"/>
                <a:ea typeface="Times New Roman"/>
                <a:cs typeface="Times New Roman"/>
              </a:rPr>
              <a:t> virtual</a:t>
            </a:r>
            <a:r>
              <a:rPr lang="en-US" sz="1600" dirty="0" smtClean="0">
                <a:solidFill>
                  <a:srgbClr val="000000"/>
                </a:solidFill>
                <a:latin typeface="Helvetica Neue"/>
                <a:ea typeface="Times New Roman"/>
                <a:cs typeface="Times New Roman"/>
              </a:rPr>
              <a:t>e</a:t>
            </a:r>
            <a:r>
              <a:rPr lang="ro-RO" sz="1600" dirty="0" smtClean="0">
                <a:solidFill>
                  <a:srgbClr val="000000"/>
                </a:solidFill>
                <a:latin typeface="Helvetica Neue"/>
                <a:ea typeface="Times New Roman"/>
                <a:cs typeface="Times New Roman"/>
              </a:rPr>
              <a:t> </a:t>
            </a:r>
            <a:r>
              <a:rPr lang="ro-RO" sz="1600" dirty="0">
                <a:solidFill>
                  <a:srgbClr val="000000"/>
                </a:solidFill>
                <a:latin typeface="Helvetica Neue"/>
                <a:ea typeface="Times New Roman"/>
                <a:cs typeface="Times New Roman"/>
              </a:rPr>
              <a:t>- </a:t>
            </a:r>
            <a:r>
              <a:rPr lang="ro-RO" sz="1600" dirty="0">
                <a:solidFill>
                  <a:schemeClr val="accent5">
                    <a:lumMod val="50000"/>
                  </a:schemeClr>
                </a:solidFill>
                <a:latin typeface="Helvetica Neue"/>
                <a:ea typeface="Times New Roman"/>
                <a:cs typeface="Times New Roman"/>
              </a:rPr>
              <a:t>motor de serializare</a:t>
            </a:r>
            <a:r>
              <a:rPr lang="ro-RO" sz="1600" dirty="0">
                <a:solidFill>
                  <a:srgbClr val="000000"/>
                </a:solidFill>
                <a:latin typeface="Helvetica Neue"/>
                <a:ea typeface="Times New Roman"/>
                <a:cs typeface="Times New Roman"/>
              </a:rPr>
              <a:t> </a:t>
            </a:r>
            <a:endParaRPr lang="ro-RO" sz="1400" dirty="0">
              <a:latin typeface="Calibri"/>
              <a:ea typeface="Calibri"/>
              <a:cs typeface="Times New Roman"/>
            </a:endParaRPr>
          </a:p>
          <a:p>
            <a:pPr marL="171450" indent="-171450">
              <a:lnSpc>
                <a:spcPts val="1400"/>
              </a:lnSpc>
              <a:spcBef>
                <a:spcPts val="1500"/>
              </a:spcBef>
              <a:spcAft>
                <a:spcPts val="1700"/>
              </a:spcAft>
              <a:buFont typeface="Arial" panose="020B0604020202020204" pitchFamily="34" charset="0"/>
              <a:buChar char="•"/>
            </a:pPr>
            <a:endParaRPr lang="ro-RO" sz="1600" dirty="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31646" y="3698597"/>
            <a:ext cx="1000861" cy="31815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50619" y="39006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21734" y="2392788"/>
            <a:ext cx="1981838" cy="331411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280874" y="2652859"/>
            <a:ext cx="2416453" cy="33803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sz="1200" dirty="0">
              <a:solidFill>
                <a:srgbClr val="40BD7E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55957" y="37370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smtClean="0">
                <a:solidFill>
                  <a:schemeClr val="bg2">
                    <a:lumMod val="10000"/>
                  </a:schemeClr>
                </a:solidFill>
              </a:rPr>
              <a:t>IO Streams</a:t>
            </a:r>
            <a:endParaRPr lang="en-US" sz="20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" name="Folded Corner 2"/>
          <p:cNvSpPr/>
          <p:nvPr/>
        </p:nvSpPr>
        <p:spPr>
          <a:xfrm>
            <a:off x="657831" y="1204088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>
              <a:lnSpc>
                <a:spcPts val="1400"/>
              </a:lnSpc>
              <a:spcBef>
                <a:spcPts val="1500"/>
              </a:spcBef>
              <a:spcAft>
                <a:spcPts val="1700"/>
              </a:spcAft>
            </a:pPr>
            <a:endParaRPr lang="en-US" dirty="0" smtClean="0">
              <a:solidFill>
                <a:srgbClr val="000000"/>
              </a:solidFill>
              <a:latin typeface="Helvetica Neue"/>
              <a:ea typeface="Times New Roman"/>
              <a:cs typeface="Times New Roman"/>
            </a:endParaRPr>
          </a:p>
          <a:p>
            <a:pPr>
              <a:lnSpc>
                <a:spcPts val="1400"/>
              </a:lnSpc>
              <a:spcBef>
                <a:spcPts val="1500"/>
              </a:spcBef>
              <a:spcAft>
                <a:spcPts val="1700"/>
              </a:spcAft>
            </a:pPr>
            <a:r>
              <a:rPr lang="ro-RO" dirty="0" smtClean="0">
                <a:solidFill>
                  <a:schemeClr val="accent5">
                    <a:lumMod val="50000"/>
                  </a:schemeClr>
                </a:solidFill>
                <a:latin typeface="Helvetica Neue"/>
                <a:ea typeface="Times New Roman"/>
                <a:cs typeface="Times New Roman"/>
              </a:rPr>
              <a:t>BufferedReader</a:t>
            </a:r>
            <a:r>
              <a:rPr lang="en-US" dirty="0" smtClean="0">
                <a:solidFill>
                  <a:srgbClr val="000000"/>
                </a:solidFill>
                <a:latin typeface="Helvetica Neue"/>
                <a:ea typeface="Times New Roman"/>
                <a:cs typeface="Times New Roman"/>
              </a:rPr>
              <a:t> -&gt; </a:t>
            </a:r>
            <a:r>
              <a:rPr lang="en-US" dirty="0" err="1" smtClean="0">
                <a:solidFill>
                  <a:srgbClr val="000000"/>
                </a:solidFill>
                <a:latin typeface="Helvetica Neue"/>
                <a:ea typeface="Times New Roman"/>
                <a:cs typeface="Times New Roman"/>
              </a:rPr>
              <a:t>primeste</a:t>
            </a:r>
            <a:r>
              <a:rPr lang="en-US" dirty="0" smtClean="0">
                <a:solidFill>
                  <a:srgbClr val="000000"/>
                </a:solidFill>
                <a:latin typeface="Helvetica Neue"/>
                <a:ea typeface="Times New Roman"/>
                <a:cs typeface="Times New Roman"/>
              </a:rPr>
              <a:t> ca </a:t>
            </a:r>
            <a:r>
              <a:rPr lang="en-US" dirty="0" err="1" smtClean="0">
                <a:solidFill>
                  <a:srgbClr val="000000"/>
                </a:solidFill>
                <a:latin typeface="Helvetica Neue"/>
                <a:ea typeface="Times New Roman"/>
                <a:cs typeface="Times New Roman"/>
              </a:rPr>
              <a:t>parametru</a:t>
            </a:r>
            <a:r>
              <a:rPr lang="en-US" dirty="0" smtClean="0">
                <a:solidFill>
                  <a:srgbClr val="000000"/>
                </a:solidFill>
                <a:latin typeface="Helvetica Neue"/>
                <a:ea typeface="Times New Roman"/>
                <a:cs typeface="Times New Roman"/>
              </a:rPr>
              <a:t> o </a:t>
            </a:r>
            <a:r>
              <a:rPr lang="en-US" dirty="0" err="1" smtClean="0">
                <a:solidFill>
                  <a:srgbClr val="000000"/>
                </a:solidFill>
                <a:latin typeface="Helvetica Neue"/>
                <a:ea typeface="Times New Roman"/>
                <a:cs typeface="Times New Roman"/>
              </a:rPr>
              <a:t>instanta</a:t>
            </a:r>
            <a:r>
              <a:rPr lang="en-US" dirty="0" smtClean="0">
                <a:solidFill>
                  <a:srgbClr val="000000"/>
                </a:solidFill>
                <a:latin typeface="Helvetica Neue"/>
                <a:ea typeface="Times New Roman"/>
                <a:cs typeface="Times New Roman"/>
              </a:rPr>
              <a:t> de 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Helvetica Neue"/>
                <a:ea typeface="Times New Roman"/>
                <a:cs typeface="Times New Roman"/>
              </a:rPr>
              <a:t>Reader</a:t>
            </a:r>
            <a:r>
              <a:rPr lang="ro-RO" dirty="0" smtClean="0">
                <a:solidFill>
                  <a:srgbClr val="000000"/>
                </a:solidFill>
                <a:latin typeface="Helvetica Neue"/>
                <a:ea typeface="Times New Roman"/>
                <a:cs typeface="Times New Roman"/>
              </a:rPr>
              <a:t> </a:t>
            </a:r>
            <a:r>
              <a:rPr lang="ro-RO" dirty="0">
                <a:solidFill>
                  <a:srgbClr val="000000"/>
                </a:solidFill>
                <a:latin typeface="Helvetica Neue"/>
                <a:ea typeface="Times New Roman"/>
                <a:cs typeface="Times New Roman"/>
              </a:rPr>
              <a:t>pentru a </a:t>
            </a:r>
            <a:r>
              <a:rPr lang="en-US" dirty="0" err="1" smtClean="0">
                <a:solidFill>
                  <a:srgbClr val="000000"/>
                </a:solidFill>
                <a:latin typeface="Helvetica Neue"/>
                <a:ea typeface="Times New Roman"/>
                <a:cs typeface="Times New Roman"/>
              </a:rPr>
              <a:t>specifica</a:t>
            </a:r>
            <a:r>
              <a:rPr lang="ro-RO" dirty="0" smtClean="0">
                <a:solidFill>
                  <a:srgbClr val="000000"/>
                </a:solidFill>
                <a:latin typeface="Helvetica Neue"/>
                <a:ea typeface="Times New Roman"/>
                <a:cs typeface="Times New Roman"/>
              </a:rPr>
              <a:t> </a:t>
            </a:r>
            <a:r>
              <a:rPr lang="ro-RO" dirty="0">
                <a:solidFill>
                  <a:srgbClr val="000000"/>
                </a:solidFill>
                <a:latin typeface="Helvetica Neue"/>
                <a:ea typeface="Times New Roman"/>
                <a:cs typeface="Times New Roman"/>
              </a:rPr>
              <a:t>logica de citire </a:t>
            </a:r>
            <a:endParaRPr lang="en-US" dirty="0">
              <a:solidFill>
                <a:srgbClr val="000000"/>
              </a:solidFill>
              <a:latin typeface="Helvetica Neue"/>
              <a:ea typeface="Times New Roman"/>
              <a:cs typeface="Times New Roman"/>
            </a:endParaRPr>
          </a:p>
          <a:p>
            <a:pPr>
              <a:lnSpc>
                <a:spcPts val="1400"/>
              </a:lnSpc>
              <a:spcBef>
                <a:spcPts val="1500"/>
              </a:spcBef>
              <a:spcAft>
                <a:spcPts val="1700"/>
              </a:spcAft>
            </a:pPr>
            <a:r>
              <a:rPr lang="en-US" dirty="0" err="1" smtClean="0">
                <a:solidFill>
                  <a:srgbClr val="000000"/>
                </a:solidFill>
                <a:latin typeface="Helvetica Neue"/>
                <a:ea typeface="Times New Roman"/>
                <a:cs typeface="Times New Roman"/>
              </a:rPr>
              <a:t>Exista</a:t>
            </a:r>
            <a:r>
              <a:rPr lang="en-US" dirty="0" smtClean="0">
                <a:solidFill>
                  <a:srgbClr val="000000"/>
                </a:solidFill>
                <a:latin typeface="Helvetica Neue"/>
                <a:ea typeface="Times New Roman"/>
                <a:cs typeface="Times New Roman"/>
              </a:rPr>
              <a:t> 2 </a:t>
            </a:r>
            <a:r>
              <a:rPr lang="en-US" dirty="0" err="1" smtClean="0">
                <a:solidFill>
                  <a:srgbClr val="000000"/>
                </a:solidFill>
                <a:latin typeface="Helvetica Neue"/>
                <a:ea typeface="Times New Roman"/>
                <a:cs typeface="Times New Roman"/>
              </a:rPr>
              <a:t>tipuri</a:t>
            </a:r>
            <a:r>
              <a:rPr lang="en-US" dirty="0" smtClean="0">
                <a:solidFill>
                  <a:srgbClr val="000000"/>
                </a:solidFill>
                <a:latin typeface="Helvetica Neue"/>
                <a:ea typeface="Times New Roman"/>
                <a:cs typeface="Times New Roman"/>
              </a:rPr>
              <a:t> de</a:t>
            </a:r>
            <a:r>
              <a:rPr lang="ro-RO" dirty="0" smtClean="0">
                <a:solidFill>
                  <a:srgbClr val="000000"/>
                </a:solidFill>
                <a:latin typeface="Helvetica Neue"/>
                <a:ea typeface="Times New Roman"/>
                <a:cs typeface="Times New Roman"/>
              </a:rPr>
              <a:t> </a:t>
            </a:r>
            <a:r>
              <a:rPr lang="ro-RO" dirty="0" smtClean="0">
                <a:solidFill>
                  <a:schemeClr val="accent5">
                    <a:lumMod val="50000"/>
                  </a:schemeClr>
                </a:solidFill>
                <a:latin typeface="Helvetica Neue"/>
                <a:ea typeface="Times New Roman"/>
                <a:cs typeface="Times New Roman"/>
              </a:rPr>
              <a:t>Reader</a:t>
            </a:r>
            <a:r>
              <a:rPr lang="ro-RO" dirty="0" smtClean="0">
                <a:solidFill>
                  <a:srgbClr val="000000"/>
                </a:solidFill>
                <a:latin typeface="Helvetica Neue"/>
                <a:ea typeface="Times New Roman"/>
                <a:cs typeface="Times New Roman"/>
              </a:rPr>
              <a:t> </a:t>
            </a:r>
            <a:r>
              <a:rPr lang="ro-RO" dirty="0">
                <a:solidFill>
                  <a:srgbClr val="000000"/>
                </a:solidFill>
                <a:latin typeface="Helvetica Neue"/>
                <a:ea typeface="Times New Roman"/>
                <a:cs typeface="Times New Roman"/>
              </a:rPr>
              <a:t>pe care le pot folosi </a:t>
            </a:r>
            <a:r>
              <a:rPr lang="ro-RO" dirty="0" smtClean="0">
                <a:solidFill>
                  <a:srgbClr val="000000"/>
                </a:solidFill>
                <a:latin typeface="Helvetica Neue"/>
                <a:ea typeface="Times New Roman"/>
                <a:cs typeface="Times New Roman"/>
              </a:rPr>
              <a:t>– </a:t>
            </a:r>
            <a:endParaRPr lang="en-US" dirty="0" smtClean="0">
              <a:solidFill>
                <a:srgbClr val="000000"/>
              </a:solidFill>
              <a:latin typeface="Helvetica Neue"/>
              <a:ea typeface="Times New Roman"/>
              <a:cs typeface="Times New Roman"/>
            </a:endParaRPr>
          </a:p>
          <a:p>
            <a:pPr>
              <a:lnSpc>
                <a:spcPts val="1400"/>
              </a:lnSpc>
              <a:spcBef>
                <a:spcPts val="1500"/>
              </a:spcBef>
              <a:spcAft>
                <a:spcPts val="1700"/>
              </a:spcAft>
            </a:pPr>
            <a:r>
              <a:rPr lang="ro-RO" dirty="0" smtClean="0">
                <a:solidFill>
                  <a:schemeClr val="accent5">
                    <a:lumMod val="50000"/>
                  </a:schemeClr>
                </a:solidFill>
                <a:latin typeface="Helvetica Neue"/>
                <a:ea typeface="Times New Roman"/>
                <a:cs typeface="Times New Roman"/>
              </a:rPr>
              <a:t>FileReader</a:t>
            </a:r>
            <a:r>
              <a:rPr lang="ro-RO" dirty="0" smtClean="0">
                <a:solidFill>
                  <a:srgbClr val="000000"/>
                </a:solidFill>
                <a:latin typeface="Helvetica Neue"/>
                <a:ea typeface="Times New Roman"/>
                <a:cs typeface="Times New Roman"/>
              </a:rPr>
              <a:t> </a:t>
            </a:r>
            <a:r>
              <a:rPr lang="ro-RO" dirty="0">
                <a:solidFill>
                  <a:srgbClr val="000000"/>
                </a:solidFill>
                <a:latin typeface="Helvetica Neue"/>
                <a:ea typeface="Times New Roman"/>
                <a:cs typeface="Times New Roman"/>
              </a:rPr>
              <a:t>- date de tip </a:t>
            </a:r>
            <a:r>
              <a:rPr lang="ro-RO" dirty="0" smtClean="0">
                <a:solidFill>
                  <a:srgbClr val="000000"/>
                </a:solidFill>
                <a:latin typeface="Helvetica Neue"/>
                <a:ea typeface="Times New Roman"/>
                <a:cs typeface="Times New Roman"/>
              </a:rPr>
              <a:t>text</a:t>
            </a:r>
            <a:r>
              <a:rPr lang="en-US" dirty="0" smtClean="0">
                <a:solidFill>
                  <a:srgbClr val="000000"/>
                </a:solidFill>
                <a:latin typeface="Helvetica Neue"/>
                <a:ea typeface="Times New Roman"/>
                <a:cs typeface="Times New Roman"/>
              </a:rPr>
              <a:t>, </a:t>
            </a:r>
            <a:r>
              <a:rPr lang="ro-RO" dirty="0">
                <a:solidFill>
                  <a:srgbClr val="000000"/>
                </a:solidFill>
                <a:latin typeface="Helvetica Neue"/>
                <a:ea typeface="Times New Roman"/>
                <a:cs typeface="Times New Roman"/>
              </a:rPr>
              <a:t>se face in functie de caractere - char-wise</a:t>
            </a:r>
            <a:endParaRPr lang="en-US" dirty="0" smtClean="0">
              <a:solidFill>
                <a:srgbClr val="000000"/>
              </a:solidFill>
              <a:latin typeface="Helvetica Neue"/>
              <a:ea typeface="Times New Roman"/>
              <a:cs typeface="Times New Roman"/>
            </a:endParaRPr>
          </a:p>
          <a:p>
            <a:pPr>
              <a:lnSpc>
                <a:spcPts val="1400"/>
              </a:lnSpc>
              <a:spcBef>
                <a:spcPts val="1500"/>
              </a:spcBef>
              <a:spcAft>
                <a:spcPts val="1700"/>
              </a:spcAft>
            </a:pPr>
            <a:r>
              <a:rPr lang="ro-RO" dirty="0" smtClean="0">
                <a:solidFill>
                  <a:schemeClr val="accent5">
                    <a:lumMod val="50000"/>
                  </a:schemeClr>
                </a:solidFill>
                <a:latin typeface="Helvetica Neue"/>
                <a:ea typeface="Times New Roman"/>
                <a:cs typeface="Times New Roman"/>
              </a:rPr>
              <a:t>InputStreamReader</a:t>
            </a:r>
            <a:r>
              <a:rPr lang="ro-RO" dirty="0" smtClean="0">
                <a:solidFill>
                  <a:srgbClr val="000000"/>
                </a:solidFill>
                <a:latin typeface="Helvetica Neue"/>
                <a:ea typeface="Times New Roman"/>
                <a:cs typeface="Times New Roman"/>
              </a:rPr>
              <a:t> –</a:t>
            </a:r>
            <a:r>
              <a:rPr lang="en-US" dirty="0" smtClean="0">
                <a:solidFill>
                  <a:srgbClr val="000000"/>
                </a:solidFill>
                <a:latin typeface="Helvetica Neue"/>
                <a:ea typeface="Times New Roman"/>
                <a:cs typeface="Times New Roman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Helvetica Neue"/>
                <a:ea typeface="Times New Roman"/>
                <a:cs typeface="Times New Roman"/>
              </a:rPr>
              <a:t>orice</a:t>
            </a:r>
            <a:r>
              <a:rPr lang="en-US" dirty="0" smtClean="0">
                <a:solidFill>
                  <a:srgbClr val="000000"/>
                </a:solidFill>
                <a:latin typeface="Helvetica Neue"/>
                <a:ea typeface="Times New Roman"/>
                <a:cs typeface="Times New Roman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Helvetica Neue"/>
                <a:ea typeface="Times New Roman"/>
                <a:cs typeface="Times New Roman"/>
              </a:rPr>
              <a:t>fel</a:t>
            </a:r>
            <a:r>
              <a:rPr lang="en-US" dirty="0" smtClean="0">
                <a:solidFill>
                  <a:srgbClr val="000000"/>
                </a:solidFill>
                <a:latin typeface="Helvetica Neue"/>
                <a:ea typeface="Times New Roman"/>
                <a:cs typeface="Times New Roman"/>
              </a:rPr>
              <a:t> de date- se face </a:t>
            </a:r>
            <a:r>
              <a:rPr lang="en-US" dirty="0" err="1" smtClean="0">
                <a:solidFill>
                  <a:srgbClr val="000000"/>
                </a:solidFill>
                <a:latin typeface="Helvetica Neue"/>
                <a:ea typeface="Times New Roman"/>
                <a:cs typeface="Times New Roman"/>
              </a:rPr>
              <a:t>citire</a:t>
            </a:r>
            <a:r>
              <a:rPr lang="en-US" dirty="0" smtClean="0">
                <a:solidFill>
                  <a:srgbClr val="000000"/>
                </a:solidFill>
                <a:latin typeface="Helvetica Neue"/>
                <a:ea typeface="Times New Roman"/>
                <a:cs typeface="Times New Roman"/>
              </a:rPr>
              <a:t> byte cu byte</a:t>
            </a:r>
            <a:endParaRPr lang="ro-RO" sz="1600" dirty="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31646" y="3698597"/>
            <a:ext cx="1000861" cy="31815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50619" y="39006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21734" y="2392788"/>
            <a:ext cx="1981838" cy="331411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53378" y="37370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smtClean="0">
                <a:solidFill>
                  <a:schemeClr val="bg2">
                    <a:lumMod val="10000"/>
                  </a:schemeClr>
                </a:solidFill>
              </a:rPr>
              <a:t>IO Streams</a:t>
            </a:r>
            <a:endParaRPr lang="en-US" sz="20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" name="Folded Corner 2"/>
          <p:cNvSpPr/>
          <p:nvPr/>
        </p:nvSpPr>
        <p:spPr>
          <a:xfrm>
            <a:off x="657831" y="1228364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31646" y="3698597"/>
            <a:ext cx="1000861" cy="31815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80874" y="2652859"/>
            <a:ext cx="2416453" cy="33803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sz="1200" dirty="0">
              <a:solidFill>
                <a:srgbClr val="40BD7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32507" y="2271859"/>
            <a:ext cx="2667000" cy="33803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sz="1200" dirty="0">
              <a:solidFill>
                <a:srgbClr val="40BD7E"/>
              </a:solidFill>
            </a:endParaRPr>
          </a:p>
        </p:txBody>
      </p:sp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837" y="1415353"/>
            <a:ext cx="3886200" cy="281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smtClean="0">
                <a:solidFill>
                  <a:schemeClr val="bg2">
                    <a:lumMod val="10000"/>
                  </a:schemeClr>
                </a:solidFill>
              </a:rPr>
              <a:t>IO Streams</a:t>
            </a:r>
            <a:endParaRPr lang="en-US" sz="20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" name="Folded Corner 2"/>
          <p:cNvSpPr/>
          <p:nvPr/>
        </p:nvSpPr>
        <p:spPr>
          <a:xfrm>
            <a:off x="668324" y="1204087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>
              <a:lnSpc>
                <a:spcPts val="1400"/>
              </a:lnSpc>
              <a:spcBef>
                <a:spcPts val="1500"/>
              </a:spcBef>
              <a:spcAft>
                <a:spcPts val="1700"/>
              </a:spcAft>
            </a:pPr>
            <a:endParaRPr lang="en-US" sz="2000" i="1" dirty="0" smtClean="0">
              <a:solidFill>
                <a:srgbClr val="000000"/>
              </a:solidFill>
              <a:latin typeface="Helvetica Neue"/>
              <a:ea typeface="Times New Roman"/>
              <a:cs typeface="Times New Roman"/>
            </a:endParaRPr>
          </a:p>
          <a:p>
            <a:pPr>
              <a:lnSpc>
                <a:spcPts val="1400"/>
              </a:lnSpc>
              <a:spcBef>
                <a:spcPts val="1500"/>
              </a:spcBef>
              <a:spcAft>
                <a:spcPts val="1700"/>
              </a:spcAft>
            </a:pPr>
            <a:r>
              <a:rPr lang="en-US" sz="2000" i="1" dirty="0" smtClean="0">
                <a:solidFill>
                  <a:srgbClr val="000000"/>
                </a:solidFill>
                <a:latin typeface="Helvetica Neue"/>
                <a:ea typeface="Times New Roman"/>
                <a:cs typeface="Times New Roman"/>
              </a:rPr>
              <a:t>O</a:t>
            </a:r>
            <a:r>
              <a:rPr lang="ro-RO" sz="2000" i="1" dirty="0" smtClean="0">
                <a:solidFill>
                  <a:srgbClr val="000000"/>
                </a:solidFill>
                <a:latin typeface="Helvetica Neue"/>
                <a:ea typeface="Times New Roman"/>
                <a:cs typeface="Times New Roman"/>
              </a:rPr>
              <a:t>rice flux e o </a:t>
            </a:r>
            <a:r>
              <a:rPr lang="ro-RO" sz="2000" i="1" dirty="0" smtClean="0">
                <a:solidFill>
                  <a:schemeClr val="accent5">
                    <a:lumMod val="50000"/>
                  </a:schemeClr>
                </a:solidFill>
                <a:latin typeface="Helvetica Neue"/>
                <a:ea typeface="Times New Roman"/>
                <a:cs typeface="Times New Roman"/>
              </a:rPr>
              <a:t>resursa</a:t>
            </a:r>
            <a:r>
              <a:rPr lang="ro-RO" sz="2000" i="1" dirty="0" smtClean="0">
                <a:solidFill>
                  <a:srgbClr val="000000"/>
                </a:solidFill>
                <a:latin typeface="Helvetica Neue"/>
                <a:ea typeface="Times New Roman"/>
                <a:cs typeface="Times New Roman"/>
              </a:rPr>
              <a:t> - e un obiect care se imprumuta - trebuie inchis</a:t>
            </a:r>
            <a:r>
              <a:rPr lang="ro-RO" dirty="0">
                <a:solidFill>
                  <a:srgbClr val="000000"/>
                </a:solidFill>
                <a:latin typeface="Helvetica Neue"/>
                <a:ea typeface="Times New Roman"/>
                <a:cs typeface="Times New Roman"/>
              </a:rPr>
              <a:t> </a:t>
            </a:r>
            <a:endParaRPr lang="en-US" dirty="0" smtClean="0">
              <a:solidFill>
                <a:srgbClr val="000000"/>
              </a:solidFill>
              <a:latin typeface="Helvetica Neue"/>
              <a:ea typeface="Times New Roman"/>
              <a:cs typeface="Times New Roman"/>
            </a:endParaRPr>
          </a:p>
          <a:p>
            <a:pPr>
              <a:lnSpc>
                <a:spcPts val="1400"/>
              </a:lnSpc>
              <a:spcBef>
                <a:spcPts val="1500"/>
              </a:spcBef>
              <a:spcAft>
                <a:spcPts val="1700"/>
              </a:spcAft>
            </a:pPr>
            <a:r>
              <a:rPr lang="en-US" sz="2000" i="1" dirty="0" err="1">
                <a:solidFill>
                  <a:schemeClr val="accent5">
                    <a:lumMod val="50000"/>
                  </a:schemeClr>
                </a:solidFill>
                <a:latin typeface="Helvetica Neue"/>
                <a:ea typeface="Times New Roman"/>
                <a:cs typeface="Times New Roman"/>
              </a:rPr>
              <a:t>Resursa</a:t>
            </a:r>
            <a:r>
              <a:rPr lang="en-US" sz="2000" i="1" dirty="0">
                <a:solidFill>
                  <a:srgbClr val="000000"/>
                </a:solidFill>
                <a:latin typeface="Helvetica Neue"/>
                <a:ea typeface="Times New Roman"/>
                <a:cs typeface="Times New Roman"/>
              </a:rPr>
              <a:t> -&gt; </a:t>
            </a:r>
            <a:r>
              <a:rPr lang="en-US" sz="2000" i="1" dirty="0" err="1">
                <a:solidFill>
                  <a:srgbClr val="000000"/>
                </a:solidFill>
                <a:latin typeface="Helvetica Neue"/>
                <a:ea typeface="Times New Roman"/>
                <a:cs typeface="Times New Roman"/>
              </a:rPr>
              <a:t>mosteneste</a:t>
            </a:r>
            <a:r>
              <a:rPr lang="en-US" sz="2000" i="1" dirty="0">
                <a:solidFill>
                  <a:srgbClr val="000000"/>
                </a:solidFill>
                <a:latin typeface="Helvetica Neue"/>
                <a:ea typeface="Times New Roman"/>
                <a:cs typeface="Times New Roman"/>
              </a:rPr>
              <a:t> </a:t>
            </a:r>
            <a:r>
              <a:rPr lang="en-US" sz="2000" i="1" dirty="0" err="1">
                <a:solidFill>
                  <a:srgbClr val="000000"/>
                </a:solidFill>
                <a:latin typeface="Helvetica Neue"/>
                <a:ea typeface="Times New Roman"/>
                <a:cs typeface="Times New Roman"/>
              </a:rPr>
              <a:t>interfata</a:t>
            </a:r>
            <a:r>
              <a:rPr lang="en-US" sz="2000" i="1" dirty="0">
                <a:solidFill>
                  <a:srgbClr val="000000"/>
                </a:solidFill>
                <a:latin typeface="Helvetica Neue"/>
                <a:ea typeface="Times New Roman"/>
                <a:cs typeface="Times New Roman"/>
              </a:rPr>
              <a:t> </a:t>
            </a:r>
            <a:r>
              <a:rPr lang="en-US" sz="2000" i="1" dirty="0" err="1">
                <a:solidFill>
                  <a:schemeClr val="accent5">
                    <a:lumMod val="50000"/>
                  </a:schemeClr>
                </a:solidFill>
                <a:latin typeface="Helvetica Neue"/>
                <a:ea typeface="Times New Roman"/>
                <a:cs typeface="Times New Roman"/>
              </a:rPr>
              <a:t>AutoCloseable</a:t>
            </a:r>
            <a:endParaRPr lang="ro-RO" sz="2000" i="1" dirty="0">
              <a:solidFill>
                <a:schemeClr val="accent5">
                  <a:lumMod val="50000"/>
                </a:schemeClr>
              </a:solidFill>
              <a:latin typeface="Helvetica Neue"/>
              <a:ea typeface="Times New Roman"/>
              <a:cs typeface="Times New Roman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31646" y="3698597"/>
            <a:ext cx="1000861" cy="31815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50619" y="39006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91842" y="2392788"/>
            <a:ext cx="1981838" cy="331411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smtClean="0">
                <a:solidFill>
                  <a:schemeClr val="bg2">
                    <a:lumMod val="10000"/>
                  </a:schemeClr>
                </a:solidFill>
              </a:rPr>
              <a:t>IO Streams</a:t>
            </a:r>
            <a:endParaRPr lang="en-US" sz="20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" name="Folded Corner 2"/>
          <p:cNvSpPr/>
          <p:nvPr/>
        </p:nvSpPr>
        <p:spPr>
          <a:xfrm>
            <a:off x="657831" y="1204088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457200" indent="-457200">
              <a:lnSpc>
                <a:spcPts val="1400"/>
              </a:lnSpc>
              <a:spcBef>
                <a:spcPts val="1500"/>
              </a:spcBef>
              <a:spcAft>
                <a:spcPts val="1700"/>
              </a:spcAft>
            </a:pPr>
            <a:r>
              <a:rPr lang="en-US" dirty="0" smtClean="0">
                <a:solidFill>
                  <a:srgbClr val="000000"/>
                </a:solidFill>
                <a:latin typeface="Helvetica Neue"/>
                <a:ea typeface="Times New Roman"/>
                <a:cs typeface="Times New Roman"/>
              </a:rPr>
              <a:t>Nu </a:t>
            </a:r>
            <a:r>
              <a:rPr lang="ro-RO" dirty="0" smtClean="0">
                <a:solidFill>
                  <a:srgbClr val="000000"/>
                </a:solidFill>
                <a:latin typeface="Helvetica Neue"/>
                <a:ea typeface="Times New Roman"/>
                <a:cs typeface="Times New Roman"/>
              </a:rPr>
              <a:t>pot </a:t>
            </a:r>
            <a:r>
              <a:rPr lang="en-US" dirty="0" smtClean="0">
                <a:solidFill>
                  <a:srgbClr val="000000"/>
                </a:solidFill>
                <a:latin typeface="Helvetica Neue"/>
                <a:ea typeface="Times New Roman"/>
                <a:cs typeface="Times New Roman"/>
              </a:rPr>
              <a:t>fi </a:t>
            </a:r>
            <a:r>
              <a:rPr lang="ro-RO" dirty="0" smtClean="0">
                <a:solidFill>
                  <a:srgbClr val="000000"/>
                </a:solidFill>
                <a:latin typeface="Helvetica Neue"/>
                <a:ea typeface="Times New Roman"/>
                <a:cs typeface="Times New Roman"/>
              </a:rPr>
              <a:t>transferate </a:t>
            </a:r>
            <a:r>
              <a:rPr lang="ro-RO" dirty="0">
                <a:solidFill>
                  <a:srgbClr val="000000"/>
                </a:solidFill>
                <a:latin typeface="Helvetica Neue"/>
                <a:ea typeface="Times New Roman"/>
                <a:cs typeface="Times New Roman"/>
              </a:rPr>
              <a:t>prin </a:t>
            </a:r>
            <a:r>
              <a:rPr lang="ro-RO" dirty="0" smtClean="0">
                <a:solidFill>
                  <a:srgbClr val="000000"/>
                </a:solidFill>
                <a:latin typeface="Helvetica Neue"/>
                <a:ea typeface="Times New Roman"/>
                <a:cs typeface="Times New Roman"/>
              </a:rPr>
              <a:t>fluxuri</a:t>
            </a:r>
            <a:r>
              <a:rPr lang="en-US" dirty="0" smtClean="0">
                <a:solidFill>
                  <a:srgbClr val="000000"/>
                </a:solidFill>
                <a:latin typeface="Helvetica Neue"/>
                <a:ea typeface="Times New Roman"/>
                <a:cs typeface="Times New Roman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Helvetica Neue"/>
                <a:ea typeface="Times New Roman"/>
                <a:cs typeface="Times New Roman"/>
              </a:rPr>
              <a:t>instantele</a:t>
            </a:r>
            <a:r>
              <a:rPr lang="en-US" dirty="0" smtClean="0">
                <a:solidFill>
                  <a:srgbClr val="000000"/>
                </a:solidFill>
                <a:latin typeface="Helvetica Neue"/>
                <a:ea typeface="Times New Roman"/>
                <a:cs typeface="Times New Roman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Helvetica Neue"/>
                <a:ea typeface="Times New Roman"/>
                <a:cs typeface="Times New Roman"/>
              </a:rPr>
              <a:t>oricarei</a:t>
            </a:r>
            <a:r>
              <a:rPr lang="en-US" dirty="0" smtClean="0">
                <a:solidFill>
                  <a:srgbClr val="000000"/>
                </a:solidFill>
                <a:latin typeface="Helvetica Neue"/>
                <a:ea typeface="Times New Roman"/>
                <a:cs typeface="Times New Roman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Helvetica Neue"/>
                <a:ea typeface="Times New Roman"/>
                <a:cs typeface="Times New Roman"/>
              </a:rPr>
              <a:t>clase</a:t>
            </a:r>
            <a:r>
              <a:rPr lang="en-US" dirty="0" smtClean="0">
                <a:solidFill>
                  <a:srgbClr val="000000"/>
                </a:solidFill>
                <a:latin typeface="Helvetica Neue"/>
                <a:ea typeface="Times New Roman"/>
                <a:cs typeface="Times New Roman"/>
              </a:rPr>
              <a:t>.</a:t>
            </a:r>
          </a:p>
          <a:p>
            <a:pPr marL="457200" indent="-457200">
              <a:lnSpc>
                <a:spcPts val="1400"/>
              </a:lnSpc>
              <a:spcBef>
                <a:spcPts val="1500"/>
              </a:spcBef>
              <a:spcAft>
                <a:spcPts val="1700"/>
              </a:spcAft>
            </a:pPr>
            <a:r>
              <a:rPr lang="ro-RO" dirty="0" smtClean="0">
                <a:solidFill>
                  <a:srgbClr val="000000"/>
                </a:solidFill>
                <a:latin typeface="Helvetica Neue"/>
                <a:ea typeface="Times New Roman"/>
                <a:cs typeface="Times New Roman"/>
              </a:rPr>
              <a:t> </a:t>
            </a:r>
            <a:r>
              <a:rPr lang="ro-RO" dirty="0">
                <a:solidFill>
                  <a:srgbClr val="000000"/>
                </a:solidFill>
                <a:latin typeface="Helvetica Neue"/>
                <a:ea typeface="Times New Roman"/>
                <a:cs typeface="Times New Roman"/>
              </a:rPr>
              <a:t>Clasa trebuie sa fie </a:t>
            </a:r>
            <a:r>
              <a:rPr lang="ro-RO" dirty="0">
                <a:solidFill>
                  <a:schemeClr val="accent5">
                    <a:lumMod val="50000"/>
                  </a:schemeClr>
                </a:solidFill>
                <a:latin typeface="Helvetica Neue"/>
                <a:ea typeface="Times New Roman"/>
                <a:cs typeface="Times New Roman"/>
              </a:rPr>
              <a:t>serializabila</a:t>
            </a:r>
            <a:r>
              <a:rPr lang="ro-RO" dirty="0">
                <a:solidFill>
                  <a:srgbClr val="000000"/>
                </a:solidFill>
                <a:latin typeface="Helvetica Neue"/>
                <a:ea typeface="Times New Roman"/>
                <a:cs typeface="Times New Roman"/>
              </a:rPr>
              <a:t> - sa mosteneasca pe </a:t>
            </a:r>
            <a:r>
              <a:rPr lang="ro-RO" dirty="0">
                <a:solidFill>
                  <a:schemeClr val="accent5">
                    <a:lumMod val="50000"/>
                  </a:schemeClr>
                </a:solidFill>
                <a:latin typeface="Helvetica Neue"/>
                <a:ea typeface="Times New Roman"/>
                <a:cs typeface="Times New Roman"/>
              </a:rPr>
              <a:t>Serializable</a:t>
            </a:r>
            <a:r>
              <a:rPr lang="ro-RO" dirty="0">
                <a:solidFill>
                  <a:srgbClr val="000000"/>
                </a:solidFill>
                <a:latin typeface="Helvetica Neue"/>
                <a:ea typeface="Times New Roman"/>
                <a:cs typeface="Times New Roman"/>
              </a:rPr>
              <a:t> din </a:t>
            </a:r>
            <a:r>
              <a:rPr lang="ro-RO" dirty="0">
                <a:solidFill>
                  <a:schemeClr val="accent5">
                    <a:lumMod val="50000"/>
                  </a:schemeClr>
                </a:solidFill>
                <a:latin typeface="Helvetica Neue"/>
                <a:ea typeface="Times New Roman"/>
                <a:cs typeface="Times New Roman"/>
              </a:rPr>
              <a:t>java.io.Serializable</a:t>
            </a:r>
            <a:r>
              <a:rPr lang="ro-RO" dirty="0">
                <a:solidFill>
                  <a:srgbClr val="000000"/>
                </a:solidFill>
                <a:latin typeface="Helvetica Neue"/>
                <a:ea typeface="Times New Roman"/>
                <a:cs typeface="Times New Roman"/>
              </a:rPr>
              <a:t> - </a:t>
            </a:r>
            <a:r>
              <a:rPr lang="ro-RO" dirty="0">
                <a:solidFill>
                  <a:schemeClr val="accent3">
                    <a:lumMod val="50000"/>
                  </a:schemeClr>
                </a:solidFill>
                <a:latin typeface="Helvetica Neue"/>
                <a:ea typeface="Times New Roman"/>
                <a:cs typeface="Times New Roman"/>
              </a:rPr>
              <a:t>interfata Marker </a:t>
            </a:r>
            <a:r>
              <a:rPr lang="ro-RO" dirty="0">
                <a:solidFill>
                  <a:srgbClr val="000000"/>
                </a:solidFill>
                <a:latin typeface="Helvetica Neue"/>
                <a:ea typeface="Times New Roman"/>
                <a:cs typeface="Times New Roman"/>
              </a:rPr>
              <a:t>- o interfata care nu contine metode, ci doar marcheaza o caracteristica. </a:t>
            </a:r>
            <a:endParaRPr lang="ro-RO" sz="1600" dirty="0">
              <a:latin typeface="Calibri"/>
              <a:ea typeface="Calibri"/>
              <a:cs typeface="Times New Roman"/>
            </a:endParaRPr>
          </a:p>
          <a:p>
            <a:pPr marL="457200" indent="-457200">
              <a:lnSpc>
                <a:spcPts val="1400"/>
              </a:lnSpc>
              <a:spcBef>
                <a:spcPts val="1500"/>
              </a:spcBef>
              <a:spcAft>
                <a:spcPts val="1700"/>
              </a:spcAft>
            </a:pPr>
            <a:r>
              <a:rPr lang="ro-RO" dirty="0">
                <a:solidFill>
                  <a:srgbClr val="000000"/>
                </a:solidFill>
                <a:latin typeface="Helvetica Neue"/>
                <a:ea typeface="Times New Roman"/>
                <a:cs typeface="Times New Roman"/>
              </a:rPr>
              <a:t>•</a:t>
            </a:r>
            <a:r>
              <a:rPr lang="ro-RO" sz="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   </a:t>
            </a:r>
            <a:r>
              <a:rPr lang="ro-RO" dirty="0">
                <a:solidFill>
                  <a:srgbClr val="000000"/>
                </a:solidFill>
                <a:latin typeface="Helvetica Neue"/>
                <a:ea typeface="Times New Roman"/>
                <a:cs typeface="Times New Roman"/>
              </a:rPr>
              <a:t>Daca cumva clasa nu mostneste si incercam sa trimitem prin flux - exceptie </a:t>
            </a:r>
            <a:r>
              <a:rPr lang="ro-RO" dirty="0" smtClean="0">
                <a:solidFill>
                  <a:schemeClr val="accent3">
                    <a:lumMod val="50000"/>
                  </a:schemeClr>
                </a:solidFill>
                <a:latin typeface="Helvetica Neue"/>
                <a:ea typeface="Times New Roman"/>
                <a:cs typeface="Times New Roman"/>
              </a:rPr>
              <a:t>NotSerializableException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Helvetica Neue"/>
                <a:ea typeface="Times New Roman"/>
                <a:cs typeface="Times New Roman"/>
              </a:rPr>
              <a:t>(checked)</a:t>
            </a:r>
            <a:r>
              <a:rPr lang="ro-RO" dirty="0" smtClean="0">
                <a:solidFill>
                  <a:srgbClr val="000000"/>
                </a:solidFill>
                <a:latin typeface="Helvetica Neue"/>
                <a:ea typeface="Times New Roman"/>
                <a:cs typeface="Times New Roman"/>
              </a:rPr>
              <a:t>;</a:t>
            </a:r>
            <a:endParaRPr lang="en-US" dirty="0" smtClean="0">
              <a:solidFill>
                <a:srgbClr val="000000"/>
              </a:solidFill>
              <a:latin typeface="Helvetica Neue"/>
              <a:ea typeface="Times New Roman"/>
              <a:cs typeface="Times New Roman"/>
            </a:endParaRPr>
          </a:p>
          <a:p>
            <a:pPr marL="457200" indent="-457200">
              <a:lnSpc>
                <a:spcPts val="1400"/>
              </a:lnSpc>
              <a:spcBef>
                <a:spcPts val="1500"/>
              </a:spcBef>
              <a:spcAft>
                <a:spcPts val="1700"/>
              </a:spcAft>
            </a:pPr>
            <a:r>
              <a:rPr lang="en-US" sz="1600" dirty="0" err="1" smtClean="0">
                <a:solidFill>
                  <a:srgbClr val="000000"/>
                </a:solidFill>
                <a:effectLst/>
                <a:latin typeface="Helvetica Neue"/>
                <a:ea typeface="Calibri"/>
                <a:cs typeface="Times New Roman"/>
              </a:rPr>
              <a:t>Serializarea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Helvetica Neue"/>
                <a:ea typeface="Calibri"/>
                <a:cs typeface="Times New Roman"/>
              </a:rPr>
              <a:t> se </a:t>
            </a:r>
            <a:r>
              <a:rPr lang="en-US" sz="1600" dirty="0" err="1" smtClean="0">
                <a:solidFill>
                  <a:srgbClr val="000000"/>
                </a:solidFill>
                <a:effectLst/>
                <a:latin typeface="Helvetica Neue"/>
                <a:ea typeface="Calibri"/>
                <a:cs typeface="Times New Roman"/>
              </a:rPr>
              <a:t>refera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Helvetica Neue"/>
                <a:ea typeface="Calibri"/>
                <a:cs typeface="Times New Roman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effectLst/>
                <a:latin typeface="Helvetica Neue"/>
                <a:ea typeface="Calibri"/>
                <a:cs typeface="Times New Roman"/>
              </a:rPr>
              <a:t>doar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Helvetica Neue"/>
                <a:ea typeface="Calibri"/>
                <a:cs typeface="Times New Roman"/>
              </a:rPr>
              <a:t> la </a:t>
            </a:r>
            <a:r>
              <a:rPr lang="en-US" sz="1600" dirty="0" err="1" smtClean="0">
                <a:solidFill>
                  <a:srgbClr val="000000"/>
                </a:solidFill>
                <a:effectLst/>
                <a:latin typeface="Helvetica Neue"/>
                <a:ea typeface="Calibri"/>
                <a:cs typeface="Times New Roman"/>
              </a:rPr>
              <a:t>starea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Helvetica Neue"/>
                <a:ea typeface="Calibri"/>
                <a:cs typeface="Times New Roman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effectLst/>
                <a:latin typeface="Helvetica Neue"/>
                <a:ea typeface="Calibri"/>
                <a:cs typeface="Times New Roman"/>
              </a:rPr>
              <a:t>obiectului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Helvetica Neue"/>
                <a:ea typeface="Calibri"/>
                <a:cs typeface="Times New Roman"/>
              </a:rPr>
              <a:t> -&gt; </a:t>
            </a:r>
            <a:r>
              <a:rPr lang="en-US" sz="1600" dirty="0" err="1" smtClean="0">
                <a:solidFill>
                  <a:srgbClr val="000000"/>
                </a:solidFill>
                <a:effectLst/>
                <a:latin typeface="Helvetica Neue"/>
                <a:ea typeface="Calibri"/>
                <a:cs typeface="Times New Roman"/>
              </a:rPr>
              <a:t>atribute</a:t>
            </a:r>
            <a:endParaRPr lang="ro-RO" sz="1600" dirty="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31646" y="3698597"/>
            <a:ext cx="1000861" cy="31815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50619" y="39006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21734" y="2392788"/>
            <a:ext cx="1981838" cy="331411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280874" y="2652859"/>
            <a:ext cx="2416453" cy="33803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sz="1200" dirty="0">
              <a:solidFill>
                <a:srgbClr val="40BD7E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smtClean="0">
                <a:solidFill>
                  <a:schemeClr val="bg2">
                    <a:lumMod val="10000"/>
                  </a:schemeClr>
                </a:solidFill>
              </a:rPr>
              <a:t>IO Streams</a:t>
            </a:r>
            <a:endParaRPr lang="en-US" sz="20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" name="Folded Corner 2"/>
          <p:cNvSpPr/>
          <p:nvPr/>
        </p:nvSpPr>
        <p:spPr>
          <a:xfrm>
            <a:off x="657831" y="1204088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342900" indent="-342900">
              <a:spcAft>
                <a:spcPts val="525"/>
              </a:spcAft>
              <a:buFont typeface="Wingdings"/>
              <a:buChar char=""/>
            </a:pPr>
            <a:r>
              <a:rPr lang="ro-RO" dirty="0">
                <a:solidFill>
                  <a:schemeClr val="tx1"/>
                </a:solidFill>
              </a:rPr>
              <a:t>Procesul invers, de citire a unui obiect serializat pentru a-i reface starea </a:t>
            </a:r>
            <a:r>
              <a:rPr lang="ro-RO" dirty="0" smtClean="0">
                <a:solidFill>
                  <a:schemeClr val="tx1"/>
                </a:solidFill>
              </a:rPr>
              <a:t>original</a:t>
            </a:r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ro-RO" dirty="0" smtClean="0">
                <a:solidFill>
                  <a:schemeClr val="tx1"/>
                </a:solidFill>
              </a:rPr>
              <a:t>, </a:t>
            </a:r>
            <a:r>
              <a:rPr lang="ro-RO" dirty="0">
                <a:solidFill>
                  <a:schemeClr val="tx1"/>
                </a:solidFill>
              </a:rPr>
              <a:t>se </a:t>
            </a:r>
            <a:r>
              <a:rPr lang="ro-RO" dirty="0" smtClean="0">
                <a:solidFill>
                  <a:schemeClr val="tx1"/>
                </a:solidFill>
              </a:rPr>
              <a:t>numeste </a:t>
            </a:r>
            <a:r>
              <a:rPr lang="ro-RO" dirty="0" smtClean="0">
                <a:solidFill>
                  <a:schemeClr val="accent3">
                    <a:lumMod val="50000"/>
                  </a:schemeClr>
                </a:solidFill>
              </a:rPr>
              <a:t>deserializare</a:t>
            </a:r>
            <a:endParaRPr lang="en-US" dirty="0" smtClean="0">
              <a:solidFill>
                <a:schemeClr val="accent3">
                  <a:lumMod val="50000"/>
                </a:schemeClr>
              </a:solidFill>
            </a:endParaRPr>
          </a:p>
          <a:p>
            <a:pPr>
              <a:lnSpc>
                <a:spcPts val="1400"/>
              </a:lnSpc>
              <a:spcBef>
                <a:spcPts val="1500"/>
              </a:spcBef>
              <a:spcAft>
                <a:spcPts val="1700"/>
              </a:spcAft>
            </a:pPr>
            <a:r>
              <a:rPr lang="ro-RO" dirty="0">
                <a:solidFill>
                  <a:srgbClr val="000000"/>
                </a:solidFill>
                <a:latin typeface="Helvetica Neue"/>
                <a:ea typeface="Times New Roman"/>
                <a:cs typeface="Times New Roman"/>
              </a:rPr>
              <a:t>Pentru ca partea de serializare sa functioneze cum trebuie, intr-un abore de mostenire </a:t>
            </a:r>
            <a:r>
              <a:rPr lang="en-US" dirty="0" err="1" smtClean="0">
                <a:solidFill>
                  <a:srgbClr val="000000"/>
                </a:solidFill>
                <a:latin typeface="Helvetica Neue"/>
                <a:ea typeface="Times New Roman"/>
                <a:cs typeface="Times New Roman"/>
              </a:rPr>
              <a:t>trebuie</a:t>
            </a:r>
            <a:r>
              <a:rPr lang="en-US" dirty="0" smtClean="0">
                <a:solidFill>
                  <a:srgbClr val="000000"/>
                </a:solidFill>
                <a:latin typeface="Helvetica Neue"/>
                <a:ea typeface="Times New Roman"/>
                <a:cs typeface="Times New Roman"/>
              </a:rPr>
              <a:t> </a:t>
            </a:r>
            <a:r>
              <a:rPr lang="ro-RO" dirty="0" smtClean="0">
                <a:solidFill>
                  <a:srgbClr val="000000"/>
                </a:solidFill>
                <a:latin typeface="Helvetica Neue"/>
                <a:ea typeface="Times New Roman"/>
                <a:cs typeface="Times New Roman"/>
              </a:rPr>
              <a:t>ca </a:t>
            </a:r>
            <a:r>
              <a:rPr lang="ro-RO" dirty="0">
                <a:solidFill>
                  <a:srgbClr val="000000"/>
                </a:solidFill>
                <a:latin typeface="Helvetica Neue"/>
                <a:ea typeface="Times New Roman"/>
                <a:cs typeface="Times New Roman"/>
              </a:rPr>
              <a:t>toata lumea sa mostneasca pe Serializable</a:t>
            </a:r>
            <a:endParaRPr lang="ro-RO" sz="1600" dirty="0">
              <a:latin typeface="Calibri"/>
              <a:ea typeface="Calibri"/>
              <a:cs typeface="Times New Roman"/>
            </a:endParaRPr>
          </a:p>
          <a:p>
            <a:pPr>
              <a:lnSpc>
                <a:spcPts val="1400"/>
              </a:lnSpc>
              <a:spcBef>
                <a:spcPts val="1500"/>
              </a:spcBef>
              <a:spcAft>
                <a:spcPts val="1700"/>
              </a:spcAft>
            </a:pPr>
            <a:r>
              <a:rPr lang="en-US" dirty="0" smtClean="0">
                <a:solidFill>
                  <a:srgbClr val="000000"/>
                </a:solidFill>
                <a:latin typeface="Helvetica Neue"/>
                <a:ea typeface="Times New Roman"/>
                <a:cs typeface="Times New Roman"/>
              </a:rPr>
              <a:t>In </a:t>
            </a:r>
            <a:r>
              <a:rPr lang="ro-RO" dirty="0" smtClean="0">
                <a:solidFill>
                  <a:srgbClr val="000000"/>
                </a:solidFill>
                <a:latin typeface="Helvetica Neue"/>
                <a:ea typeface="Times New Roman"/>
                <a:cs typeface="Times New Roman"/>
              </a:rPr>
              <a:t>urma </a:t>
            </a:r>
            <a:r>
              <a:rPr lang="ro-RO" dirty="0">
                <a:solidFill>
                  <a:srgbClr val="000000"/>
                </a:solidFill>
                <a:latin typeface="Helvetica Neue"/>
                <a:ea typeface="Times New Roman"/>
                <a:cs typeface="Times New Roman"/>
              </a:rPr>
              <a:t>citirii unei instante de obiect ce a fost obtinut in urma </a:t>
            </a:r>
            <a:r>
              <a:rPr lang="ro-RO" dirty="0" smtClean="0">
                <a:solidFill>
                  <a:srgbClr val="000000"/>
                </a:solidFill>
                <a:latin typeface="Helvetica Neue"/>
                <a:ea typeface="Times New Roman"/>
                <a:cs typeface="Times New Roman"/>
              </a:rPr>
              <a:t>serializari</a:t>
            </a:r>
            <a:r>
              <a:rPr lang="en-US" dirty="0" err="1" smtClean="0">
                <a:solidFill>
                  <a:srgbClr val="000000"/>
                </a:solidFill>
                <a:latin typeface="Helvetica Neue"/>
                <a:ea typeface="Times New Roman"/>
                <a:cs typeface="Times New Roman"/>
              </a:rPr>
              <a:t>i</a:t>
            </a:r>
            <a:r>
              <a:rPr lang="ro-RO" dirty="0" smtClean="0">
                <a:solidFill>
                  <a:srgbClr val="000000"/>
                </a:solidFill>
                <a:latin typeface="Helvetica Neue"/>
                <a:ea typeface="Times New Roman"/>
                <a:cs typeface="Times New Roman"/>
              </a:rPr>
              <a:t> </a:t>
            </a:r>
            <a:r>
              <a:rPr lang="ro-RO" dirty="0">
                <a:solidFill>
                  <a:srgbClr val="000000"/>
                </a:solidFill>
                <a:latin typeface="Helvetica Neue"/>
                <a:ea typeface="Times New Roman"/>
                <a:cs typeface="Times New Roman"/>
              </a:rPr>
              <a:t>se apleaza constructorul doar pentru clasele ce </a:t>
            </a:r>
            <a:r>
              <a:rPr lang="ro-RO" dirty="0" smtClean="0">
                <a:solidFill>
                  <a:schemeClr val="accent5">
                    <a:lumMod val="50000"/>
                  </a:schemeClr>
                </a:solidFill>
                <a:latin typeface="Helvetica Neue"/>
                <a:ea typeface="Times New Roman"/>
                <a:cs typeface="Times New Roman"/>
              </a:rPr>
              <a:t>NU</a:t>
            </a:r>
            <a:r>
              <a:rPr lang="ro-RO" dirty="0" smtClean="0">
                <a:solidFill>
                  <a:srgbClr val="000000"/>
                </a:solidFill>
                <a:latin typeface="Helvetica Neue"/>
                <a:ea typeface="Times New Roman"/>
                <a:cs typeface="Times New Roman"/>
              </a:rPr>
              <a:t> </a:t>
            </a:r>
            <a:r>
              <a:rPr lang="ro-RO" dirty="0">
                <a:solidFill>
                  <a:srgbClr val="000000"/>
                </a:solidFill>
                <a:latin typeface="Helvetica Neue"/>
                <a:ea typeface="Times New Roman"/>
                <a:cs typeface="Times New Roman"/>
              </a:rPr>
              <a:t>sunt serializabile in lantul de mostenire</a:t>
            </a:r>
            <a:endParaRPr lang="ro-RO" sz="1600" dirty="0">
              <a:latin typeface="Calibri"/>
              <a:ea typeface="Calibri"/>
              <a:cs typeface="Times New Roman"/>
            </a:endParaRPr>
          </a:p>
          <a:p>
            <a:pPr marL="342900" indent="-342900">
              <a:spcAft>
                <a:spcPts val="525"/>
              </a:spcAft>
              <a:buFont typeface="Wingdings"/>
              <a:buChar char=""/>
            </a:pP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31646" y="3698597"/>
            <a:ext cx="1000861" cy="31815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50619" y="39006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21734" y="2392788"/>
            <a:ext cx="1981838" cy="331411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280874" y="2652859"/>
            <a:ext cx="2416453" cy="33803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sz="1200" dirty="0">
              <a:solidFill>
                <a:srgbClr val="40BD7E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smtClean="0">
                <a:solidFill>
                  <a:schemeClr val="bg2">
                    <a:lumMod val="10000"/>
                  </a:schemeClr>
                </a:solidFill>
              </a:rPr>
              <a:t>IO Streams</a:t>
            </a:r>
            <a:endParaRPr lang="en-US" sz="20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" name="Folded Corner 2"/>
          <p:cNvSpPr/>
          <p:nvPr/>
        </p:nvSpPr>
        <p:spPr>
          <a:xfrm>
            <a:off x="657831" y="1204088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>
              <a:lnSpc>
                <a:spcPts val="1400"/>
              </a:lnSpc>
              <a:spcBef>
                <a:spcPts val="1500"/>
              </a:spcBef>
              <a:spcAft>
                <a:spcPts val="1700"/>
              </a:spcAft>
            </a:pPr>
            <a:r>
              <a:rPr lang="ro-RO" dirty="0">
                <a:solidFill>
                  <a:srgbClr val="000000"/>
                </a:solidFill>
                <a:latin typeface="Helvetica Neue"/>
                <a:ea typeface="Times New Roman"/>
                <a:cs typeface="Times New Roman"/>
              </a:rPr>
              <a:t>Modificatorul </a:t>
            </a:r>
            <a:r>
              <a:rPr lang="ro-RO" dirty="0">
                <a:solidFill>
                  <a:schemeClr val="accent5">
                    <a:lumMod val="50000"/>
                  </a:schemeClr>
                </a:solidFill>
                <a:latin typeface="Helvetica Neue"/>
                <a:ea typeface="Times New Roman"/>
                <a:cs typeface="Times New Roman"/>
              </a:rPr>
              <a:t>Transient</a:t>
            </a:r>
            <a:r>
              <a:rPr lang="ro-RO" dirty="0">
                <a:solidFill>
                  <a:srgbClr val="000000"/>
                </a:solidFill>
                <a:latin typeface="Helvetica Neue"/>
                <a:ea typeface="Times New Roman"/>
                <a:cs typeface="Times New Roman"/>
              </a:rPr>
              <a:t> </a:t>
            </a:r>
            <a:endParaRPr lang="en-US" dirty="0" smtClean="0">
              <a:solidFill>
                <a:srgbClr val="000000"/>
              </a:solidFill>
              <a:latin typeface="Helvetica Neue"/>
              <a:ea typeface="Times New Roman"/>
              <a:cs typeface="Times New Roman"/>
            </a:endParaRPr>
          </a:p>
          <a:p>
            <a:pPr marL="285750" indent="-285750">
              <a:lnSpc>
                <a:spcPts val="1400"/>
              </a:lnSpc>
              <a:spcBef>
                <a:spcPts val="1500"/>
              </a:spcBef>
              <a:spcAft>
                <a:spcPts val="1700"/>
              </a:spcAft>
              <a:buFontTx/>
              <a:buChar char="-"/>
            </a:pPr>
            <a:r>
              <a:rPr lang="ro-RO" dirty="0" smtClean="0">
                <a:solidFill>
                  <a:srgbClr val="000000"/>
                </a:solidFill>
                <a:latin typeface="Helvetica Neue"/>
                <a:ea typeface="Times New Roman"/>
                <a:cs typeface="Times New Roman"/>
              </a:rPr>
              <a:t>ne </a:t>
            </a:r>
            <a:r>
              <a:rPr lang="ro-RO" dirty="0">
                <a:solidFill>
                  <a:srgbClr val="000000"/>
                </a:solidFill>
                <a:latin typeface="Helvetica Neue"/>
                <a:ea typeface="Times New Roman"/>
                <a:cs typeface="Times New Roman"/>
              </a:rPr>
              <a:t>ajuta sa marcam atributele care nu trebuie serializate </a:t>
            </a:r>
            <a:endParaRPr lang="en-US" dirty="0" smtClean="0">
              <a:solidFill>
                <a:srgbClr val="000000"/>
              </a:solidFill>
              <a:latin typeface="Helvetica Neue"/>
              <a:ea typeface="Times New Roman"/>
              <a:cs typeface="Times New Roman"/>
            </a:endParaRPr>
          </a:p>
          <a:p>
            <a:pPr marL="285750" indent="-285750">
              <a:lnSpc>
                <a:spcPts val="1400"/>
              </a:lnSpc>
              <a:spcBef>
                <a:spcPts val="1500"/>
              </a:spcBef>
              <a:spcAft>
                <a:spcPts val="1700"/>
              </a:spcAft>
              <a:buFontTx/>
              <a:buChar char="-"/>
            </a:pPr>
            <a:r>
              <a:rPr lang="ro-RO" dirty="0" smtClean="0">
                <a:solidFill>
                  <a:srgbClr val="000000"/>
                </a:solidFill>
                <a:latin typeface="Helvetica Neue"/>
                <a:ea typeface="Times New Roman"/>
                <a:cs typeface="Times New Roman"/>
              </a:rPr>
              <a:t>- </a:t>
            </a:r>
            <a:r>
              <a:rPr lang="ro-RO" dirty="0">
                <a:solidFill>
                  <a:srgbClr val="000000"/>
                </a:solidFill>
                <a:latin typeface="Helvetica Neue"/>
                <a:ea typeface="Times New Roman"/>
                <a:cs typeface="Times New Roman"/>
              </a:rPr>
              <a:t>modalitate la a face “skip” </a:t>
            </a:r>
            <a:r>
              <a:rPr lang="en-US" dirty="0" err="1" smtClean="0">
                <a:solidFill>
                  <a:srgbClr val="000000"/>
                </a:solidFill>
                <a:latin typeface="Helvetica Neue"/>
                <a:ea typeface="Times New Roman"/>
                <a:cs typeface="Times New Roman"/>
              </a:rPr>
              <a:t>pe</a:t>
            </a:r>
            <a:r>
              <a:rPr lang="en-US" dirty="0" smtClean="0">
                <a:solidFill>
                  <a:srgbClr val="000000"/>
                </a:solidFill>
                <a:latin typeface="Helvetica Neue"/>
                <a:ea typeface="Times New Roman"/>
                <a:cs typeface="Times New Roman"/>
              </a:rPr>
              <a:t> </a:t>
            </a:r>
            <a:r>
              <a:rPr lang="ro-RO" dirty="0" smtClean="0">
                <a:solidFill>
                  <a:srgbClr val="000000"/>
                </a:solidFill>
                <a:latin typeface="Helvetica Neue"/>
                <a:ea typeface="Times New Roman"/>
                <a:cs typeface="Times New Roman"/>
              </a:rPr>
              <a:t>anumite </a:t>
            </a:r>
            <a:r>
              <a:rPr lang="ro-RO" dirty="0">
                <a:solidFill>
                  <a:srgbClr val="000000"/>
                </a:solidFill>
                <a:latin typeface="Helvetica Neue"/>
                <a:ea typeface="Times New Roman"/>
                <a:cs typeface="Times New Roman"/>
              </a:rPr>
              <a:t>atribute ale </a:t>
            </a:r>
            <a:r>
              <a:rPr lang="ro-RO" dirty="0" smtClean="0">
                <a:solidFill>
                  <a:srgbClr val="000000"/>
                </a:solidFill>
                <a:latin typeface="Helvetica Neue"/>
                <a:ea typeface="Times New Roman"/>
                <a:cs typeface="Times New Roman"/>
              </a:rPr>
              <a:t>obiectelor</a:t>
            </a:r>
            <a:endParaRPr lang="en-US" dirty="0" smtClean="0">
              <a:solidFill>
                <a:srgbClr val="000000"/>
              </a:solidFill>
              <a:latin typeface="Helvetica Neue"/>
              <a:ea typeface="Times New Roman"/>
              <a:cs typeface="Times New Roman"/>
            </a:endParaRPr>
          </a:p>
          <a:p>
            <a:pPr marL="285750" indent="-285750">
              <a:lnSpc>
                <a:spcPts val="1400"/>
              </a:lnSpc>
              <a:spcBef>
                <a:spcPts val="1500"/>
              </a:spcBef>
              <a:spcAft>
                <a:spcPts val="1700"/>
              </a:spcAft>
              <a:buFontTx/>
              <a:buChar char="-"/>
            </a:pPr>
            <a:r>
              <a:rPr lang="ro-RO" dirty="0" smtClean="0">
                <a:solidFill>
                  <a:srgbClr val="000000"/>
                </a:solidFill>
                <a:latin typeface="Helvetica Neue"/>
                <a:ea typeface="Times New Roman"/>
                <a:cs typeface="Times New Roman"/>
              </a:rPr>
              <a:t> </a:t>
            </a:r>
            <a:r>
              <a:rPr lang="ro-RO" dirty="0">
                <a:solidFill>
                  <a:srgbClr val="000000"/>
                </a:solidFill>
                <a:latin typeface="Helvetica Neue"/>
                <a:ea typeface="Times New Roman"/>
                <a:cs typeface="Times New Roman"/>
              </a:rPr>
              <a:t>- </a:t>
            </a:r>
            <a:r>
              <a:rPr lang="ro-RO" dirty="0" smtClean="0">
                <a:solidFill>
                  <a:srgbClr val="000000"/>
                </a:solidFill>
                <a:latin typeface="Helvetica Neue"/>
                <a:ea typeface="Times New Roman"/>
                <a:cs typeface="Times New Roman"/>
              </a:rPr>
              <a:t>pot </a:t>
            </a:r>
            <a:r>
              <a:rPr lang="en-US" dirty="0" smtClean="0">
                <a:solidFill>
                  <a:srgbClr val="000000"/>
                </a:solidFill>
                <a:latin typeface="Helvetica Neue"/>
                <a:ea typeface="Times New Roman"/>
                <a:cs typeface="Times New Roman"/>
              </a:rPr>
              <a:t>fi</a:t>
            </a:r>
            <a:r>
              <a:rPr lang="ro-RO" dirty="0" smtClean="0">
                <a:solidFill>
                  <a:srgbClr val="000000"/>
                </a:solidFill>
                <a:latin typeface="Helvetica Neue"/>
                <a:ea typeface="Times New Roman"/>
                <a:cs typeface="Times New Roman"/>
              </a:rPr>
              <a:t> </a:t>
            </a:r>
            <a:r>
              <a:rPr lang="ro-RO" dirty="0">
                <a:solidFill>
                  <a:srgbClr val="000000"/>
                </a:solidFill>
                <a:latin typeface="Helvetica Neue"/>
                <a:ea typeface="Times New Roman"/>
                <a:cs typeface="Times New Roman"/>
              </a:rPr>
              <a:t>valori </a:t>
            </a:r>
            <a:r>
              <a:rPr lang="en-US" dirty="0" err="1" smtClean="0">
                <a:solidFill>
                  <a:srgbClr val="000000"/>
                </a:solidFill>
                <a:latin typeface="Helvetica Neue"/>
                <a:ea typeface="Times New Roman"/>
                <a:cs typeface="Times New Roman"/>
              </a:rPr>
              <a:t>sensibile</a:t>
            </a:r>
            <a:r>
              <a:rPr lang="en-US" dirty="0" smtClean="0">
                <a:solidFill>
                  <a:srgbClr val="000000"/>
                </a:solidFill>
                <a:latin typeface="Helvetica Neue"/>
                <a:ea typeface="Times New Roman"/>
                <a:cs typeface="Times New Roman"/>
              </a:rPr>
              <a:t> din </a:t>
            </a:r>
            <a:r>
              <a:rPr lang="en-US" dirty="0" err="1" smtClean="0">
                <a:solidFill>
                  <a:srgbClr val="000000"/>
                </a:solidFill>
                <a:latin typeface="Helvetica Neue"/>
                <a:ea typeface="Times New Roman"/>
                <a:cs typeface="Times New Roman"/>
              </a:rPr>
              <a:t>privinta</a:t>
            </a:r>
            <a:r>
              <a:rPr lang="en-US" dirty="0" smtClean="0">
                <a:solidFill>
                  <a:srgbClr val="000000"/>
                </a:solidFill>
                <a:latin typeface="Helvetica Neue"/>
                <a:ea typeface="Times New Roman"/>
                <a:cs typeface="Times New Roman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Helvetica Neue"/>
                <a:ea typeface="Times New Roman"/>
                <a:cs typeface="Times New Roman"/>
              </a:rPr>
              <a:t>securitatii</a:t>
            </a:r>
            <a:r>
              <a:rPr lang="en-US" dirty="0" smtClean="0">
                <a:solidFill>
                  <a:srgbClr val="000000"/>
                </a:solidFill>
                <a:latin typeface="Helvetica Neue"/>
                <a:ea typeface="Times New Roman"/>
                <a:cs typeface="Times New Roman"/>
              </a:rPr>
              <a:t>, cum </a:t>
            </a:r>
            <a:r>
              <a:rPr lang="en-US" dirty="0" err="1" smtClean="0">
                <a:solidFill>
                  <a:srgbClr val="000000"/>
                </a:solidFill>
                <a:latin typeface="Helvetica Neue"/>
                <a:ea typeface="Times New Roman"/>
                <a:cs typeface="Times New Roman"/>
              </a:rPr>
              <a:t>ar</a:t>
            </a:r>
            <a:r>
              <a:rPr lang="en-US" dirty="0" smtClean="0">
                <a:solidFill>
                  <a:srgbClr val="000000"/>
                </a:solidFill>
                <a:latin typeface="Helvetica Neue"/>
                <a:ea typeface="Times New Roman"/>
                <a:cs typeface="Times New Roman"/>
              </a:rPr>
              <a:t> fi</a:t>
            </a:r>
            <a:r>
              <a:rPr lang="ro-RO" dirty="0" smtClean="0">
                <a:solidFill>
                  <a:srgbClr val="000000"/>
                </a:solidFill>
                <a:latin typeface="Helvetica Neue"/>
                <a:ea typeface="Times New Roman"/>
                <a:cs typeface="Times New Roman"/>
              </a:rPr>
              <a:t> </a:t>
            </a:r>
            <a:r>
              <a:rPr lang="ro-RO" dirty="0">
                <a:solidFill>
                  <a:srgbClr val="000000"/>
                </a:solidFill>
                <a:latin typeface="Helvetica Neue"/>
                <a:ea typeface="Times New Roman"/>
                <a:cs typeface="Times New Roman"/>
              </a:rPr>
              <a:t>parole </a:t>
            </a:r>
            <a:r>
              <a:rPr lang="ro-RO" dirty="0" smtClean="0">
                <a:solidFill>
                  <a:srgbClr val="000000"/>
                </a:solidFill>
                <a:latin typeface="Helvetica Neue"/>
                <a:ea typeface="Times New Roman"/>
                <a:cs typeface="Times New Roman"/>
              </a:rPr>
              <a:t>-</a:t>
            </a:r>
            <a:r>
              <a:rPr lang="en-US" dirty="0" smtClean="0">
                <a:solidFill>
                  <a:srgbClr val="000000"/>
                </a:solidFill>
                <a:latin typeface="Helvetica Neue"/>
                <a:ea typeface="Times New Roman"/>
                <a:cs typeface="Times New Roman"/>
              </a:rPr>
              <a:t>&gt;</a:t>
            </a:r>
            <a:r>
              <a:rPr lang="ro-RO" dirty="0" smtClean="0">
                <a:solidFill>
                  <a:srgbClr val="000000"/>
                </a:solidFill>
                <a:latin typeface="Helvetica Neue"/>
                <a:ea typeface="Times New Roman"/>
                <a:cs typeface="Times New Roman"/>
              </a:rPr>
              <a:t> </a:t>
            </a:r>
            <a:r>
              <a:rPr lang="ro-RO" dirty="0">
                <a:solidFill>
                  <a:srgbClr val="000000"/>
                </a:solidFill>
                <a:latin typeface="Helvetica Neue"/>
                <a:ea typeface="Times New Roman"/>
                <a:cs typeface="Times New Roman"/>
              </a:rPr>
              <a:t>nu le vrem puse pe </a:t>
            </a:r>
            <a:r>
              <a:rPr lang="ro-RO" dirty="0" smtClean="0">
                <a:solidFill>
                  <a:srgbClr val="000000"/>
                </a:solidFill>
                <a:latin typeface="Helvetica Neue"/>
                <a:ea typeface="Times New Roman"/>
                <a:cs typeface="Times New Roman"/>
              </a:rPr>
              <a:t>fluxuri</a:t>
            </a:r>
            <a:r>
              <a:rPr lang="en-US" dirty="0" smtClean="0">
                <a:solidFill>
                  <a:srgbClr val="000000"/>
                </a:solidFill>
                <a:latin typeface="Helvetica Neue"/>
                <a:ea typeface="Times New Roman"/>
                <a:cs typeface="Times New Roman"/>
              </a:rPr>
              <a:t>, </a:t>
            </a:r>
            <a:r>
              <a:rPr lang="en-US" dirty="0" err="1" smtClean="0">
                <a:solidFill>
                  <a:srgbClr val="000000"/>
                </a:solidFill>
                <a:latin typeface="Helvetica Neue"/>
                <a:ea typeface="Times New Roman"/>
                <a:cs typeface="Times New Roman"/>
              </a:rPr>
              <a:t>fiindca</a:t>
            </a:r>
            <a:r>
              <a:rPr lang="en-US" dirty="0" smtClean="0">
                <a:solidFill>
                  <a:srgbClr val="000000"/>
                </a:solidFill>
                <a:latin typeface="Helvetica Neue"/>
                <a:ea typeface="Times New Roman"/>
                <a:cs typeface="Times New Roman"/>
              </a:rPr>
              <a:t> s-</a:t>
            </a:r>
            <a:r>
              <a:rPr lang="en-US" dirty="0" err="1" smtClean="0">
                <a:solidFill>
                  <a:srgbClr val="000000"/>
                </a:solidFill>
                <a:latin typeface="Helvetica Neue"/>
                <a:ea typeface="Times New Roman"/>
                <a:cs typeface="Times New Roman"/>
              </a:rPr>
              <a:t>ar</a:t>
            </a:r>
            <a:r>
              <a:rPr lang="en-US" dirty="0" smtClean="0">
                <a:solidFill>
                  <a:srgbClr val="000000"/>
                </a:solidFill>
                <a:latin typeface="Helvetica Neue"/>
                <a:ea typeface="Times New Roman"/>
                <a:cs typeface="Times New Roman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Helvetica Neue"/>
                <a:ea typeface="Times New Roman"/>
                <a:cs typeface="Times New Roman"/>
              </a:rPr>
              <a:t>afla</a:t>
            </a:r>
            <a:r>
              <a:rPr lang="en-US" dirty="0" smtClean="0">
                <a:solidFill>
                  <a:srgbClr val="000000"/>
                </a:solidFill>
                <a:latin typeface="Helvetica Neue"/>
                <a:ea typeface="Times New Roman"/>
                <a:cs typeface="Times New Roman"/>
              </a:rPr>
              <a:t> la </a:t>
            </a:r>
            <a:r>
              <a:rPr lang="en-US" dirty="0" err="1" smtClean="0">
                <a:solidFill>
                  <a:srgbClr val="000000"/>
                </a:solidFill>
                <a:latin typeface="Helvetica Neue"/>
                <a:ea typeface="Times New Roman"/>
                <a:cs typeface="Times New Roman"/>
              </a:rPr>
              <a:t>deserializare</a:t>
            </a:r>
            <a:endParaRPr lang="en-US" dirty="0">
              <a:solidFill>
                <a:srgbClr val="000000"/>
              </a:solidFill>
              <a:latin typeface="Helvetica Neue"/>
              <a:ea typeface="Times New Roman"/>
              <a:cs typeface="Times New Roman"/>
            </a:endParaRPr>
          </a:p>
          <a:p>
            <a:pPr marL="285750" indent="-285750">
              <a:lnSpc>
                <a:spcPts val="1400"/>
              </a:lnSpc>
              <a:spcBef>
                <a:spcPts val="1500"/>
              </a:spcBef>
              <a:spcAft>
                <a:spcPts val="1700"/>
              </a:spcAft>
              <a:buFontTx/>
              <a:buChar char="-"/>
            </a:pPr>
            <a:r>
              <a:rPr lang="ro-RO" dirty="0" smtClean="0">
                <a:solidFill>
                  <a:srgbClr val="000000"/>
                </a:solidFill>
                <a:latin typeface="Helvetica Neue"/>
                <a:ea typeface="Times New Roman"/>
                <a:cs typeface="Times New Roman"/>
              </a:rPr>
              <a:t> </a:t>
            </a:r>
            <a:r>
              <a:rPr lang="ro-RO" dirty="0">
                <a:solidFill>
                  <a:srgbClr val="000000"/>
                </a:solidFill>
                <a:latin typeface="Helvetica Neue"/>
                <a:ea typeface="Times New Roman"/>
                <a:cs typeface="Times New Roman"/>
              </a:rPr>
              <a:t>poate sunt fisiere de dimensiuni mari - sau pur si simplu e ceva ce nu este serializabil </a:t>
            </a:r>
            <a:endParaRPr lang="ro-RO" sz="1600" dirty="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31646" y="3698597"/>
            <a:ext cx="1000861" cy="31815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50619" y="39006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21734" y="2392788"/>
            <a:ext cx="1981838" cy="331411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280874" y="2652859"/>
            <a:ext cx="2416453" cy="33803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sz="1200" dirty="0">
              <a:solidFill>
                <a:srgbClr val="40BD7E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solidFill>
            <a:schemeClr val="bg2">
              <a:lumMod val="50000"/>
            </a:schemeClr>
          </a:solidFill>
        </p:spPr>
        <p:txBody>
          <a:bodyPr/>
          <a:lstStyle/>
          <a:p>
            <a:pPr>
              <a:lnSpc>
                <a:spcPts val="1400"/>
              </a:lnSpc>
              <a:spcBef>
                <a:spcPts val="1500"/>
              </a:spcBef>
              <a:spcAft>
                <a:spcPts val="1700"/>
              </a:spcAft>
            </a:pPr>
            <a:r>
              <a:rPr lang="ro-RO" dirty="0">
                <a:solidFill>
                  <a:srgbClr val="000000"/>
                </a:solidFill>
                <a:latin typeface="Helvetica Neue"/>
                <a:ea typeface="Times New Roman"/>
                <a:cs typeface="Times New Roman"/>
              </a:rPr>
              <a:t>fluxuri folosite de sistem pentru a transfera date intre 2 endpoint-uri/2 </a:t>
            </a:r>
            <a:r>
              <a:rPr lang="ro-RO" dirty="0" smtClean="0">
                <a:solidFill>
                  <a:srgbClr val="000000"/>
                </a:solidFill>
                <a:latin typeface="Helvetica Neue"/>
                <a:ea typeface="Times New Roman"/>
                <a:cs typeface="Times New Roman"/>
              </a:rPr>
              <a:t>puncte</a:t>
            </a:r>
            <a:endParaRPr lang="en-US" dirty="0" smtClean="0">
              <a:solidFill>
                <a:srgbClr val="000000"/>
              </a:solidFill>
              <a:latin typeface="Helvetica Neue"/>
              <a:ea typeface="Times New Roman"/>
              <a:cs typeface="Times New Roman"/>
            </a:endParaRPr>
          </a:p>
          <a:p>
            <a:pPr marL="457200" indent="-457200">
              <a:lnSpc>
                <a:spcPts val="1400"/>
              </a:lnSpc>
              <a:spcBef>
                <a:spcPts val="1500"/>
              </a:spcBef>
              <a:spcAft>
                <a:spcPts val="1700"/>
              </a:spcAft>
            </a:pPr>
            <a:r>
              <a:rPr lang="ro-RO" sz="1600" dirty="0">
                <a:solidFill>
                  <a:srgbClr val="000000"/>
                </a:solidFill>
                <a:latin typeface="inherit"/>
                <a:ea typeface="Times New Roman"/>
                <a:cs typeface="Times New Roman"/>
              </a:rPr>
              <a:t>•</a:t>
            </a:r>
            <a:r>
              <a:rPr lang="ro-RO" sz="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   </a:t>
            </a:r>
            <a:r>
              <a:rPr lang="ro-RO" sz="1600" dirty="0">
                <a:solidFill>
                  <a:srgbClr val="000000"/>
                </a:solidFill>
                <a:latin typeface="Helvetica Neue"/>
                <a:ea typeface="Times New Roman"/>
                <a:cs typeface="Times New Roman"/>
              </a:rPr>
              <a:t>un endpoint - aplicatia</a:t>
            </a:r>
            <a:endParaRPr lang="ro-RO" sz="1400" dirty="0">
              <a:latin typeface="Calibri"/>
              <a:ea typeface="Calibri"/>
              <a:cs typeface="Times New Roman"/>
            </a:endParaRPr>
          </a:p>
          <a:p>
            <a:pPr marL="457200" indent="-457200">
              <a:lnSpc>
                <a:spcPts val="1400"/>
              </a:lnSpc>
              <a:spcBef>
                <a:spcPts val="1500"/>
              </a:spcBef>
              <a:spcAft>
                <a:spcPts val="1700"/>
              </a:spcAft>
            </a:pPr>
            <a:r>
              <a:rPr lang="ro-RO" sz="1600" dirty="0">
                <a:solidFill>
                  <a:srgbClr val="000000"/>
                </a:solidFill>
                <a:latin typeface="inherit"/>
                <a:ea typeface="Times New Roman"/>
                <a:cs typeface="Times New Roman"/>
              </a:rPr>
              <a:t>•</a:t>
            </a:r>
            <a:r>
              <a:rPr lang="ro-RO" sz="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   </a:t>
            </a:r>
            <a:r>
              <a:rPr lang="ro-RO" sz="1600" dirty="0">
                <a:solidFill>
                  <a:srgbClr val="000000"/>
                </a:solidFill>
                <a:latin typeface="Helvetica Neue"/>
                <a:ea typeface="Times New Roman"/>
                <a:cs typeface="Times New Roman"/>
              </a:rPr>
              <a:t>al doilea - un fisier/consola/alta aplicaite</a:t>
            </a:r>
            <a:endParaRPr lang="ro-RO" sz="1400" dirty="0">
              <a:latin typeface="Calibri"/>
              <a:ea typeface="Calibri"/>
              <a:cs typeface="Times New Roman"/>
            </a:endParaRPr>
          </a:p>
          <a:p>
            <a:pPr>
              <a:lnSpc>
                <a:spcPts val="1400"/>
              </a:lnSpc>
              <a:spcBef>
                <a:spcPts val="1500"/>
              </a:spcBef>
              <a:spcAft>
                <a:spcPts val="1700"/>
              </a:spcAft>
            </a:pPr>
            <a:endParaRPr lang="ro-RO" sz="1600" dirty="0">
              <a:latin typeface="Calibri"/>
              <a:ea typeface="Calibri"/>
              <a:cs typeface="Times New Roman"/>
            </a:endParaRPr>
          </a:p>
          <a:p>
            <a:endParaRPr lang="en-US" dirty="0"/>
          </a:p>
          <a:p>
            <a:endParaRPr lang="ro-RO" dirty="0"/>
          </a:p>
        </p:txBody>
      </p:sp>
      <p:sp>
        <p:nvSpPr>
          <p:cNvPr id="3" name="Title 2"/>
          <p:cNvSpPr>
            <a:spLocks noGrp="1"/>
          </p:cNvSpPr>
          <p:nvPr>
            <p:ph type="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IO Streams –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Fluxuri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de input-output</a:t>
            </a:r>
            <a:endParaRPr lang="ro-RO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3181350"/>
            <a:ext cx="3609975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03276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smtClean="0">
                <a:solidFill>
                  <a:schemeClr val="bg2">
                    <a:lumMod val="10000"/>
                  </a:schemeClr>
                </a:solidFill>
              </a:rPr>
              <a:t>IO Streams</a:t>
            </a:r>
            <a:endParaRPr lang="en-US" sz="20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" name="Folded Corner 2"/>
          <p:cNvSpPr/>
          <p:nvPr/>
        </p:nvSpPr>
        <p:spPr>
          <a:xfrm>
            <a:off x="657831" y="1204088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>
              <a:lnSpc>
                <a:spcPts val="1400"/>
              </a:lnSpc>
              <a:spcAft>
                <a:spcPts val="1700"/>
              </a:spcAft>
            </a:pPr>
            <a:r>
              <a:rPr lang="ro-RO" dirty="0">
                <a:solidFill>
                  <a:schemeClr val="accent5">
                    <a:lumMod val="50000"/>
                  </a:schemeClr>
                </a:solidFill>
                <a:latin typeface="Helvetica Neue"/>
                <a:ea typeface="Times New Roman"/>
                <a:cs typeface="Times New Roman"/>
              </a:rPr>
              <a:t>Versionarea obiectelor </a:t>
            </a:r>
            <a:r>
              <a:rPr lang="ro-RO" dirty="0" smtClean="0">
                <a:solidFill>
                  <a:schemeClr val="accent5">
                    <a:lumMod val="50000"/>
                  </a:schemeClr>
                </a:solidFill>
                <a:latin typeface="Helvetica Neue"/>
                <a:ea typeface="Times New Roman"/>
                <a:cs typeface="Times New Roman"/>
              </a:rPr>
              <a:t>serializate</a:t>
            </a:r>
            <a:endParaRPr lang="en-US" dirty="0" smtClean="0">
              <a:solidFill>
                <a:schemeClr val="accent5">
                  <a:lumMod val="50000"/>
                </a:schemeClr>
              </a:solidFill>
              <a:latin typeface="Helvetica Neue"/>
              <a:ea typeface="Times New Roman"/>
              <a:cs typeface="Times New Roman"/>
            </a:endParaRPr>
          </a:p>
          <a:p>
            <a:pPr>
              <a:lnSpc>
                <a:spcPts val="1400"/>
              </a:lnSpc>
              <a:spcAft>
                <a:spcPts val="1700"/>
              </a:spcAft>
            </a:pPr>
            <a:r>
              <a:rPr lang="en-US" dirty="0" smtClean="0">
                <a:solidFill>
                  <a:schemeClr val="tx1"/>
                </a:solidFill>
                <a:latin typeface="Helvetica Neue"/>
                <a:ea typeface="Times New Roman"/>
                <a:cs typeface="Times New Roman"/>
              </a:rPr>
              <a:t>-</a:t>
            </a:r>
            <a:r>
              <a:rPr lang="en-US" dirty="0" err="1" smtClean="0">
                <a:solidFill>
                  <a:schemeClr val="tx1"/>
                </a:solidFill>
                <a:latin typeface="Helvetica Neue"/>
                <a:ea typeface="Times New Roman"/>
                <a:cs typeface="Times New Roman"/>
              </a:rPr>
              <a:t>prin</a:t>
            </a:r>
            <a:r>
              <a:rPr lang="en-US" dirty="0" smtClean="0">
                <a:solidFill>
                  <a:schemeClr val="tx1"/>
                </a:solidFill>
                <a:latin typeface="Helvetica Neue"/>
                <a:ea typeface="Times New Roman"/>
                <a:cs typeface="Times New Roman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 Neue"/>
                <a:ea typeface="Times New Roman"/>
                <a:cs typeface="Times New Roman"/>
              </a:rPr>
              <a:t>modificari</a:t>
            </a:r>
            <a:r>
              <a:rPr lang="en-US" dirty="0" smtClean="0">
                <a:solidFill>
                  <a:schemeClr val="tx1"/>
                </a:solidFill>
                <a:latin typeface="Helvetica Neue"/>
                <a:ea typeface="Times New Roman"/>
                <a:cs typeface="Times New Roman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 Neue"/>
                <a:ea typeface="Times New Roman"/>
                <a:cs typeface="Times New Roman"/>
              </a:rPr>
              <a:t>ulterioare</a:t>
            </a:r>
            <a:r>
              <a:rPr lang="en-US" dirty="0" smtClean="0">
                <a:solidFill>
                  <a:schemeClr val="tx1"/>
                </a:solidFill>
                <a:latin typeface="Helvetica Neue"/>
                <a:ea typeface="Times New Roman"/>
                <a:cs typeface="Times New Roman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 Neue"/>
                <a:ea typeface="Times New Roman"/>
                <a:cs typeface="Times New Roman"/>
              </a:rPr>
              <a:t>aduse</a:t>
            </a:r>
            <a:r>
              <a:rPr lang="en-US" dirty="0" smtClean="0">
                <a:solidFill>
                  <a:schemeClr val="tx1"/>
                </a:solidFill>
                <a:latin typeface="Helvetica Neue"/>
                <a:ea typeface="Times New Roman"/>
                <a:cs typeface="Times New Roman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 Neue"/>
                <a:ea typeface="Times New Roman"/>
                <a:cs typeface="Times New Roman"/>
              </a:rPr>
              <a:t>unor</a:t>
            </a:r>
            <a:r>
              <a:rPr lang="en-US" dirty="0" smtClean="0">
                <a:solidFill>
                  <a:schemeClr val="tx1"/>
                </a:solidFill>
                <a:latin typeface="Helvetica Neue"/>
                <a:ea typeface="Times New Roman"/>
                <a:cs typeface="Times New Roman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 Neue"/>
                <a:ea typeface="Times New Roman"/>
                <a:cs typeface="Times New Roman"/>
              </a:rPr>
              <a:t>obiecte</a:t>
            </a:r>
            <a:r>
              <a:rPr lang="en-US" dirty="0" smtClean="0">
                <a:solidFill>
                  <a:schemeClr val="tx1"/>
                </a:solidFill>
                <a:latin typeface="Helvetica Neue"/>
                <a:ea typeface="Times New Roman"/>
                <a:cs typeface="Times New Roman"/>
              </a:rPr>
              <a:t>, se </a:t>
            </a:r>
            <a:r>
              <a:rPr lang="en-US" dirty="0" err="1" smtClean="0">
                <a:solidFill>
                  <a:schemeClr val="tx1"/>
                </a:solidFill>
                <a:latin typeface="Helvetica Neue"/>
                <a:ea typeface="Times New Roman"/>
                <a:cs typeface="Times New Roman"/>
              </a:rPr>
              <a:t>intampla</a:t>
            </a:r>
            <a:r>
              <a:rPr lang="en-US" dirty="0" smtClean="0">
                <a:solidFill>
                  <a:schemeClr val="tx1"/>
                </a:solidFill>
                <a:latin typeface="Helvetica Neue"/>
                <a:ea typeface="Times New Roman"/>
                <a:cs typeface="Times New Roman"/>
              </a:rPr>
              <a:t> ca </a:t>
            </a:r>
            <a:r>
              <a:rPr lang="en-US" dirty="0" err="1" smtClean="0">
                <a:solidFill>
                  <a:schemeClr val="tx1"/>
                </a:solidFill>
                <a:latin typeface="Helvetica Neue"/>
                <a:ea typeface="Times New Roman"/>
                <a:cs typeface="Times New Roman"/>
              </a:rPr>
              <a:t>ceva</a:t>
            </a:r>
            <a:r>
              <a:rPr lang="en-US" dirty="0" smtClean="0">
                <a:solidFill>
                  <a:schemeClr val="tx1"/>
                </a:solidFill>
                <a:latin typeface="Helvetica Neue"/>
                <a:ea typeface="Times New Roman"/>
                <a:cs typeface="Times New Roman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 Neue"/>
                <a:ea typeface="Times New Roman"/>
                <a:cs typeface="Times New Roman"/>
              </a:rPr>
              <a:t>ce</a:t>
            </a:r>
            <a:r>
              <a:rPr lang="en-US" dirty="0" smtClean="0">
                <a:solidFill>
                  <a:schemeClr val="tx1"/>
                </a:solidFill>
                <a:latin typeface="Helvetica Neue"/>
                <a:ea typeface="Times New Roman"/>
                <a:cs typeface="Times New Roman"/>
              </a:rPr>
              <a:t> s-a </a:t>
            </a:r>
            <a:r>
              <a:rPr lang="en-US" dirty="0" err="1" smtClean="0">
                <a:solidFill>
                  <a:schemeClr val="tx1"/>
                </a:solidFill>
                <a:latin typeface="Helvetica Neue"/>
                <a:ea typeface="Times New Roman"/>
                <a:cs typeface="Times New Roman"/>
              </a:rPr>
              <a:t>salvat</a:t>
            </a:r>
            <a:r>
              <a:rPr lang="en-US" dirty="0" smtClean="0">
                <a:solidFill>
                  <a:schemeClr val="tx1"/>
                </a:solidFill>
                <a:latin typeface="Helvetica Neue"/>
                <a:ea typeface="Times New Roman"/>
                <a:cs typeface="Times New Roman"/>
              </a:rPr>
              <a:t> la un </a:t>
            </a:r>
            <a:r>
              <a:rPr lang="en-US" dirty="0" err="1" smtClean="0">
                <a:solidFill>
                  <a:schemeClr val="tx1"/>
                </a:solidFill>
                <a:latin typeface="Helvetica Neue"/>
                <a:ea typeface="Times New Roman"/>
                <a:cs typeface="Times New Roman"/>
              </a:rPr>
              <a:t>anumit</a:t>
            </a:r>
            <a:r>
              <a:rPr lang="en-US" dirty="0" smtClean="0">
                <a:solidFill>
                  <a:schemeClr val="tx1"/>
                </a:solidFill>
                <a:latin typeface="Helvetica Neue"/>
                <a:ea typeface="Times New Roman"/>
                <a:cs typeface="Times New Roman"/>
              </a:rPr>
              <a:t> moment </a:t>
            </a:r>
            <a:r>
              <a:rPr lang="en-US" dirty="0" err="1" smtClean="0">
                <a:solidFill>
                  <a:schemeClr val="tx1"/>
                </a:solidFill>
                <a:latin typeface="Helvetica Neue"/>
                <a:ea typeface="Times New Roman"/>
                <a:cs typeface="Times New Roman"/>
              </a:rPr>
              <a:t>sa</a:t>
            </a:r>
            <a:r>
              <a:rPr lang="en-US" dirty="0" smtClean="0">
                <a:solidFill>
                  <a:schemeClr val="tx1"/>
                </a:solidFill>
                <a:latin typeface="Helvetica Neue"/>
                <a:ea typeface="Times New Roman"/>
                <a:cs typeface="Times New Roman"/>
              </a:rPr>
              <a:t> nu </a:t>
            </a:r>
            <a:r>
              <a:rPr lang="en-US" dirty="0" err="1" smtClean="0">
                <a:solidFill>
                  <a:schemeClr val="tx1"/>
                </a:solidFill>
                <a:latin typeface="Helvetica Neue"/>
                <a:ea typeface="Times New Roman"/>
                <a:cs typeface="Times New Roman"/>
              </a:rPr>
              <a:t>mai</a:t>
            </a:r>
            <a:r>
              <a:rPr lang="en-US" dirty="0" smtClean="0">
                <a:solidFill>
                  <a:schemeClr val="tx1"/>
                </a:solidFill>
                <a:latin typeface="Helvetica Neue"/>
                <a:ea typeface="Times New Roman"/>
                <a:cs typeface="Times New Roman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 Neue"/>
                <a:ea typeface="Times New Roman"/>
                <a:cs typeface="Times New Roman"/>
              </a:rPr>
              <a:t>corespunda</a:t>
            </a:r>
            <a:r>
              <a:rPr lang="en-US" dirty="0" smtClean="0">
                <a:solidFill>
                  <a:schemeClr val="tx1"/>
                </a:solidFill>
                <a:latin typeface="Helvetica Neue"/>
                <a:ea typeface="Times New Roman"/>
                <a:cs typeface="Times New Roman"/>
              </a:rPr>
              <a:t> cu </a:t>
            </a:r>
            <a:r>
              <a:rPr lang="en-US" dirty="0" err="1" smtClean="0">
                <a:solidFill>
                  <a:schemeClr val="tx1"/>
                </a:solidFill>
                <a:latin typeface="Helvetica Neue"/>
                <a:ea typeface="Times New Roman"/>
                <a:cs typeface="Times New Roman"/>
              </a:rPr>
              <a:t>starea</a:t>
            </a:r>
            <a:r>
              <a:rPr lang="en-US" dirty="0" smtClean="0">
                <a:solidFill>
                  <a:schemeClr val="tx1"/>
                </a:solidFill>
                <a:latin typeface="Helvetica Neue"/>
                <a:ea typeface="Times New Roman"/>
                <a:cs typeface="Times New Roman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 Neue"/>
                <a:ea typeface="Times New Roman"/>
                <a:cs typeface="Times New Roman"/>
              </a:rPr>
              <a:t>actuala</a:t>
            </a:r>
            <a:endParaRPr lang="en-US" dirty="0" smtClean="0">
              <a:solidFill>
                <a:schemeClr val="tx1"/>
              </a:solidFill>
              <a:latin typeface="Helvetica Neue"/>
              <a:ea typeface="Times New Roman"/>
              <a:cs typeface="Times New Roman"/>
            </a:endParaRPr>
          </a:p>
          <a:p>
            <a:pPr>
              <a:lnSpc>
                <a:spcPts val="1400"/>
              </a:lnSpc>
              <a:spcAft>
                <a:spcPts val="1700"/>
              </a:spcAft>
            </a:pPr>
            <a:r>
              <a:rPr lang="en-US" sz="1600" dirty="0" smtClean="0">
                <a:solidFill>
                  <a:schemeClr val="tx1"/>
                </a:solidFill>
                <a:latin typeface="Helvetica Neue"/>
                <a:ea typeface="Calibri"/>
                <a:cs typeface="Times New Roman"/>
              </a:rPr>
              <a:t>-&gt;</a:t>
            </a:r>
            <a:r>
              <a:rPr lang="en-US" sz="1600" dirty="0" err="1" smtClean="0">
                <a:solidFill>
                  <a:schemeClr val="tx2">
                    <a:lumMod val="90000"/>
                    <a:lumOff val="10000"/>
                  </a:schemeClr>
                </a:solidFill>
                <a:latin typeface="Helvetica Neue"/>
                <a:ea typeface="Calibri"/>
                <a:cs typeface="Times New Roman"/>
              </a:rPr>
              <a:t>InvalidClassException</a:t>
            </a:r>
            <a:endParaRPr lang="en-US" sz="1600" dirty="0" smtClean="0">
              <a:solidFill>
                <a:schemeClr val="tx2">
                  <a:lumMod val="90000"/>
                  <a:lumOff val="10000"/>
                </a:schemeClr>
              </a:solidFill>
              <a:latin typeface="Helvetica Neue"/>
              <a:ea typeface="Calibri"/>
              <a:cs typeface="Times New Roman"/>
            </a:endParaRPr>
          </a:p>
          <a:p>
            <a:pPr>
              <a:lnSpc>
                <a:spcPts val="1400"/>
              </a:lnSpc>
              <a:spcAft>
                <a:spcPts val="1700"/>
              </a:spcAft>
            </a:pPr>
            <a:r>
              <a:rPr lang="en-US" sz="1600" dirty="0" smtClean="0">
                <a:solidFill>
                  <a:schemeClr val="tx1"/>
                </a:solidFill>
                <a:latin typeface="Helvetica Neue"/>
                <a:ea typeface="Calibri"/>
                <a:cs typeface="Times New Roman"/>
              </a:rPr>
              <a:t>-se </a:t>
            </a:r>
            <a:r>
              <a:rPr lang="en-US" sz="1600" dirty="0" err="1" smtClean="0">
                <a:solidFill>
                  <a:schemeClr val="tx1"/>
                </a:solidFill>
                <a:latin typeface="Helvetica Neue"/>
                <a:ea typeface="Calibri"/>
                <a:cs typeface="Times New Roman"/>
              </a:rPr>
              <a:t>poate</a:t>
            </a:r>
            <a:r>
              <a:rPr lang="en-US" sz="1600" dirty="0" smtClean="0">
                <a:solidFill>
                  <a:schemeClr val="tx1"/>
                </a:solidFill>
                <a:latin typeface="Helvetica Neue"/>
                <a:ea typeface="Calibri"/>
                <a:cs typeface="Times New Roman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Helvetica Neue"/>
                <a:ea typeface="Calibri"/>
                <a:cs typeface="Times New Roman"/>
              </a:rPr>
              <a:t>adauga</a:t>
            </a:r>
            <a:r>
              <a:rPr lang="en-US" sz="1600" dirty="0" smtClean="0">
                <a:solidFill>
                  <a:schemeClr val="tx1"/>
                </a:solidFill>
                <a:latin typeface="Helvetica Neue"/>
                <a:ea typeface="Calibri"/>
                <a:cs typeface="Times New Roman"/>
              </a:rPr>
              <a:t> o </a:t>
            </a:r>
            <a:r>
              <a:rPr lang="en-US" sz="1600" dirty="0" err="1" smtClean="0">
                <a:solidFill>
                  <a:schemeClr val="tx1"/>
                </a:solidFill>
                <a:latin typeface="Helvetica Neue"/>
                <a:ea typeface="Calibri"/>
                <a:cs typeface="Times New Roman"/>
              </a:rPr>
              <a:t>constanta</a:t>
            </a:r>
            <a:r>
              <a:rPr lang="en-US" sz="1600" dirty="0" smtClean="0">
                <a:solidFill>
                  <a:schemeClr val="tx1"/>
                </a:solidFill>
                <a:latin typeface="Helvetica Neue"/>
                <a:ea typeface="Calibri"/>
                <a:cs typeface="Times New Roman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Helvetica Neue"/>
                <a:ea typeface="Calibri"/>
                <a:cs typeface="Times New Roman"/>
              </a:rPr>
              <a:t>publica</a:t>
            </a:r>
            <a:r>
              <a:rPr lang="en-US" sz="1600" dirty="0" smtClean="0">
                <a:solidFill>
                  <a:schemeClr val="tx1"/>
                </a:solidFill>
                <a:latin typeface="Helvetica Neue"/>
                <a:ea typeface="Calibri"/>
                <a:cs typeface="Times New Roman"/>
              </a:rPr>
              <a:t> </a:t>
            </a:r>
            <a:r>
              <a:rPr lang="en-US" sz="1600" dirty="0" smtClean="0">
                <a:solidFill>
                  <a:schemeClr val="tx2"/>
                </a:solidFill>
                <a:latin typeface="Helvetica Neue"/>
                <a:ea typeface="Calibri"/>
                <a:cs typeface="Times New Roman"/>
              </a:rPr>
              <a:t>public static final long </a:t>
            </a:r>
            <a:r>
              <a:rPr lang="en-US" sz="1600" dirty="0" err="1" smtClean="0">
                <a:solidFill>
                  <a:schemeClr val="tx2"/>
                </a:solidFill>
                <a:latin typeface="Helvetica Neue"/>
                <a:ea typeface="Calibri"/>
                <a:cs typeface="Times New Roman"/>
              </a:rPr>
              <a:t>serialVersionUID</a:t>
            </a:r>
            <a:endParaRPr lang="en-US" sz="1600" dirty="0" smtClean="0">
              <a:solidFill>
                <a:schemeClr val="tx2"/>
              </a:solidFill>
              <a:latin typeface="Helvetica Neue"/>
              <a:ea typeface="Calibri"/>
              <a:cs typeface="Times New Roman"/>
            </a:endParaRPr>
          </a:p>
          <a:p>
            <a:pPr>
              <a:lnSpc>
                <a:spcPts val="1400"/>
              </a:lnSpc>
              <a:spcAft>
                <a:spcPts val="1700"/>
              </a:spcAft>
            </a:pPr>
            <a:r>
              <a:rPr lang="en-US" sz="1600" dirty="0" smtClean="0">
                <a:solidFill>
                  <a:schemeClr val="tx2"/>
                </a:solidFill>
                <a:latin typeface="Helvetica Neue"/>
                <a:ea typeface="Calibri"/>
                <a:cs typeface="Times New Roman"/>
              </a:rPr>
              <a:t>-&gt;</a:t>
            </a:r>
            <a:r>
              <a:rPr lang="en-US" sz="1600" dirty="0" err="1" smtClean="0">
                <a:solidFill>
                  <a:schemeClr val="tx1"/>
                </a:solidFill>
                <a:latin typeface="Helvetica Neue"/>
                <a:ea typeface="Calibri"/>
                <a:cs typeface="Times New Roman"/>
              </a:rPr>
              <a:t>versiunea</a:t>
            </a:r>
            <a:r>
              <a:rPr lang="en-US" sz="1600" dirty="0" smtClean="0">
                <a:solidFill>
                  <a:schemeClr val="tx1"/>
                </a:solidFill>
                <a:latin typeface="Helvetica Neue"/>
                <a:ea typeface="Calibri"/>
                <a:cs typeface="Times New Roman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Helvetica Neue"/>
                <a:ea typeface="Calibri"/>
                <a:cs typeface="Times New Roman"/>
              </a:rPr>
              <a:t>obiectului</a:t>
            </a:r>
            <a:endParaRPr lang="ro-RO" sz="1600" dirty="0">
              <a:solidFill>
                <a:schemeClr val="tx1"/>
              </a:solidFill>
              <a:latin typeface="Calibri"/>
              <a:ea typeface="Calibri"/>
              <a:cs typeface="Times New Roman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31646" y="3698597"/>
            <a:ext cx="1000861" cy="31815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50619" y="39006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21734" y="2392788"/>
            <a:ext cx="1981838" cy="331411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280874" y="2652859"/>
            <a:ext cx="2416453" cy="33803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sz="1200" dirty="0">
              <a:solidFill>
                <a:srgbClr val="40BD7E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55957" y="407570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IO Streams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36201" y="1201971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>
              <a:lnSpc>
                <a:spcPts val="1400"/>
              </a:lnSpc>
              <a:spcBef>
                <a:spcPts val="1500"/>
              </a:spcBef>
              <a:spcAft>
                <a:spcPts val="1700"/>
              </a:spcAft>
            </a:pPr>
            <a:r>
              <a:rPr lang="en-US" dirty="0" smtClean="0">
                <a:solidFill>
                  <a:srgbClr val="000000"/>
                </a:solidFill>
                <a:latin typeface="Helvetica Neue"/>
                <a:ea typeface="Times New Roman"/>
                <a:cs typeface="Times New Roman"/>
              </a:rPr>
              <a:t>I</a:t>
            </a:r>
            <a:r>
              <a:rPr lang="ro-RO" dirty="0" smtClean="0">
                <a:solidFill>
                  <a:srgbClr val="000000"/>
                </a:solidFill>
                <a:latin typeface="Helvetica Neue"/>
                <a:ea typeface="Times New Roman"/>
                <a:cs typeface="Times New Roman"/>
              </a:rPr>
              <a:t>n </a:t>
            </a:r>
            <a:r>
              <a:rPr lang="ro-RO" dirty="0">
                <a:solidFill>
                  <a:srgbClr val="000000"/>
                </a:solidFill>
                <a:latin typeface="Helvetica Neue"/>
                <a:ea typeface="Times New Roman"/>
                <a:cs typeface="Times New Roman"/>
              </a:rPr>
              <a:t>functie de cum circula datele:</a:t>
            </a:r>
            <a:endParaRPr lang="ro-RO" sz="1600" dirty="0">
              <a:latin typeface="Calibri"/>
              <a:ea typeface="Calibri"/>
              <a:cs typeface="Times New Roman"/>
            </a:endParaRPr>
          </a:p>
          <a:p>
            <a:pPr marL="457200" indent="-457200">
              <a:lnSpc>
                <a:spcPts val="1400"/>
              </a:lnSpc>
              <a:spcBef>
                <a:spcPts val="1500"/>
              </a:spcBef>
              <a:spcAft>
                <a:spcPts val="1700"/>
              </a:spcAft>
            </a:pPr>
            <a:r>
              <a:rPr lang="ro-RO" dirty="0">
                <a:solidFill>
                  <a:srgbClr val="000000"/>
                </a:solidFill>
                <a:latin typeface="inherit"/>
                <a:ea typeface="Times New Roman"/>
                <a:cs typeface="Times New Roman"/>
              </a:rPr>
              <a:t>1.</a:t>
            </a:r>
            <a:r>
              <a:rPr lang="ro-RO" sz="800" dirty="0">
                <a:solidFill>
                  <a:schemeClr val="accent5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 </a:t>
            </a:r>
            <a:r>
              <a:rPr lang="ro-RO" dirty="0">
                <a:solidFill>
                  <a:schemeClr val="accent5">
                    <a:lumMod val="50000"/>
                  </a:schemeClr>
                </a:solidFill>
                <a:latin typeface="Helvetica Neue"/>
                <a:ea typeface="Times New Roman"/>
                <a:cs typeface="Times New Roman"/>
              </a:rPr>
              <a:t>Fluxuri de </a:t>
            </a:r>
            <a:r>
              <a:rPr lang="ro-RO" dirty="0" smtClean="0">
                <a:solidFill>
                  <a:schemeClr val="accent5">
                    <a:lumMod val="50000"/>
                  </a:schemeClr>
                </a:solidFill>
                <a:latin typeface="Helvetica Neue"/>
                <a:ea typeface="Times New Roman"/>
                <a:cs typeface="Times New Roman"/>
              </a:rPr>
              <a:t>input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Helvetica Neue"/>
                <a:ea typeface="Times New Roman"/>
                <a:cs typeface="Times New Roman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Helvetica Neue"/>
                <a:ea typeface="Times New Roman"/>
                <a:cs typeface="Times New Roman"/>
              </a:rPr>
              <a:t>= de </a:t>
            </a:r>
            <a:r>
              <a:rPr lang="en-US" dirty="0" err="1" smtClean="0">
                <a:solidFill>
                  <a:srgbClr val="000000"/>
                </a:solidFill>
                <a:latin typeface="Helvetica Neue"/>
                <a:ea typeface="Times New Roman"/>
                <a:cs typeface="Times New Roman"/>
              </a:rPr>
              <a:t>intrare</a:t>
            </a:r>
            <a:endParaRPr lang="ro-RO" sz="1600" dirty="0">
              <a:latin typeface="Calibri"/>
              <a:ea typeface="Calibri"/>
              <a:cs typeface="Times New Roman"/>
            </a:endParaRPr>
          </a:p>
          <a:p>
            <a:pPr marL="457200" indent="-457200">
              <a:lnSpc>
                <a:spcPts val="1400"/>
              </a:lnSpc>
              <a:spcBef>
                <a:spcPts val="1500"/>
              </a:spcBef>
              <a:spcAft>
                <a:spcPts val="1700"/>
              </a:spcAft>
            </a:pPr>
            <a:r>
              <a:rPr lang="ro-RO" dirty="0">
                <a:solidFill>
                  <a:srgbClr val="000000"/>
                </a:solidFill>
                <a:latin typeface="inherit"/>
                <a:ea typeface="Times New Roman"/>
                <a:cs typeface="Times New Roman"/>
              </a:rPr>
              <a:t>2.</a:t>
            </a:r>
            <a:r>
              <a:rPr lang="ro-RO" sz="800" dirty="0">
                <a:solidFill>
                  <a:schemeClr val="accent5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 </a:t>
            </a:r>
            <a:r>
              <a:rPr lang="ro-RO" dirty="0">
                <a:solidFill>
                  <a:schemeClr val="accent5">
                    <a:lumMod val="50000"/>
                  </a:schemeClr>
                </a:solidFill>
                <a:latin typeface="Helvetica Neue"/>
                <a:ea typeface="Times New Roman"/>
                <a:cs typeface="Times New Roman"/>
              </a:rPr>
              <a:t>Fluxuri de output</a:t>
            </a:r>
            <a:r>
              <a:rPr lang="ro-RO" dirty="0">
                <a:solidFill>
                  <a:srgbClr val="000000"/>
                </a:solidFill>
                <a:latin typeface="Helvetica Neue"/>
                <a:ea typeface="Times New Roman"/>
                <a:cs typeface="Times New Roman"/>
              </a:rPr>
              <a:t> </a:t>
            </a:r>
            <a:r>
              <a:rPr lang="en-US" dirty="0" smtClean="0">
                <a:solidFill>
                  <a:srgbClr val="000000"/>
                </a:solidFill>
                <a:latin typeface="Helvetica Neue"/>
                <a:ea typeface="Times New Roman"/>
                <a:cs typeface="Times New Roman"/>
              </a:rPr>
              <a:t>= de </a:t>
            </a:r>
            <a:r>
              <a:rPr lang="en-US" dirty="0" err="1" smtClean="0">
                <a:solidFill>
                  <a:srgbClr val="000000"/>
                </a:solidFill>
                <a:latin typeface="Helvetica Neue"/>
                <a:ea typeface="Times New Roman"/>
                <a:cs typeface="Times New Roman"/>
              </a:rPr>
              <a:t>iesire</a:t>
            </a:r>
            <a:endParaRPr lang="en-US" dirty="0" smtClean="0">
              <a:solidFill>
                <a:srgbClr val="000000"/>
              </a:solidFill>
              <a:latin typeface="Helvetica Neue"/>
              <a:ea typeface="Times New Roman"/>
              <a:cs typeface="Times New Roman"/>
            </a:endParaRPr>
          </a:p>
          <a:p>
            <a:pPr marL="457200" indent="-457200">
              <a:lnSpc>
                <a:spcPts val="1400"/>
              </a:lnSpc>
              <a:spcBef>
                <a:spcPts val="1500"/>
              </a:spcBef>
              <a:spcAft>
                <a:spcPts val="1700"/>
              </a:spcAft>
            </a:pPr>
            <a:r>
              <a:rPr lang="ro-RO" sz="1600" dirty="0">
                <a:solidFill>
                  <a:srgbClr val="000000"/>
                </a:solidFill>
                <a:latin typeface="Helvetica Neue"/>
                <a:ea typeface="Times New Roman"/>
                <a:cs typeface="Times New Roman"/>
              </a:rPr>
              <a:t>Ambele din pachetul </a:t>
            </a:r>
            <a:r>
              <a:rPr lang="ro-RO" sz="1600" b="1" dirty="0">
                <a:solidFill>
                  <a:srgbClr val="000000"/>
                </a:solidFill>
                <a:latin typeface="Helvetica Neue"/>
                <a:ea typeface="Times New Roman"/>
                <a:cs typeface="Times New Roman"/>
              </a:rPr>
              <a:t>java.io.* </a:t>
            </a:r>
            <a:endParaRPr lang="en-US" sz="1600" b="1" dirty="0" smtClean="0">
              <a:solidFill>
                <a:srgbClr val="000000"/>
              </a:solidFill>
              <a:latin typeface="Helvetica Neue"/>
              <a:ea typeface="Times New Roman"/>
              <a:cs typeface="Times New Roman"/>
            </a:endParaRPr>
          </a:p>
          <a:p>
            <a:pPr marL="457200" indent="-457200">
              <a:lnSpc>
                <a:spcPts val="1400"/>
              </a:lnSpc>
              <a:spcBef>
                <a:spcPts val="1500"/>
              </a:spcBef>
              <a:spcAft>
                <a:spcPts val="1700"/>
              </a:spcAft>
            </a:pPr>
            <a:r>
              <a:rPr lang="ro-RO" sz="1600" dirty="0">
                <a:solidFill>
                  <a:srgbClr val="000000"/>
                </a:solidFill>
                <a:latin typeface="Helvetica Neue"/>
                <a:ea typeface="Times New Roman"/>
                <a:cs typeface="Times New Roman"/>
              </a:rPr>
              <a:t>IOStream != Streams </a:t>
            </a:r>
            <a:r>
              <a:rPr lang="ro-RO" sz="1600" dirty="0" smtClean="0">
                <a:solidFill>
                  <a:srgbClr val="000000"/>
                </a:solidFill>
                <a:latin typeface="Helvetica Neue"/>
                <a:ea typeface="Times New Roman"/>
                <a:cs typeface="Times New Roman"/>
              </a:rPr>
              <a:t>API</a:t>
            </a:r>
            <a:endParaRPr lang="en-US" sz="1600" dirty="0" smtClean="0">
              <a:solidFill>
                <a:srgbClr val="000000"/>
              </a:solidFill>
              <a:latin typeface="Helvetica Neue"/>
              <a:ea typeface="Times New Roman"/>
              <a:cs typeface="Times New Roman"/>
            </a:endParaRPr>
          </a:p>
          <a:p>
            <a:pPr marL="457200" indent="-457200">
              <a:lnSpc>
                <a:spcPts val="1400"/>
              </a:lnSpc>
              <a:spcBef>
                <a:spcPts val="1500"/>
              </a:spcBef>
              <a:spcAft>
                <a:spcPts val="1700"/>
              </a:spcAft>
            </a:pPr>
            <a:r>
              <a:rPr lang="en-US" sz="1600" dirty="0" smtClean="0">
                <a:solidFill>
                  <a:srgbClr val="000000"/>
                </a:solidFill>
                <a:latin typeface="Helvetica Neue"/>
                <a:ea typeface="Calibri"/>
                <a:cs typeface="Times New Roman"/>
              </a:rPr>
              <a:t>-</a:t>
            </a:r>
            <a:r>
              <a:rPr lang="en-US" sz="1600" dirty="0" err="1" smtClean="0">
                <a:solidFill>
                  <a:srgbClr val="000000"/>
                </a:solidFill>
                <a:latin typeface="Helvetica Neue"/>
                <a:ea typeface="Calibri"/>
                <a:cs typeface="Times New Roman"/>
              </a:rPr>
              <a:t>datele</a:t>
            </a:r>
            <a:r>
              <a:rPr lang="en-US" sz="1600" dirty="0" smtClean="0">
                <a:solidFill>
                  <a:srgbClr val="000000"/>
                </a:solidFill>
                <a:latin typeface="Helvetica Neue"/>
                <a:ea typeface="Calibri"/>
                <a:cs typeface="Times New Roman"/>
              </a:rPr>
              <a:t> pot </a:t>
            </a:r>
            <a:r>
              <a:rPr lang="en-US" sz="1600" dirty="0" err="1" smtClean="0">
                <a:solidFill>
                  <a:srgbClr val="000000"/>
                </a:solidFill>
                <a:latin typeface="Helvetica Neue"/>
                <a:ea typeface="Calibri"/>
                <a:cs typeface="Times New Roman"/>
              </a:rPr>
              <a:t>circula</a:t>
            </a:r>
            <a:r>
              <a:rPr lang="en-US" sz="1600" dirty="0" smtClean="0">
                <a:solidFill>
                  <a:srgbClr val="000000"/>
                </a:solidFill>
                <a:latin typeface="Helvetica Neue"/>
                <a:ea typeface="Calibri"/>
                <a:cs typeface="Times New Roman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Helvetica Neue"/>
                <a:ea typeface="Calibri"/>
                <a:cs typeface="Times New Roman"/>
              </a:rPr>
              <a:t>intr</a:t>
            </a:r>
            <a:r>
              <a:rPr lang="en-US" sz="1600" dirty="0" smtClean="0">
                <a:solidFill>
                  <a:srgbClr val="000000"/>
                </a:solidFill>
                <a:latin typeface="Helvetica Neue"/>
                <a:ea typeface="Calibri"/>
                <a:cs typeface="Times New Roman"/>
              </a:rPr>
              <a:t>-un </a:t>
            </a:r>
            <a:r>
              <a:rPr lang="en-US" sz="1600" dirty="0" err="1" smtClean="0">
                <a:solidFill>
                  <a:srgbClr val="000000"/>
                </a:solidFill>
                <a:latin typeface="Helvetica Neue"/>
                <a:ea typeface="Calibri"/>
                <a:cs typeface="Times New Roman"/>
              </a:rPr>
              <a:t>singur</a:t>
            </a:r>
            <a:r>
              <a:rPr lang="en-US" sz="1600" dirty="0" smtClean="0">
                <a:solidFill>
                  <a:srgbClr val="000000"/>
                </a:solidFill>
                <a:latin typeface="Helvetica Neue"/>
                <a:ea typeface="Calibri"/>
                <a:cs typeface="Times New Roman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Helvetica Neue"/>
                <a:ea typeface="Calibri"/>
                <a:cs typeface="Times New Roman"/>
              </a:rPr>
              <a:t>sens</a:t>
            </a:r>
            <a:endParaRPr lang="ro-RO" sz="1600" dirty="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31646" y="3698597"/>
            <a:ext cx="1000861" cy="31815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80874" y="2652859"/>
            <a:ext cx="2416453" cy="33803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sz="1200" dirty="0">
              <a:solidFill>
                <a:srgbClr val="40BD7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32507" y="2271859"/>
            <a:ext cx="2667000" cy="33803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sz="1200" dirty="0">
              <a:solidFill>
                <a:srgbClr val="40BD7E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smtClean="0">
                <a:solidFill>
                  <a:schemeClr val="bg2">
                    <a:lumMod val="10000"/>
                  </a:schemeClr>
                </a:solidFill>
              </a:rPr>
              <a:t>IO Streams</a:t>
            </a:r>
            <a:endParaRPr lang="en-US" sz="20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" name="Folded Corner 2"/>
          <p:cNvSpPr/>
          <p:nvPr/>
        </p:nvSpPr>
        <p:spPr>
          <a:xfrm>
            <a:off x="657831" y="1204088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457200" indent="-457200">
              <a:lnSpc>
                <a:spcPts val="1400"/>
              </a:lnSpc>
              <a:spcBef>
                <a:spcPts val="1500"/>
              </a:spcBef>
              <a:spcAft>
                <a:spcPts val="1700"/>
              </a:spcAft>
            </a:pPr>
            <a:r>
              <a:rPr lang="ro-RO" dirty="0">
                <a:solidFill>
                  <a:srgbClr val="000000"/>
                </a:solidFill>
                <a:latin typeface="inherit"/>
                <a:ea typeface="Times New Roman"/>
                <a:cs typeface="Times New Roman"/>
              </a:rPr>
              <a:t>•</a:t>
            </a:r>
            <a:r>
              <a:rPr lang="ro-RO" sz="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   </a:t>
            </a:r>
            <a:r>
              <a:rPr lang="ro-RO" dirty="0">
                <a:solidFill>
                  <a:srgbClr val="000000"/>
                </a:solidFill>
                <a:latin typeface="Helvetica Neue"/>
                <a:ea typeface="Times New Roman"/>
                <a:cs typeface="Times New Roman"/>
              </a:rPr>
              <a:t>nu pot face si citire si scriere in acelasi flux; pot face citire de la </a:t>
            </a:r>
            <a:r>
              <a:rPr lang="ro-RO" dirty="0" smtClean="0">
                <a:solidFill>
                  <a:srgbClr val="000000"/>
                </a:solidFill>
                <a:latin typeface="Helvetica Neue"/>
                <a:ea typeface="Times New Roman"/>
                <a:cs typeface="Times New Roman"/>
              </a:rPr>
              <a:t>end-point1 </a:t>
            </a:r>
            <a:r>
              <a:rPr lang="ro-RO" dirty="0">
                <a:solidFill>
                  <a:srgbClr val="000000"/>
                </a:solidFill>
                <a:latin typeface="Helvetica Neue"/>
                <a:ea typeface="Times New Roman"/>
                <a:cs typeface="Times New Roman"/>
              </a:rPr>
              <a:t>spre end-point2; dar nu si invers - trebuie alt flux </a:t>
            </a:r>
            <a:endParaRPr lang="en-US" dirty="0" smtClean="0">
              <a:solidFill>
                <a:srgbClr val="000000"/>
              </a:solidFill>
              <a:latin typeface="Helvetica Neue"/>
              <a:ea typeface="Times New Roman"/>
              <a:cs typeface="Times New Roman"/>
            </a:endParaRPr>
          </a:p>
          <a:p>
            <a:pPr marL="285750" indent="-285750">
              <a:lnSpc>
                <a:spcPts val="1400"/>
              </a:lnSpc>
              <a:spcBef>
                <a:spcPts val="1500"/>
              </a:spcBef>
              <a:spcAft>
                <a:spcPts val="1700"/>
              </a:spcAft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000000"/>
                </a:solidFill>
                <a:latin typeface="Helvetica Neue"/>
                <a:ea typeface="Times New Roman"/>
                <a:cs typeface="Times New Roman"/>
              </a:rPr>
              <a:t>Ne </a:t>
            </a:r>
            <a:r>
              <a:rPr lang="en-US" sz="1600" dirty="0" err="1" smtClean="0">
                <a:solidFill>
                  <a:srgbClr val="000000"/>
                </a:solidFill>
                <a:latin typeface="Helvetica Neue"/>
                <a:ea typeface="Times New Roman"/>
                <a:cs typeface="Times New Roman"/>
              </a:rPr>
              <a:t>gandim</a:t>
            </a:r>
            <a:r>
              <a:rPr lang="en-US" sz="1600" dirty="0" smtClean="0">
                <a:solidFill>
                  <a:srgbClr val="000000"/>
                </a:solidFill>
                <a:latin typeface="Helvetica Neue"/>
                <a:ea typeface="Times New Roman"/>
                <a:cs typeface="Times New Roman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Helvetica Neue"/>
                <a:ea typeface="Times New Roman"/>
                <a:cs typeface="Times New Roman"/>
              </a:rPr>
              <a:t>daca</a:t>
            </a:r>
            <a:r>
              <a:rPr lang="en-US" sz="1600" dirty="0" smtClean="0">
                <a:solidFill>
                  <a:srgbClr val="000000"/>
                </a:solidFill>
                <a:latin typeface="Helvetica Neue"/>
                <a:ea typeface="Times New Roman"/>
                <a:cs typeface="Times New Roman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Helvetica Neue"/>
                <a:ea typeface="Times New Roman"/>
                <a:cs typeface="Times New Roman"/>
              </a:rPr>
              <a:t>avem</a:t>
            </a:r>
            <a:r>
              <a:rPr lang="en-US" sz="1600" dirty="0" smtClean="0">
                <a:solidFill>
                  <a:srgbClr val="000000"/>
                </a:solidFill>
                <a:latin typeface="Helvetica Neue"/>
                <a:ea typeface="Times New Roman"/>
                <a:cs typeface="Times New Roman"/>
              </a:rPr>
              <a:t> input </a:t>
            </a:r>
            <a:r>
              <a:rPr lang="en-US" sz="1600" dirty="0" err="1" smtClean="0">
                <a:solidFill>
                  <a:srgbClr val="000000"/>
                </a:solidFill>
                <a:latin typeface="Helvetica Neue"/>
                <a:ea typeface="Times New Roman"/>
                <a:cs typeface="Times New Roman"/>
              </a:rPr>
              <a:t>sau</a:t>
            </a:r>
            <a:r>
              <a:rPr lang="en-US" sz="1600" dirty="0" smtClean="0">
                <a:solidFill>
                  <a:srgbClr val="000000"/>
                </a:solidFill>
                <a:latin typeface="Helvetica Neue"/>
                <a:ea typeface="Times New Roman"/>
                <a:cs typeface="Times New Roman"/>
              </a:rPr>
              <a:t> output r</a:t>
            </a:r>
            <a:r>
              <a:rPr lang="ro-RO" sz="1600" dirty="0" smtClean="0">
                <a:solidFill>
                  <a:srgbClr val="000000"/>
                </a:solidFill>
                <a:latin typeface="Helvetica Neue"/>
                <a:ea typeface="Times New Roman"/>
                <a:cs typeface="Times New Roman"/>
              </a:rPr>
              <a:t>elativ </a:t>
            </a:r>
            <a:r>
              <a:rPr lang="ro-RO" sz="1600" dirty="0">
                <a:solidFill>
                  <a:srgbClr val="000000"/>
                </a:solidFill>
                <a:latin typeface="Helvetica Neue"/>
                <a:ea typeface="Times New Roman"/>
                <a:cs typeface="Times New Roman"/>
              </a:rPr>
              <a:t>la aplicatie - daca aplicatia noastra e punct central sau unul dintre </a:t>
            </a:r>
            <a:r>
              <a:rPr lang="ro-RO" sz="1600" dirty="0" smtClean="0">
                <a:solidFill>
                  <a:srgbClr val="000000"/>
                </a:solidFill>
                <a:latin typeface="Helvetica Neue"/>
                <a:ea typeface="Times New Roman"/>
                <a:cs typeface="Times New Roman"/>
              </a:rPr>
              <a:t>endpoints</a:t>
            </a:r>
            <a:endParaRPr lang="en-US" sz="1600" dirty="0" smtClean="0">
              <a:solidFill>
                <a:srgbClr val="000000"/>
              </a:solidFill>
              <a:latin typeface="Helvetica Neue"/>
              <a:ea typeface="Times New Roman"/>
              <a:cs typeface="Times New Roman"/>
            </a:endParaRPr>
          </a:p>
          <a:p>
            <a:pPr marL="457200" indent="-457200">
              <a:lnSpc>
                <a:spcPts val="1400"/>
              </a:lnSpc>
              <a:spcBef>
                <a:spcPts val="1500"/>
              </a:spcBef>
              <a:spcAft>
                <a:spcPts val="1700"/>
              </a:spcAft>
            </a:pPr>
            <a:r>
              <a:rPr lang="ro-RO" sz="1600" b="1" dirty="0">
                <a:solidFill>
                  <a:srgbClr val="000000"/>
                </a:solidFill>
                <a:latin typeface="Helvetica Neue"/>
                <a:ea typeface="Times New Roman"/>
                <a:cs typeface="Times New Roman"/>
              </a:rPr>
              <a:t>Input</a:t>
            </a:r>
            <a:r>
              <a:rPr lang="ro-RO" sz="1600" dirty="0">
                <a:solidFill>
                  <a:srgbClr val="000000"/>
                </a:solidFill>
                <a:latin typeface="Helvetica Neue"/>
                <a:ea typeface="Times New Roman"/>
                <a:cs typeface="Times New Roman"/>
              </a:rPr>
              <a:t> - daca datele vin spre aplicatie </a:t>
            </a:r>
            <a:r>
              <a:rPr lang="en-US" sz="1600" dirty="0" smtClean="0">
                <a:solidFill>
                  <a:srgbClr val="000000"/>
                </a:solidFill>
                <a:latin typeface="Helvetica Neue"/>
                <a:ea typeface="Times New Roman"/>
                <a:cs typeface="Times New Roman"/>
              </a:rPr>
              <a:t>(ex: System.in)</a:t>
            </a:r>
          </a:p>
          <a:p>
            <a:pPr marL="457200" indent="-457200">
              <a:lnSpc>
                <a:spcPts val="1400"/>
              </a:lnSpc>
              <a:spcBef>
                <a:spcPts val="1500"/>
              </a:spcBef>
              <a:spcAft>
                <a:spcPts val="1700"/>
              </a:spcAft>
            </a:pPr>
            <a:r>
              <a:rPr lang="ro-RO" sz="1600" b="1" dirty="0">
                <a:solidFill>
                  <a:srgbClr val="000000"/>
                </a:solidFill>
                <a:latin typeface="Helvetica Neue"/>
                <a:ea typeface="Times New Roman"/>
                <a:cs typeface="Times New Roman"/>
              </a:rPr>
              <a:t>Output</a:t>
            </a:r>
            <a:r>
              <a:rPr lang="ro-RO" sz="1600" dirty="0">
                <a:solidFill>
                  <a:srgbClr val="000000"/>
                </a:solidFill>
                <a:latin typeface="Helvetica Neue"/>
                <a:ea typeface="Times New Roman"/>
                <a:cs typeface="Times New Roman"/>
              </a:rPr>
              <a:t> - daca </a:t>
            </a:r>
            <a:r>
              <a:rPr lang="en-US" sz="1600" dirty="0" err="1" smtClean="0">
                <a:solidFill>
                  <a:srgbClr val="000000"/>
                </a:solidFill>
                <a:latin typeface="Helvetica Neue"/>
                <a:ea typeface="Times New Roman"/>
                <a:cs typeface="Times New Roman"/>
              </a:rPr>
              <a:t>datele</a:t>
            </a:r>
            <a:r>
              <a:rPr lang="en-US" sz="1600" dirty="0" smtClean="0">
                <a:solidFill>
                  <a:srgbClr val="000000"/>
                </a:solidFill>
                <a:latin typeface="Helvetica Neue"/>
                <a:ea typeface="Times New Roman"/>
                <a:cs typeface="Times New Roman"/>
              </a:rPr>
              <a:t> se </a:t>
            </a:r>
            <a:r>
              <a:rPr lang="en-US" sz="1600" dirty="0" err="1" smtClean="0">
                <a:solidFill>
                  <a:srgbClr val="000000"/>
                </a:solidFill>
                <a:latin typeface="Helvetica Neue"/>
                <a:ea typeface="Times New Roman"/>
                <a:cs typeface="Times New Roman"/>
              </a:rPr>
              <a:t>duc</a:t>
            </a:r>
            <a:r>
              <a:rPr lang="en-US" sz="1600" dirty="0" smtClean="0">
                <a:solidFill>
                  <a:srgbClr val="000000"/>
                </a:solidFill>
                <a:latin typeface="Helvetica Neue"/>
                <a:ea typeface="Times New Roman"/>
                <a:cs typeface="Times New Roman"/>
              </a:rPr>
              <a:t> in </a:t>
            </a:r>
            <a:r>
              <a:rPr lang="en-US" sz="1600" dirty="0" err="1" smtClean="0">
                <a:solidFill>
                  <a:srgbClr val="000000"/>
                </a:solidFill>
                <a:latin typeface="Helvetica Neue"/>
                <a:ea typeface="Times New Roman"/>
                <a:cs typeface="Times New Roman"/>
              </a:rPr>
              <a:t>afara</a:t>
            </a:r>
            <a:r>
              <a:rPr lang="en-US" sz="1600" dirty="0" smtClean="0">
                <a:solidFill>
                  <a:srgbClr val="000000"/>
                </a:solidFill>
                <a:latin typeface="Helvetica Neue"/>
                <a:ea typeface="Times New Roman"/>
                <a:cs typeface="Times New Roman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Helvetica Neue"/>
                <a:ea typeface="Times New Roman"/>
                <a:cs typeface="Times New Roman"/>
              </a:rPr>
              <a:t>aplicatiei</a:t>
            </a:r>
            <a:r>
              <a:rPr lang="en-US" sz="1600" dirty="0">
                <a:solidFill>
                  <a:srgbClr val="000000"/>
                </a:solidFill>
                <a:latin typeface="Helvetica Neue"/>
                <a:ea typeface="Times New Roman"/>
                <a:cs typeface="Times New Roman"/>
              </a:rPr>
              <a:t>(ex: </a:t>
            </a:r>
            <a:r>
              <a:rPr lang="en-US" sz="1600" dirty="0" err="1" smtClean="0">
                <a:solidFill>
                  <a:srgbClr val="000000"/>
                </a:solidFill>
                <a:latin typeface="Helvetica Neue"/>
                <a:ea typeface="Times New Roman"/>
                <a:cs typeface="Times New Roman"/>
              </a:rPr>
              <a:t>System.out</a:t>
            </a:r>
            <a:r>
              <a:rPr lang="en-US" sz="1600" dirty="0" smtClean="0">
                <a:solidFill>
                  <a:srgbClr val="000000"/>
                </a:solidFill>
                <a:latin typeface="Helvetica Neue"/>
                <a:ea typeface="Times New Roman"/>
                <a:cs typeface="Times New Roman"/>
              </a:rPr>
              <a:t>)</a:t>
            </a:r>
            <a:endParaRPr lang="en-US" sz="1600" dirty="0">
              <a:solidFill>
                <a:srgbClr val="000000"/>
              </a:solidFill>
              <a:latin typeface="Helvetica Neue"/>
              <a:ea typeface="Times New Roman"/>
              <a:cs typeface="Times New Roman"/>
            </a:endParaRPr>
          </a:p>
          <a:p>
            <a:pPr>
              <a:lnSpc>
                <a:spcPts val="1500"/>
              </a:lnSpc>
              <a:spcBef>
                <a:spcPts val="1500"/>
              </a:spcBef>
              <a:spcAft>
                <a:spcPts val="1700"/>
              </a:spcAft>
            </a:pPr>
            <a:r>
              <a:rPr lang="en-US" sz="1600" dirty="0" err="1" smtClean="0">
                <a:solidFill>
                  <a:srgbClr val="000000"/>
                </a:solidFill>
                <a:latin typeface="Helvetica Neue"/>
                <a:ea typeface="Times New Roman"/>
                <a:cs typeface="Times New Roman"/>
              </a:rPr>
              <a:t>Cand</a:t>
            </a:r>
            <a:r>
              <a:rPr lang="en-US" sz="1600" dirty="0" smtClean="0">
                <a:solidFill>
                  <a:srgbClr val="000000"/>
                </a:solidFill>
                <a:latin typeface="Helvetica Neue"/>
                <a:ea typeface="Times New Roman"/>
                <a:cs typeface="Times New Roman"/>
              </a:rPr>
              <a:t> p</a:t>
            </a:r>
            <a:r>
              <a:rPr lang="ro-RO" sz="1600" dirty="0" smtClean="0">
                <a:solidFill>
                  <a:srgbClr val="000000"/>
                </a:solidFill>
                <a:latin typeface="Helvetica Neue"/>
                <a:ea typeface="Times New Roman"/>
                <a:cs typeface="Times New Roman"/>
              </a:rPr>
              <a:t>rocesul </a:t>
            </a:r>
            <a:r>
              <a:rPr lang="ro-RO" sz="1600" dirty="0">
                <a:solidFill>
                  <a:srgbClr val="000000"/>
                </a:solidFill>
                <a:latin typeface="Helvetica Neue"/>
                <a:ea typeface="Times New Roman"/>
                <a:cs typeface="Times New Roman"/>
              </a:rPr>
              <a:t>de scriere/citire se </a:t>
            </a:r>
            <a:r>
              <a:rPr lang="ro-RO" sz="1600" dirty="0" smtClean="0">
                <a:solidFill>
                  <a:srgbClr val="000000"/>
                </a:solidFill>
                <a:latin typeface="Helvetica Neue"/>
                <a:ea typeface="Times New Roman"/>
                <a:cs typeface="Times New Roman"/>
              </a:rPr>
              <a:t>face </a:t>
            </a:r>
            <a:r>
              <a:rPr lang="ro-RO" sz="1600" dirty="0">
                <a:solidFill>
                  <a:srgbClr val="000000"/>
                </a:solidFill>
                <a:latin typeface="Helvetica Neue"/>
                <a:ea typeface="Times New Roman"/>
                <a:cs typeface="Times New Roman"/>
              </a:rPr>
              <a:t>intre 2 sisteme din aceeasi retea - ceea ce e flux de intrare pentru prima, </a:t>
            </a:r>
            <a:r>
              <a:rPr lang="en-US" sz="1600" dirty="0" err="1" smtClean="0">
                <a:solidFill>
                  <a:srgbClr val="000000"/>
                </a:solidFill>
                <a:latin typeface="Helvetica Neue"/>
                <a:ea typeface="Times New Roman"/>
                <a:cs typeface="Times New Roman"/>
              </a:rPr>
              <a:t>va</a:t>
            </a:r>
            <a:r>
              <a:rPr lang="en-US" sz="1600" dirty="0" smtClean="0">
                <a:solidFill>
                  <a:srgbClr val="000000"/>
                </a:solidFill>
                <a:latin typeface="Helvetica Neue"/>
                <a:ea typeface="Times New Roman"/>
                <a:cs typeface="Times New Roman"/>
              </a:rPr>
              <a:t> fi</a:t>
            </a:r>
            <a:r>
              <a:rPr lang="ro-RO" sz="1600" dirty="0" smtClean="0">
                <a:solidFill>
                  <a:srgbClr val="000000"/>
                </a:solidFill>
                <a:latin typeface="Helvetica Neue"/>
                <a:ea typeface="Times New Roman"/>
                <a:cs typeface="Times New Roman"/>
              </a:rPr>
              <a:t> </a:t>
            </a:r>
            <a:r>
              <a:rPr lang="ro-RO" sz="1600" dirty="0">
                <a:solidFill>
                  <a:srgbClr val="000000"/>
                </a:solidFill>
                <a:latin typeface="Helvetica Neue"/>
                <a:ea typeface="Times New Roman"/>
                <a:cs typeface="Times New Roman"/>
              </a:rPr>
              <a:t>flux de iesire pentru a doua</a:t>
            </a:r>
            <a:endParaRPr lang="ro-RO" sz="1400" dirty="0">
              <a:latin typeface="Calibri"/>
              <a:ea typeface="Calibri"/>
              <a:cs typeface="Times New Roman"/>
            </a:endParaRPr>
          </a:p>
          <a:p>
            <a:pPr marL="457200" indent="-457200">
              <a:lnSpc>
                <a:spcPts val="1400"/>
              </a:lnSpc>
              <a:spcBef>
                <a:spcPts val="1500"/>
              </a:spcBef>
              <a:spcAft>
                <a:spcPts val="1700"/>
              </a:spcAft>
            </a:pPr>
            <a:endParaRPr lang="ro-RO" sz="1600" dirty="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31646" y="3698597"/>
            <a:ext cx="1000861" cy="31815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950619" y="39006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21734" y="2392788"/>
            <a:ext cx="1981838" cy="331411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280874" y="2652859"/>
            <a:ext cx="2416453" cy="33803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sz="1200" dirty="0">
              <a:solidFill>
                <a:srgbClr val="40BD7E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smtClean="0">
                <a:solidFill>
                  <a:schemeClr val="bg2">
                    <a:lumMod val="10000"/>
                  </a:schemeClr>
                </a:solidFill>
              </a:rPr>
              <a:t>IO Streams</a:t>
            </a:r>
            <a:endParaRPr lang="en-US" sz="20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" name="Folded Corner 2"/>
          <p:cNvSpPr/>
          <p:nvPr/>
        </p:nvSpPr>
        <p:spPr>
          <a:xfrm>
            <a:off x="657831" y="1204088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342900" indent="-342900">
              <a:spcAft>
                <a:spcPts val="525"/>
              </a:spcAft>
              <a:buFont typeface="Wingdings"/>
              <a:buChar char=""/>
            </a:pPr>
            <a:r>
              <a:rPr lang="ro-RO" dirty="0">
                <a:solidFill>
                  <a:schemeClr val="tx2"/>
                </a:solidFill>
                <a:latin typeface="Helvetica Neue"/>
                <a:ea typeface="Times New Roman"/>
                <a:cs typeface="Times New Roman"/>
              </a:rPr>
              <a:t>Fluxuri de low - level </a:t>
            </a:r>
            <a:r>
              <a:rPr lang="en-US" dirty="0" smtClean="0">
                <a:solidFill>
                  <a:srgbClr val="000000"/>
                </a:solidFill>
                <a:latin typeface="Helvetica Neue"/>
                <a:ea typeface="Times New Roman"/>
                <a:cs typeface="Times New Roman"/>
              </a:rPr>
              <a:t>- </a:t>
            </a:r>
            <a:r>
              <a:rPr lang="ro-RO" dirty="0" smtClean="0">
                <a:solidFill>
                  <a:srgbClr val="000000"/>
                </a:solidFill>
                <a:latin typeface="Helvetica Neue"/>
                <a:ea typeface="Times New Roman"/>
                <a:cs typeface="Times New Roman"/>
              </a:rPr>
              <a:t>ne permit </a:t>
            </a:r>
            <a:r>
              <a:rPr lang="ro-RO" dirty="0">
                <a:solidFill>
                  <a:srgbClr val="000000"/>
                </a:solidFill>
                <a:latin typeface="Helvetica Neue"/>
                <a:ea typeface="Times New Roman"/>
                <a:cs typeface="Times New Roman"/>
              </a:rPr>
              <a:t>sa citim informatia numai sub forma de </a:t>
            </a:r>
            <a:r>
              <a:rPr lang="ro-RO" dirty="0" smtClean="0">
                <a:solidFill>
                  <a:srgbClr val="000000"/>
                </a:solidFill>
                <a:latin typeface="Helvetica Neue"/>
                <a:ea typeface="Times New Roman"/>
                <a:cs typeface="Times New Roman"/>
              </a:rPr>
              <a:t>bytes</a:t>
            </a:r>
            <a:endParaRPr lang="en-US" dirty="0" smtClean="0">
              <a:solidFill>
                <a:srgbClr val="000000"/>
              </a:solidFill>
              <a:latin typeface="Helvetica Neue"/>
              <a:ea typeface="Times New Roman"/>
              <a:cs typeface="Times New Roman"/>
            </a:endParaRPr>
          </a:p>
          <a:p>
            <a:pPr marL="342900" indent="-342900">
              <a:spcAft>
                <a:spcPts val="525"/>
              </a:spcAft>
              <a:buFont typeface="Wingdings"/>
              <a:buChar char=""/>
            </a:pPr>
            <a:r>
              <a:rPr lang="ro-RO" dirty="0">
                <a:solidFill>
                  <a:schemeClr val="tx2"/>
                </a:solidFill>
                <a:latin typeface="Helvetica Neue"/>
                <a:ea typeface="Times New Roman"/>
                <a:cs typeface="Times New Roman"/>
              </a:rPr>
              <a:t>Fluxuri de </a:t>
            </a:r>
            <a:r>
              <a:rPr lang="ro-RO" dirty="0" smtClean="0">
                <a:solidFill>
                  <a:schemeClr val="tx2"/>
                </a:solidFill>
                <a:latin typeface="Helvetica Neue"/>
                <a:ea typeface="Times New Roman"/>
                <a:cs typeface="Times New Roman"/>
              </a:rPr>
              <a:t>high—level</a:t>
            </a:r>
            <a:r>
              <a:rPr lang="en-US" dirty="0" smtClean="0">
                <a:solidFill>
                  <a:schemeClr val="tx2"/>
                </a:solidFill>
                <a:latin typeface="Helvetica Neue"/>
                <a:ea typeface="Times New Roman"/>
                <a:cs typeface="Times New Roman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Helvetica Neue"/>
                <a:ea typeface="Times New Roman"/>
                <a:cs typeface="Times New Roman"/>
              </a:rPr>
              <a:t>- le </a:t>
            </a:r>
            <a:r>
              <a:rPr lang="en-US" dirty="0" err="1" smtClean="0">
                <a:solidFill>
                  <a:srgbClr val="000000"/>
                </a:solidFill>
                <a:latin typeface="Helvetica Neue"/>
                <a:ea typeface="Times New Roman"/>
                <a:cs typeface="Times New Roman"/>
              </a:rPr>
              <a:t>folosim</a:t>
            </a:r>
            <a:r>
              <a:rPr lang="en-US" dirty="0" smtClean="0">
                <a:solidFill>
                  <a:srgbClr val="000000"/>
                </a:solidFill>
                <a:latin typeface="Helvetica Neue"/>
                <a:ea typeface="Times New Roman"/>
                <a:cs typeface="Times New Roman"/>
              </a:rPr>
              <a:t> in mod direct</a:t>
            </a:r>
          </a:p>
          <a:p>
            <a:pPr marL="342900" indent="-342900">
              <a:spcAft>
                <a:spcPts val="525"/>
              </a:spcAft>
              <a:buFont typeface="Wingdings"/>
              <a:buChar char=""/>
            </a:pPr>
            <a:endParaRPr lang="en-US" dirty="0">
              <a:solidFill>
                <a:srgbClr val="000000"/>
              </a:solidFill>
              <a:latin typeface="Helvetica Neue"/>
              <a:cs typeface="Times New Roman"/>
            </a:endParaRPr>
          </a:p>
          <a:p>
            <a:pPr marL="342900" indent="-342900">
              <a:spcAft>
                <a:spcPts val="525"/>
              </a:spcAft>
              <a:buFont typeface="Wingdings"/>
              <a:buChar char=""/>
            </a:pPr>
            <a:r>
              <a:rPr lang="en-US" dirty="0" smtClean="0">
                <a:solidFill>
                  <a:srgbClr val="000000"/>
                </a:solidFill>
                <a:latin typeface="Helvetica Neue"/>
                <a:ea typeface="Times New Roman"/>
                <a:cs typeface="Times New Roman"/>
              </a:rPr>
              <a:t>i</a:t>
            </a:r>
            <a:r>
              <a:rPr lang="ro-RO" dirty="0" smtClean="0">
                <a:solidFill>
                  <a:srgbClr val="000000"/>
                </a:solidFill>
                <a:latin typeface="Helvetica Neue"/>
                <a:ea typeface="Times New Roman"/>
                <a:cs typeface="Times New Roman"/>
              </a:rPr>
              <a:t>n </a:t>
            </a:r>
            <a:r>
              <a:rPr lang="ro-RO" dirty="0">
                <a:solidFill>
                  <a:srgbClr val="000000"/>
                </a:solidFill>
                <a:latin typeface="Helvetica Neue"/>
                <a:ea typeface="Times New Roman"/>
                <a:cs typeface="Times New Roman"/>
              </a:rPr>
              <a:t>realitate fluxurile sunt doar </a:t>
            </a:r>
            <a:r>
              <a:rPr lang="ro-RO" dirty="0" smtClean="0">
                <a:solidFill>
                  <a:srgbClr val="000000"/>
                </a:solidFill>
                <a:latin typeface="Helvetica Neue"/>
                <a:ea typeface="Times New Roman"/>
                <a:cs typeface="Times New Roman"/>
              </a:rPr>
              <a:t>low-level</a:t>
            </a:r>
            <a:endParaRPr lang="en-US" dirty="0" smtClean="0">
              <a:solidFill>
                <a:srgbClr val="000000"/>
              </a:solidFill>
              <a:latin typeface="Helvetica Neue"/>
              <a:ea typeface="Times New Roman"/>
              <a:cs typeface="Times New Roman"/>
            </a:endParaRPr>
          </a:p>
          <a:p>
            <a:pPr marL="342900" indent="-342900">
              <a:spcAft>
                <a:spcPts val="525"/>
              </a:spcAft>
              <a:buFont typeface="Wingdings"/>
              <a:buChar char=""/>
            </a:pPr>
            <a:r>
              <a:rPr lang="en-US" dirty="0" err="1" smtClean="0">
                <a:solidFill>
                  <a:srgbClr val="000000"/>
                </a:solidFill>
                <a:latin typeface="Helvetica Neue"/>
                <a:ea typeface="Times New Roman"/>
                <a:cs typeface="Times New Roman"/>
              </a:rPr>
              <a:t>Fluxurile</a:t>
            </a:r>
            <a:r>
              <a:rPr lang="en-US" dirty="0" smtClean="0">
                <a:solidFill>
                  <a:srgbClr val="000000"/>
                </a:solidFill>
                <a:latin typeface="Helvetica Neue"/>
                <a:ea typeface="Times New Roman"/>
                <a:cs typeface="Times New Roman"/>
              </a:rPr>
              <a:t> high-level = </a:t>
            </a:r>
            <a:r>
              <a:rPr lang="ro-RO" dirty="0" smtClean="0">
                <a:solidFill>
                  <a:srgbClr val="000000"/>
                </a:solidFill>
                <a:latin typeface="Helvetica Neue"/>
                <a:ea typeface="Times New Roman"/>
                <a:cs typeface="Times New Roman"/>
              </a:rPr>
              <a:t>unelte </a:t>
            </a:r>
            <a:r>
              <a:rPr lang="ro-RO" dirty="0">
                <a:solidFill>
                  <a:srgbClr val="000000"/>
                </a:solidFill>
                <a:latin typeface="Helvetica Neue"/>
                <a:ea typeface="Times New Roman"/>
                <a:cs typeface="Times New Roman"/>
              </a:rPr>
              <a:t>folosite de catre programatori pentru a simplifica lucrul cu cele low-level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31646" y="3698597"/>
            <a:ext cx="1000861" cy="31815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950619" y="39006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21734" y="2392788"/>
            <a:ext cx="1981838" cy="331411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280874" y="2652859"/>
            <a:ext cx="2416453" cy="33803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sz="1200" dirty="0">
              <a:solidFill>
                <a:srgbClr val="40BD7E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smtClean="0">
                <a:solidFill>
                  <a:schemeClr val="bg2">
                    <a:lumMod val="10000"/>
                  </a:schemeClr>
                </a:solidFill>
              </a:rPr>
              <a:t>IO Streams</a:t>
            </a:r>
            <a:endParaRPr lang="en-US" sz="20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" name="Folded Corner 2"/>
          <p:cNvSpPr/>
          <p:nvPr/>
        </p:nvSpPr>
        <p:spPr>
          <a:xfrm>
            <a:off x="657831" y="1204088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31646" y="3698597"/>
            <a:ext cx="1000861" cy="31815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80874" y="2652859"/>
            <a:ext cx="2416453" cy="33803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sz="1200" dirty="0">
              <a:solidFill>
                <a:srgbClr val="40BD7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32507" y="2271859"/>
            <a:ext cx="2667000" cy="33803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sz="1200" dirty="0">
              <a:solidFill>
                <a:srgbClr val="40BD7E"/>
              </a:solidFill>
            </a:endParaRPr>
          </a:p>
        </p:txBody>
      </p:sp>
      <p:pic>
        <p:nvPicPr>
          <p:cNvPr id="13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913" y="1361731"/>
            <a:ext cx="6172200" cy="3328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smtClean="0">
                <a:solidFill>
                  <a:schemeClr val="bg2">
                    <a:lumMod val="10000"/>
                  </a:schemeClr>
                </a:solidFill>
              </a:rPr>
              <a:t>IO Streams</a:t>
            </a:r>
            <a:endParaRPr lang="en-US" sz="20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" name="Folded Corner 2"/>
          <p:cNvSpPr/>
          <p:nvPr/>
        </p:nvSpPr>
        <p:spPr>
          <a:xfrm>
            <a:off x="657831" y="1204088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algn="l">
              <a:lnSpc>
                <a:spcPct val="100000"/>
              </a:lnSpc>
              <a:spcAft>
                <a:spcPts val="525"/>
              </a:spcAft>
            </a:pPr>
            <a:endParaRPr 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31646" y="3698597"/>
            <a:ext cx="1000861" cy="31815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80874" y="2652859"/>
            <a:ext cx="2416453" cy="33803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sz="1200" dirty="0">
              <a:solidFill>
                <a:srgbClr val="40BD7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32507" y="2271859"/>
            <a:ext cx="2667000" cy="33803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sz="1200" dirty="0">
              <a:solidFill>
                <a:srgbClr val="40BD7E"/>
              </a:solidFill>
            </a:endParaRPr>
          </a:p>
        </p:txBody>
      </p:sp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3899" y="1343234"/>
            <a:ext cx="5867400" cy="3208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09272" y="1123950"/>
            <a:ext cx="7480300" cy="3673476"/>
          </a:xfrm>
          <a:solidFill>
            <a:schemeClr val="bg2">
              <a:lumMod val="50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Low-level:</a:t>
            </a:r>
          </a:p>
          <a:p>
            <a:pPr marL="0" indent="0">
              <a:buNone/>
            </a:pPr>
            <a:r>
              <a:rPr lang="ro-RO" dirty="0" smtClean="0"/>
              <a:t>InputStream</a:t>
            </a:r>
            <a:endParaRPr lang="en-US" dirty="0" smtClean="0"/>
          </a:p>
          <a:p>
            <a:pPr marL="0" indent="0">
              <a:buNone/>
            </a:pPr>
            <a:r>
              <a:rPr lang="ro-RO" dirty="0" smtClean="0"/>
              <a:t>OutputStream</a:t>
            </a:r>
            <a:endParaRPr lang="en-US" dirty="0" smtClean="0"/>
          </a:p>
          <a:p>
            <a:pPr marL="0" indent="0">
              <a:buNone/>
            </a:pPr>
            <a:r>
              <a:rPr lang="ro-RO" dirty="0" smtClean="0"/>
              <a:t>FileInputStream</a:t>
            </a:r>
            <a:endParaRPr lang="en-US" dirty="0" smtClean="0"/>
          </a:p>
          <a:p>
            <a:pPr marL="0" indent="0">
              <a:buNone/>
            </a:pPr>
            <a:r>
              <a:rPr lang="ro-RO" dirty="0"/>
              <a:t>FileOutputStream</a:t>
            </a:r>
          </a:p>
          <a:p>
            <a:pPr marL="0" indent="0">
              <a:buNone/>
            </a:pPr>
            <a:r>
              <a:rPr lang="ro-RO" dirty="0" smtClean="0"/>
              <a:t>ByteArrayInput/OutputStream </a:t>
            </a:r>
            <a:endParaRPr lang="ro-RO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idx="1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dirty="0">
                <a:solidFill>
                  <a:schemeClr val="accent6">
                    <a:lumMod val="75000"/>
                  </a:schemeClr>
                </a:solidFill>
              </a:rPr>
            </a:br>
            <a:endParaRPr lang="ro-RO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222" y="133350"/>
            <a:ext cx="7772400" cy="682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030700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dirty="0" err="1">
                <a:solidFill>
                  <a:schemeClr val="bg2">
                    <a:lumMod val="10000"/>
                  </a:schemeClr>
                </a:solidFill>
              </a:rPr>
              <a:t>Clasificare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</a:rPr>
              <a:t> low </a:t>
            </a:r>
            <a:r>
              <a:rPr lang="en-US" sz="2000" dirty="0" err="1">
                <a:solidFill>
                  <a:schemeClr val="bg2">
                    <a:lumMod val="10000"/>
                  </a:schemeClr>
                </a:solidFill>
              </a:rPr>
              <a:t>si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</a:rPr>
              <a:t> high level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2000" dirty="0">
                <a:solidFill>
                  <a:schemeClr val="accent6">
                    <a:lumMod val="75000"/>
                  </a:schemeClr>
                </a:solidFill>
              </a:rPr>
            </a:br>
            <a:endParaRPr lang="en-US" sz="20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" name="Folded Corner 2"/>
          <p:cNvSpPr/>
          <p:nvPr/>
        </p:nvSpPr>
        <p:spPr>
          <a:xfrm>
            <a:off x="638075" y="1204089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>
              <a:lnSpc>
                <a:spcPts val="1400"/>
              </a:lnSpc>
              <a:spcBef>
                <a:spcPts val="1500"/>
              </a:spcBef>
              <a:spcAft>
                <a:spcPts val="1700"/>
              </a:spcAft>
            </a:pPr>
            <a:r>
              <a:rPr lang="ro-RO" dirty="0" smtClean="0">
                <a:solidFill>
                  <a:schemeClr val="accent5">
                    <a:lumMod val="50000"/>
                  </a:schemeClr>
                </a:solidFill>
                <a:latin typeface="Helvetica Neue"/>
                <a:ea typeface="Times New Roman"/>
                <a:cs typeface="Times New Roman"/>
              </a:rPr>
              <a:t>High level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Helvetica Neue"/>
                <a:ea typeface="Times New Roman"/>
                <a:cs typeface="Times New Roman"/>
              </a:rPr>
              <a:t> (</a:t>
            </a:r>
            <a:r>
              <a:rPr lang="ro-RO" dirty="0">
                <a:solidFill>
                  <a:schemeClr val="accent5">
                    <a:lumMod val="50000"/>
                  </a:schemeClr>
                </a:solidFill>
                <a:latin typeface="Helvetica Neue"/>
                <a:ea typeface="Times New Roman"/>
                <a:cs typeface="Times New Roman"/>
              </a:rPr>
              <a:t>design </a:t>
            </a:r>
            <a:r>
              <a:rPr lang="ro-RO" dirty="0" smtClean="0">
                <a:solidFill>
                  <a:schemeClr val="accent5">
                    <a:lumMod val="50000"/>
                  </a:schemeClr>
                </a:solidFill>
                <a:latin typeface="Helvetica Neue"/>
                <a:ea typeface="Times New Roman"/>
                <a:cs typeface="Times New Roman"/>
              </a:rPr>
              <a:t>patter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Helvetica Neue"/>
                <a:ea typeface="Times New Roman"/>
                <a:cs typeface="Times New Roman"/>
              </a:rPr>
              <a:t>n </a:t>
            </a: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  <a:latin typeface="Helvetica Neue"/>
                <a:ea typeface="Times New Roman"/>
                <a:cs typeface="Times New Roman"/>
              </a:rPr>
              <a:t>utilizat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Helvetica Neue"/>
                <a:ea typeface="Times New Roman"/>
                <a:cs typeface="Times New Roman"/>
              </a:rPr>
              <a:t> -&gt; </a:t>
            </a:r>
            <a:r>
              <a:rPr lang="ro-RO" dirty="0" smtClean="0">
                <a:solidFill>
                  <a:schemeClr val="accent5">
                    <a:lumMod val="50000"/>
                  </a:schemeClr>
                </a:solidFill>
                <a:latin typeface="Helvetica Neue"/>
                <a:ea typeface="Times New Roman"/>
                <a:cs typeface="Times New Roman"/>
              </a:rPr>
              <a:t>Decorator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Helvetica Neue"/>
                <a:ea typeface="Times New Roman"/>
                <a:cs typeface="Times New Roman"/>
              </a:rPr>
              <a:t>):</a:t>
            </a:r>
          </a:p>
          <a:p>
            <a:pPr marL="457200" indent="-457200">
              <a:lnSpc>
                <a:spcPts val="1400"/>
              </a:lnSpc>
              <a:spcBef>
                <a:spcPts val="1500"/>
              </a:spcBef>
              <a:spcAft>
                <a:spcPts val="1700"/>
              </a:spcAft>
            </a:pPr>
            <a:r>
              <a:rPr lang="ro-RO" sz="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 </a:t>
            </a:r>
            <a:r>
              <a:rPr lang="ro-RO" dirty="0">
                <a:solidFill>
                  <a:srgbClr val="000000"/>
                </a:solidFill>
                <a:latin typeface="Helvetica Neue"/>
                <a:ea typeface="Times New Roman"/>
                <a:cs typeface="Times New Roman"/>
              </a:rPr>
              <a:t>DataInputStream; DataOutputStream</a:t>
            </a:r>
            <a:endParaRPr lang="ro-RO" sz="1600" dirty="0">
              <a:latin typeface="Calibri"/>
              <a:ea typeface="Calibri"/>
              <a:cs typeface="Times New Roman"/>
            </a:endParaRPr>
          </a:p>
          <a:p>
            <a:pPr marL="457200" indent="-457200">
              <a:lnSpc>
                <a:spcPts val="1400"/>
              </a:lnSpc>
              <a:spcBef>
                <a:spcPts val="1500"/>
              </a:spcBef>
              <a:spcAft>
                <a:spcPts val="1700"/>
              </a:spcAft>
            </a:pPr>
            <a:r>
              <a:rPr lang="ro-RO" dirty="0" smtClean="0">
                <a:solidFill>
                  <a:srgbClr val="000000"/>
                </a:solidFill>
                <a:latin typeface="Helvetica Neue"/>
                <a:ea typeface="Times New Roman"/>
                <a:cs typeface="Times New Roman"/>
              </a:rPr>
              <a:t>BufferedReader</a:t>
            </a:r>
            <a:r>
              <a:rPr lang="ro-RO" dirty="0">
                <a:solidFill>
                  <a:srgbClr val="000000"/>
                </a:solidFill>
                <a:latin typeface="Helvetica Neue"/>
                <a:ea typeface="Times New Roman"/>
                <a:cs typeface="Times New Roman"/>
              </a:rPr>
              <a:t>; BufferedWriter</a:t>
            </a:r>
            <a:endParaRPr lang="ro-RO" sz="1600" dirty="0">
              <a:latin typeface="Calibri"/>
              <a:ea typeface="Calibri"/>
              <a:cs typeface="Times New Roman"/>
            </a:endParaRPr>
          </a:p>
          <a:p>
            <a:pPr marL="457200" indent="-457200">
              <a:lnSpc>
                <a:spcPts val="1400"/>
              </a:lnSpc>
              <a:spcBef>
                <a:spcPts val="1500"/>
              </a:spcBef>
              <a:spcAft>
                <a:spcPts val="1700"/>
              </a:spcAft>
            </a:pPr>
            <a:r>
              <a:rPr lang="ro-RO" dirty="0" smtClean="0">
                <a:solidFill>
                  <a:srgbClr val="000000"/>
                </a:solidFill>
                <a:latin typeface="Helvetica Neue"/>
                <a:ea typeface="Times New Roman"/>
                <a:cs typeface="Times New Roman"/>
              </a:rPr>
              <a:t>PrintStream</a:t>
            </a:r>
            <a:r>
              <a:rPr lang="ro-RO" dirty="0">
                <a:solidFill>
                  <a:srgbClr val="000000"/>
                </a:solidFill>
                <a:latin typeface="Helvetica Neue"/>
                <a:ea typeface="Times New Roman"/>
                <a:cs typeface="Times New Roman"/>
              </a:rPr>
              <a:t>; PrintWriter</a:t>
            </a:r>
            <a:endParaRPr lang="ro-RO" sz="1600" dirty="0">
              <a:latin typeface="Calibri"/>
              <a:ea typeface="Calibri"/>
              <a:cs typeface="Times New Roman"/>
            </a:endParaRPr>
          </a:p>
          <a:p>
            <a:pPr marL="457200" indent="-457200">
              <a:lnSpc>
                <a:spcPts val="1400"/>
              </a:lnSpc>
              <a:spcBef>
                <a:spcPts val="1500"/>
              </a:spcBef>
              <a:spcAft>
                <a:spcPts val="1700"/>
              </a:spcAft>
            </a:pPr>
            <a:r>
              <a:rPr lang="ro-RO" dirty="0" smtClean="0">
                <a:solidFill>
                  <a:srgbClr val="000000"/>
                </a:solidFill>
                <a:latin typeface="Helvetica Neue"/>
                <a:ea typeface="Times New Roman"/>
                <a:cs typeface="Times New Roman"/>
              </a:rPr>
              <a:t>ObjectOutputStream</a:t>
            </a:r>
            <a:r>
              <a:rPr lang="ro-RO" dirty="0">
                <a:solidFill>
                  <a:srgbClr val="000000"/>
                </a:solidFill>
                <a:latin typeface="Helvetica Neue"/>
                <a:ea typeface="Times New Roman"/>
                <a:cs typeface="Times New Roman"/>
              </a:rPr>
              <a:t>; ObjectInputStream</a:t>
            </a:r>
            <a:endParaRPr lang="ro-RO" sz="1600" dirty="0">
              <a:latin typeface="Calibri"/>
              <a:ea typeface="Calibri"/>
              <a:cs typeface="Times New Roman"/>
            </a:endParaRPr>
          </a:p>
          <a:p>
            <a:pPr>
              <a:lnSpc>
                <a:spcPts val="1400"/>
              </a:lnSpc>
              <a:spcBef>
                <a:spcPts val="1500"/>
              </a:spcBef>
              <a:spcAft>
                <a:spcPts val="1700"/>
              </a:spcAft>
            </a:pPr>
            <a:endParaRPr lang="en-US" dirty="0" smtClean="0">
              <a:solidFill>
                <a:srgbClr val="000000"/>
              </a:solidFill>
              <a:latin typeface="Helvetica Neue"/>
              <a:ea typeface="Times New Roman"/>
              <a:cs typeface="Times New Roman"/>
            </a:endParaRPr>
          </a:p>
          <a:p>
            <a:pPr>
              <a:spcAft>
                <a:spcPts val="525"/>
              </a:spcAft>
            </a:pPr>
            <a:endParaRPr lang="en-US" dirty="0" smtClean="0">
              <a:solidFill>
                <a:srgbClr val="000000"/>
              </a:solidFill>
              <a:latin typeface="Helvetica Neue"/>
              <a:ea typeface="Times New Roman"/>
              <a:cs typeface="Times New Roman"/>
            </a:endParaRPr>
          </a:p>
          <a:p>
            <a:pPr>
              <a:spcAft>
                <a:spcPts val="525"/>
              </a:spcAft>
            </a:pPr>
            <a:endParaRPr lang="en-US" dirty="0" err="1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31646" y="3698597"/>
            <a:ext cx="1000861" cy="31815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50619" y="39006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21734" y="2392788"/>
            <a:ext cx="1981838" cy="331411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280874" y="2652859"/>
            <a:ext cx="2416453" cy="33803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sz="1200" dirty="0">
              <a:solidFill>
                <a:srgbClr val="40BD7E"/>
              </a:solidFill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WEBFONT1" val="Roboto-thin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WEIGHT:0:0:0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WEIGHT:2:0:0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WEIGHT:2:0:0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YOUT" val="threePicAndTx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YOUT" val="fourPic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2F0F1C"/>
      </a:dk2>
      <a:lt2>
        <a:srgbClr val="F1FAFB"/>
      </a:lt2>
      <a:accent1>
        <a:srgbClr val="A0CB46"/>
      </a:accent1>
      <a:accent2>
        <a:srgbClr val="4FBFC9"/>
      </a:accent2>
      <a:accent3>
        <a:srgbClr val="F7990F"/>
      </a:accent3>
      <a:accent4>
        <a:srgbClr val="ED4F39"/>
      </a:accent4>
      <a:accent5>
        <a:srgbClr val="BD3B70"/>
      </a:accent5>
      <a:accent6>
        <a:srgbClr val="FFCC52"/>
      </a:accent6>
      <a:hlink>
        <a:srgbClr val="4FBFC9"/>
      </a:hlink>
      <a:folHlink>
        <a:srgbClr val="BD3B70"/>
      </a:folHlink>
    </a:clrScheme>
    <a:fontScheme name="Default">
      <a:majorFont>
        <a:latin typeface="Roboto"/>
        <a:ea typeface=""/>
        <a:cs typeface=""/>
      </a:majorFont>
      <a:minorFont>
        <a:latin typeface="Roboto"/>
        <a:ea typeface=""/>
        <a:cs typeface="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>
          <a:solidFill>
            <a:schemeClr val="phClr">
              <a:shade val="95000"/>
              <a:satMod val="104999"/>
            </a:schemeClr>
          </a:solidFill>
          <a:prstDash val="solid"/>
        </a:ln>
        <a:ln w="25400" cap="flat">
          <a:solidFill>
            <a:schemeClr val="phClr"/>
          </a:solidFill>
          <a:prstDash val="solid"/>
        </a:ln>
        <a:ln w="38100" cap="flat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blipFill dpi="0" rotWithShape="1">
          <a:blip xmlns:r="http://schemas.openxmlformats.org/officeDocument/2006/relationships" r:embed="rId1">
            <a:duotone>
              <a:schemeClr val="phClr">
                <a:shade val="10000"/>
                <a:satMod val="400000"/>
              </a:schemeClr>
              <a:schemeClr val="phClr">
                <a:tint val="90000"/>
                <a:satMod val="200000"/>
              </a:schemeClr>
            </a:duotone>
          </a:blip>
          <a:tile tx="0" ty="0" sx="100000" sy="100000" algn="tl"/>
        </a:blip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6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2F0F1C"/>
      </a:dk2>
      <a:lt2>
        <a:srgbClr val="F1FAFB"/>
      </a:lt2>
      <a:accent1>
        <a:srgbClr val="A0CB46"/>
      </a:accent1>
      <a:accent2>
        <a:srgbClr val="4FBFC9"/>
      </a:accent2>
      <a:accent3>
        <a:srgbClr val="F7990F"/>
      </a:accent3>
      <a:accent4>
        <a:srgbClr val="ED4F39"/>
      </a:accent4>
      <a:accent5>
        <a:srgbClr val="BD3B70"/>
      </a:accent5>
      <a:accent6>
        <a:srgbClr val="FFCC52"/>
      </a:accent6>
      <a:hlink>
        <a:srgbClr val="4FBFC9"/>
      </a:hlink>
      <a:folHlink>
        <a:srgbClr val="BD3B70"/>
      </a:folHlink>
    </a:clrScheme>
    <a:fontScheme name="Default">
      <a:majorFont>
        <a:latin typeface="Roboto"/>
        <a:ea typeface=""/>
        <a:cs typeface=""/>
      </a:majorFont>
      <a:minorFont>
        <a:latin typeface="Roboto"/>
        <a:ea typeface=""/>
        <a:cs typeface="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>
          <a:solidFill>
            <a:schemeClr val="phClr">
              <a:shade val="95000"/>
              <a:satMod val="104999"/>
            </a:schemeClr>
          </a:solidFill>
          <a:prstDash val="solid"/>
        </a:ln>
        <a:ln w="25400" cap="flat">
          <a:solidFill>
            <a:schemeClr val="phClr"/>
          </a:solidFill>
          <a:prstDash val="solid"/>
        </a:ln>
        <a:ln w="38100" cap="flat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blipFill dpi="0" rotWithShape="1">
          <a:blip xmlns:r="http://schemas.openxmlformats.org/officeDocument/2006/relationships" r:embed="rId1">
            <a:duotone>
              <a:schemeClr val="phClr">
                <a:shade val="10000"/>
                <a:satMod val="400000"/>
              </a:schemeClr>
              <a:schemeClr val="phClr">
                <a:tint val="90000"/>
                <a:satMod val="200000"/>
              </a:schemeClr>
            </a:duotone>
          </a:blip>
          <a:tile tx="0" ty="0" sx="100000" sy="100000" algn="tl"/>
        </a:blip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6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600</TotalTime>
  <Words>588</Words>
  <Application>Microsoft Office PowerPoint</Application>
  <PresentationFormat>On-screen Show (16:9)</PresentationFormat>
  <Paragraphs>100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Wingdings</vt:lpstr>
      <vt:lpstr>Calibri</vt:lpstr>
      <vt:lpstr>Times New Roman</vt:lpstr>
      <vt:lpstr>inherit</vt:lpstr>
      <vt:lpstr>Roboto</vt:lpstr>
      <vt:lpstr>Helvetica Neue</vt:lpstr>
      <vt:lpstr>Default</vt:lpstr>
      <vt:lpstr>Java 1 A</vt:lpstr>
      <vt:lpstr>IO Streams – Fluxuri de input-output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zoho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workpathabc</dc:creator>
  <cp:lastModifiedBy>ALE</cp:lastModifiedBy>
  <cp:revision>76</cp:revision>
  <dcterms:created xsi:type="dcterms:W3CDTF">2010-03-09T10:03:29Z</dcterms:created>
  <dcterms:modified xsi:type="dcterms:W3CDTF">2018-10-14T17:28:26Z</dcterms:modified>
</cp:coreProperties>
</file>