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9144000" cy="5143500"/>
  <p:embeddedFontLst>
    <p:embeddedFont>
      <p:font typeface="Roboto" panose="020B0604020202020204" charset="0"/>
      <p:regular r:id="rId18"/>
      <p:bold r:id="rId19"/>
    </p:embeddedFont>
  </p:embeddedFontLst>
  <p:custDataLst>
    <p:tags r:id="rId20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oboto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Java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1.P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Curs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Metode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relativize()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da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relativa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path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alt path</a:t>
            </a: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dam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absoluta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relativa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vom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avea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IllegalArgumentException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normalize()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ma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ajuta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scriu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am multi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efectuat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 general relativize()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normalize()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impreuna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—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altfel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normalize()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am cum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fac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argumente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Files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653662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clas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utilitar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contine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statice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primesc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path-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uri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lucreaza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cu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sistemul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fisiere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Trebui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tratate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IOException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FileNotFoundException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createFile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echivalentul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createNewFile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•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createDirectory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echivalent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mkdir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•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createDirectories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echivalent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mkdirs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•  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arunca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FileAlreadyExistsException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fisierul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deja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spre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deosebire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de File care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intorcea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true/false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Files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806062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delete()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exceptie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fisierul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caut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•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deleteIfExists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acelasi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lucru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fara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aruncat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exceptie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•   in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continuare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sterge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doar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foldere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goale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- 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nevoie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recursivitate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foldere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continut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copy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-&gt;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copiem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fisierul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move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-&gt;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mutam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fisierul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it-IT" sz="1600" dirty="0">
                <a:solidFill>
                  <a:schemeClr val="bg2">
                    <a:lumMod val="10000"/>
                  </a:schemeClr>
                </a:solidFill>
              </a:rPr>
              <a:t>pentru redenumire - il mut in aceeasi locatie, dar cu alt </a:t>
            </a:r>
            <a:r>
              <a:rPr lang="it-IT" sz="1600" dirty="0" smtClean="0">
                <a:solidFill>
                  <a:schemeClr val="bg2">
                    <a:lumMod val="10000"/>
                  </a:schemeClr>
                </a:solidFill>
              </a:rPr>
              <a:t>nume</a:t>
            </a: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it-IT" sz="1600" dirty="0" smtClean="0">
                <a:solidFill>
                  <a:schemeClr val="accent4">
                    <a:lumMod val="75000"/>
                  </a:schemeClr>
                </a:solidFill>
              </a:rPr>
              <a:t>isDirectory()</a:t>
            </a:r>
            <a:r>
              <a:rPr lang="it-IT" sz="160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it-IT" sz="1600" dirty="0" smtClean="0">
                <a:solidFill>
                  <a:schemeClr val="accent4">
                    <a:lumMod val="75000"/>
                  </a:schemeClr>
                </a:solidFill>
              </a:rPr>
              <a:t>isRegularFile() </a:t>
            </a:r>
            <a:r>
              <a:rPr lang="it-IT" sz="1600" dirty="0" smtClean="0">
                <a:solidFill>
                  <a:schemeClr val="bg2">
                    <a:lumMod val="10000"/>
                  </a:schemeClr>
                </a:solidFill>
              </a:rPr>
              <a:t>-&gt; daca e folder sau fisier</a:t>
            </a: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r>
              <a:rPr lang="it-IT" sz="1600" dirty="0" smtClean="0">
                <a:solidFill>
                  <a:schemeClr val="accent4">
                    <a:lumMod val="75000"/>
                  </a:schemeClr>
                </a:solidFill>
              </a:rPr>
              <a:t>isHidden() </a:t>
            </a:r>
            <a:r>
              <a:rPr lang="it-IT" sz="1600" dirty="0" smtClean="0">
                <a:solidFill>
                  <a:schemeClr val="bg2">
                    <a:lumMod val="10000"/>
                  </a:schemeClr>
                </a:solidFill>
              </a:rPr>
              <a:t>-&gt; daca e ascuns fisierul</a:t>
            </a:r>
          </a:p>
          <a:p>
            <a:pPr marL="342900" indent="-342900">
              <a:lnSpc>
                <a:spcPct val="15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Files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readAllLines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-&gt;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citeste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liniile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dintr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-un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le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pune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-o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lista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aceasta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recomandata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fisiere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dimensiuni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foarte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fiind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vorba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stochez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String-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ajung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OutOfMemoryError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readAllBytes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citesc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sub forma de bytes un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fisier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4">
              <a:spcAft>
                <a:spcPts val="525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 nu se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foloseste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fisiere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text</a:t>
            </a:r>
          </a:p>
          <a:p>
            <a:pPr lvl="4">
              <a:spcAft>
                <a:spcPts val="525"/>
              </a:spcAft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citesc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intregime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vreau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il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procesez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Streams API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26787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pachet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obiecte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aparut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in J8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Stream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modalitate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procesare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set de date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inlantuita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operatii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•   Un stream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aiba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sursa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de date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mod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obligatoriu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finita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infinita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finita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data de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(cum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).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aceasta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pleaca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teava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(pipe-line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productie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ajunge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diverse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operatii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intermediare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•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Operatiile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intermediare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iau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elementele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diverse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lucruri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eventual le pun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pipe-line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La final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avem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operatie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terminala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obligatorie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Streams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cu Files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68324" y="1026244"/>
            <a:ext cx="7751378" cy="4034662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ines()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procesare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date din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2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eficient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dpdv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 al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operatiile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vom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face cu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singura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linie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cod </a:t>
            </a:r>
          </a:p>
          <a:p>
            <a:pPr lvl="2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atat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diverse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filtrari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procesare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afisam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liniile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pare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stergem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liniile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goale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etc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list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-&gt;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listeaza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ceea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gaseste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-un folder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alk()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 </a:t>
            </a:r>
            <a:r>
              <a:rPr lang="it-IT" dirty="0">
                <a:solidFill>
                  <a:schemeClr val="bg2">
                    <a:lumMod val="10000"/>
                  </a:schemeClr>
                </a:solidFill>
              </a:rPr>
              <a:t>in loc de list(); walk() se duce si in adancime, in sub-foldere pana la o adancime specificata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find()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 </a:t>
            </a:r>
            <a:r>
              <a:rPr lang="vi-VN" dirty="0">
                <a:solidFill>
                  <a:schemeClr val="bg2">
                    <a:lumMod val="10000"/>
                  </a:schemeClr>
                </a:solidFill>
              </a:rPr>
              <a:t>prin căutarea fișierelor dintr-un arbore de fișiere înrădăcinat la un fișier de pornire dat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newInputStream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returneaza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un input stream cu care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citesti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(low-level)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55957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File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283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Pachetul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java.io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Vechea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modalitate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lucru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in Java cu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fisiere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-&gt;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legacy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Cu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toate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acestea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in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practica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inca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extrem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intalnita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concreta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Cel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utilizat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mod de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instantiere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constructorul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cu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parametru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sir de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caractere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reprezentand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calea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sistemul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fisiere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ro-RO" dirty="0">
                <a:solidFill>
                  <a:schemeClr val="bg2">
                    <a:lumMod val="25000"/>
                  </a:schemeClr>
                </a:solidFill>
              </a:rPr>
              <a:t>- la aceasta cale din sistemul de fisiere nu se afla neaparat un fisier - poate aici dorim sa cream un folder/fisier el ne-existand </a:t>
            </a:r>
            <a:r>
              <a:rPr lang="ro-RO" dirty="0" smtClean="0">
                <a:solidFill>
                  <a:schemeClr val="bg2">
                    <a:lumMod val="25000"/>
                  </a:schemeClr>
                </a:solidFill>
              </a:rPr>
              <a:t>anterior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ajuta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lucram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fisiere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foldere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sters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mutat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setat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permisiuni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etc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IOException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+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FileNotFoundException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55957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Cai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relative/absolute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08105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modalitati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de a ne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referi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cai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rgbClr val="FF0000"/>
                </a:solidFill>
              </a:rPr>
              <a:t>Absoluta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- data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sistemul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fisiere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prin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relativ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radacina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(root) 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punctul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sistemul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fisiere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\\</a:t>
            </a:r>
            <a:r>
              <a:rPr lang="ro-RO" dirty="0"/>
              <a:t>       </a:t>
            </a:r>
            <a:r>
              <a:rPr lang="ro-RO" dirty="0">
                <a:solidFill>
                  <a:schemeClr val="bg2">
                    <a:lumMod val="25000"/>
                  </a:schemeClr>
                </a:solidFill>
              </a:rPr>
              <a:t> \\ - cale absoluta </a:t>
            </a:r>
          </a:p>
          <a:p>
            <a:r>
              <a:rPr lang="ro-RO" dirty="0">
                <a:solidFill>
                  <a:schemeClr val="accent4">
                    <a:lumMod val="75000"/>
                  </a:schemeClr>
                </a:solidFill>
              </a:rPr>
              <a:t>\\</a:t>
            </a:r>
            <a:r>
              <a:rPr lang="ro-RO" dirty="0">
                <a:solidFill>
                  <a:schemeClr val="tx1"/>
                </a:solidFill>
              </a:rPr>
              <a:t> /</a:t>
            </a:r>
            <a:r>
              <a:rPr lang="ro-RO" dirty="0">
                <a:solidFill>
                  <a:schemeClr val="bg2">
                    <a:lumMod val="25000"/>
                  </a:schemeClr>
                </a:solidFill>
              </a:rPr>
              <a:t>A /\B\ /C </a:t>
            </a:r>
            <a:r>
              <a:rPr lang="ro-RO" dirty="0">
                <a:solidFill>
                  <a:schemeClr val="bg2">
                    <a:lumMod val="25000"/>
                  </a:schemeClr>
                </a:solidFill>
              </a:rPr>
              <a:t>- cale absoluta - pt Linux</a:t>
            </a:r>
          </a:p>
          <a:p>
            <a:r>
              <a:rPr lang="ro-RO" dirty="0">
                <a:solidFill>
                  <a:schemeClr val="bg2">
                    <a:lumMod val="25000"/>
                  </a:schemeClr>
                </a:solidFill>
              </a:rPr>
              <a:t>       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ro-RO" dirty="0" smtClean="0">
                <a:solidFill>
                  <a:schemeClr val="bg2">
                    <a:lumMod val="25000"/>
                  </a:schemeClr>
                </a:solidFill>
              </a:rPr>
              <a:t>A\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ro-RO" dirty="0" smtClean="0">
                <a:solidFill>
                  <a:schemeClr val="bg2">
                    <a:lumMod val="25000"/>
                  </a:schemeClr>
                </a:solidFill>
              </a:rPr>
              <a:t>B\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ro-RO" dirty="0" smtClean="0">
                <a:solidFill>
                  <a:schemeClr val="bg2">
                    <a:lumMod val="25000"/>
                  </a:schemeClr>
                </a:solidFill>
              </a:rPr>
              <a:t>C </a:t>
            </a:r>
            <a:r>
              <a:rPr lang="ro-RO" dirty="0">
                <a:solidFill>
                  <a:schemeClr val="bg2">
                    <a:lumMod val="25000"/>
                  </a:schemeClr>
                </a:solidFill>
              </a:rPr>
              <a:t>- cale relativa</a:t>
            </a:r>
          </a:p>
          <a:p>
            <a:r>
              <a:rPr lang="ro-RO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r>
              <a:rPr lang="ro-RO" dirty="0">
                <a:solidFill>
                  <a:schemeClr val="bg2">
                    <a:lumMod val="25000"/>
                  </a:schemeClr>
                </a:solidFill>
              </a:rPr>
              <a:t>        C:/A/B/C - pentru Windows</a:t>
            </a:r>
          </a:p>
          <a:p>
            <a:r>
              <a:rPr lang="ro-RO" dirty="0">
                <a:solidFill>
                  <a:schemeClr val="bg2">
                    <a:lumMod val="25000"/>
                  </a:schemeClr>
                </a:solidFill>
              </a:rPr>
              <a:t>        D:/D/E/F/G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relative/absolute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Relativa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- ma refer de la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- de la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un alt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fisier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-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relativa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root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/A/D 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calea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D-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meu;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gandim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A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            /A/D/E 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calea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E-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meu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Cum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deplasam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sistemul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fisiere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../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-&gt; ne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intoarcem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parinte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./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ramanem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folderul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curent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55957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File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Metode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kdir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-&gt;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creez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folder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mkdirs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creez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foldere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unul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celalalt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createNewFile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-&gt;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creez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fisier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gol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elete()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–&gt;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stergere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fisiere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folodere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goale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list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-&gt;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afisarea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continutului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folder sub forma de String-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uri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listFiles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-&gt;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afisarea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continutului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folder sub forma de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instante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de        		File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Inlocuirea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File cu un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nou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pachet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API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File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respecta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doua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caractersitici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arhitecturale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Single Responsibility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conceptul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tine de DP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clean-coding.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scurt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inseamna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aceasta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are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scop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face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referire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calea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localizare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fisierelor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asemenea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ocupa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lucrul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fisiere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abstractizeaza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niciun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problematic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fisiere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Linux nu 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fisiere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asemanator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Windows-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corect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diferentele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SO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ajutorul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acestei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lucra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decuplat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difera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Java,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tratat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felul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pastreaza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portabil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noua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lucru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5957" y="121127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Pachetul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java.nio.file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Clasele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vom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lucra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interfata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Path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raspunzatoare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abstractizarea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•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clasa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Paths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tip Factory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FactoryMethod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design pattern 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clasa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Files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decupleaza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lucrul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fisiere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utilitara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statice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9"/>
            <a:ext cx="7751378" cy="372986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getClass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-&gt;  in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fuctie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sistemul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operare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afisa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altceva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getFileName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getParent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getRoot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-&gt; la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cale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relativa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returneaza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null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getName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getNameCount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parcurgerea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nivelelor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din Path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root-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considerare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nivel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-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incepe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la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0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subpath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obtin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parte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calea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relativa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intre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cei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doi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indecsi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		care se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dau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parametru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toFile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Path 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</a:rPr>
              <a:t>metoda 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care imi transforma un Path in File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toPath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in File 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</a:rPr>
              <a:t>metoda 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care imi transforma File-ul in 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</a:rPr>
              <a:t>Path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it-IT" dirty="0" smtClean="0">
                <a:solidFill>
                  <a:schemeClr val="accent4">
                    <a:lumMod val="75000"/>
                  </a:schemeClr>
                </a:solidFill>
              </a:rPr>
              <a:t>isAbsolute() </a:t>
            </a:r>
            <a:r>
              <a:rPr lang="it-IT" dirty="0" smtClean="0">
                <a:solidFill>
                  <a:schemeClr val="bg2">
                    <a:lumMod val="25000"/>
                  </a:schemeClr>
                </a:solidFill>
              </a:rPr>
              <a:t>-&gt; daca avem cale absoluta sau relativa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34020" y="407570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657831" y="120408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rezolvarea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cailor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modalitate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concatenare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ajutorul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resolve()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practica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intrebari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OCP din el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•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discutam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despre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relative 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rezultatul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concantarea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•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absoluta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atunci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urmatoarele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cazuri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◦           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p1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absoluta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p2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relativa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rezultatul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◦           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p1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relativa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p2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absoluta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atunci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rezultatul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reprezentat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chiar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p2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08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1149</Words>
  <Application>Microsoft Office PowerPoint</Application>
  <PresentationFormat>On-screen Show (16:9)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Wingdings</vt:lpstr>
      <vt:lpstr>Roboto</vt:lpstr>
      <vt:lpstr>Default</vt:lpstr>
      <vt:lpstr>Java 1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ALE</cp:lastModifiedBy>
  <cp:revision>76</cp:revision>
  <dcterms:created xsi:type="dcterms:W3CDTF">2010-03-09T10:03:29Z</dcterms:created>
  <dcterms:modified xsi:type="dcterms:W3CDTF">2018-10-21T17:55:49Z</dcterms:modified>
</cp:coreProperties>
</file>