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sldIdLst>
    <p:sldId id="256" r:id="rId2"/>
    <p:sldId id="257" r:id="rId3"/>
    <p:sldId id="259" r:id="rId4"/>
    <p:sldId id="258" r:id="rId5"/>
    <p:sldId id="261" r:id="rId6"/>
    <p:sldId id="262" r:id="rId7"/>
    <p:sldId id="263" r:id="rId8"/>
    <p:sldId id="278" r:id="rId9"/>
    <p:sldId id="264" r:id="rId10"/>
    <p:sldId id="265" r:id="rId11"/>
    <p:sldId id="266" r:id="rId12"/>
    <p:sldId id="267" r:id="rId13"/>
    <p:sldId id="268" r:id="rId14"/>
    <p:sldId id="269" r:id="rId15"/>
    <p:sldId id="270" r:id="rId16"/>
    <p:sldId id="271" r:id="rId17"/>
    <p:sldId id="272" r:id="rId18"/>
    <p:sldId id="274" r:id="rId19"/>
    <p:sldId id="275" r:id="rId20"/>
    <p:sldId id="279" r:id="rId21"/>
    <p:sldId id="280" r:id="rId22"/>
    <p:sldId id="281" r:id="rId23"/>
    <p:sldId id="282" r:id="rId24"/>
  </p:sldIdLst>
  <p:sldSz cx="9144000" cy="5143500" type="screen16x9"/>
  <p:notesSz cx="9144000" cy="5143500"/>
  <p:embeddedFontLst>
    <p:embeddedFont>
      <p:font typeface="Roboto" panose="020B0604020202020204" charset="0"/>
      <p:regular r:id="rId26"/>
      <p:bold r:id="rId27"/>
    </p:embeddedFont>
  </p:embeddedFontLst>
  <p:custDataLst>
    <p:tags r:id="rId28"/>
  </p:custData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45" autoAdjust="0"/>
    <p:restoredTop sz="94660"/>
  </p:normalViewPr>
  <p:slideViewPr>
    <p:cSldViewPr>
      <p:cViewPr>
        <p:scale>
          <a:sx n="66" d="100"/>
          <a:sy n="66" d="100"/>
        </p:scale>
        <p:origin x="-510" y="-54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11/5/2018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351643" y="800236"/>
            <a:ext cx="6436178" cy="2209800"/>
          </a:xfrm>
          <a:prstGeom prst="rect">
            <a:avLst/>
          </a:prstGeom>
        </p:spPr>
        <p:txBody>
          <a:bodyPr vert="horz" rtlCol="0" anchor="b"/>
          <a:lstStyle>
            <a:lvl1pPr lvl="0" algn="ctr">
              <a:lnSpc>
                <a:spcPct val="100000"/>
              </a:lnSpc>
              <a:defRPr lang="en-US" sz="5100" b="0" i="0" cap="none" spc="150" baseline="0" dirty="0">
                <a:solidFill>
                  <a:schemeClr val="tx1"/>
                </a:solidFill>
                <a:latin typeface="Roboto"/>
              </a:defRPr>
            </a:lvl1pPr>
          </a:lstStyle>
          <a:p>
            <a:r>
              <a:rPr lang="en-US" dirty="0"/>
              <a:t>Click to edit Master title style</a:t>
            </a:r>
          </a:p>
        </p:txBody>
      </p:sp>
      <p:sp>
        <p:nvSpPr>
          <p:cNvPr id="3" name="Subtitle 2"/>
          <p:cNvSpPr>
            <a:spLocks noGrp="1"/>
          </p:cNvSpPr>
          <p:nvPr>
            <p:ph type="subTitle" idx="1"/>
          </p:nvPr>
        </p:nvSpPr>
        <p:spPr>
          <a:xfrm>
            <a:off x="1351643" y="3416175"/>
            <a:ext cx="6436178" cy="706966"/>
          </a:xfrm>
          <a:prstGeom prst="rect">
            <a:avLst/>
          </a:prstGeom>
        </p:spPr>
        <p:txBody>
          <a:bodyPr vert="horz" lIns="91440" rtlCol="0" anchor="t">
            <a:noAutofit/>
          </a:bodyPr>
          <a:lstStyle>
            <a:lvl1pPr marL="0" lvl="0" indent="0" algn="ctr">
              <a:lnSpc>
                <a:spcPct val="100000"/>
              </a:lnSpc>
              <a:spcBef>
                <a:spcPts val="0"/>
              </a:spcBef>
              <a:buNone/>
              <a:defRPr lang="en-US" sz="1600" i="0" baseline="0" dirty="0">
                <a:solidFill>
                  <a:schemeClr val="accent1"/>
                </a:solidFill>
                <a:latin typeface="+mn-lt"/>
              </a:defRPr>
            </a:lvl1pPr>
            <a:lvl2pPr marL="457200" lvl="1" indent="0" algn="ctr">
              <a:buNone/>
              <a:defRPr lang="en-US" dirty="0">
                <a:solidFill>
                  <a:schemeClr val="tx1">
                    <a:tint val="75000"/>
                  </a:schemeClr>
                </a:solidFill>
              </a:defRPr>
            </a:lvl2pPr>
            <a:lvl3pPr marL="914400" lvl="2" indent="0" algn="ctr">
              <a:buNone/>
              <a:defRPr lang="en-US" dirty="0">
                <a:solidFill>
                  <a:schemeClr val="tx1">
                    <a:tint val="75000"/>
                  </a:schemeClr>
                </a:solidFill>
              </a:defRPr>
            </a:lvl3pPr>
            <a:lvl4pPr marL="1371600" lvl="3" indent="0" algn="ctr">
              <a:buNone/>
              <a:defRPr lang="en-US" dirty="0">
                <a:solidFill>
                  <a:schemeClr val="tx1">
                    <a:tint val="75000"/>
                  </a:schemeClr>
                </a:solidFill>
              </a:defRPr>
            </a:lvl4pPr>
            <a:lvl5pPr marL="1828800" lvl="4" indent="0" algn="ctr">
              <a:buNone/>
              <a:defRPr lang="en-US" dirty="0">
                <a:solidFill>
                  <a:schemeClr val="tx1">
                    <a:tint val="75000"/>
                  </a:schemeClr>
                </a:solidFill>
              </a:defRPr>
            </a:lvl5pPr>
            <a:lvl6pPr marL="2286000" lvl="5" indent="0" algn="ctr">
              <a:buNone/>
              <a:defRPr lang="en-US" dirty="0">
                <a:solidFill>
                  <a:schemeClr val="tx1">
                    <a:tint val="75000"/>
                  </a:schemeClr>
                </a:solidFill>
              </a:defRPr>
            </a:lvl6pPr>
            <a:lvl7pPr marL="2743200" lvl="6" indent="0" algn="ctr">
              <a:buNone/>
              <a:defRPr lang="en-US" dirty="0">
                <a:solidFill>
                  <a:schemeClr val="tx1">
                    <a:tint val="75000"/>
                  </a:schemeClr>
                </a:solidFill>
              </a:defRPr>
            </a:lvl7pPr>
            <a:lvl8pPr marL="3200400" lvl="7" indent="0" algn="ctr">
              <a:buNone/>
              <a:defRPr lang="en-US" dirty="0">
                <a:solidFill>
                  <a:schemeClr val="tx1">
                    <a:tint val="75000"/>
                  </a:schemeClr>
                </a:solidFill>
              </a:defRPr>
            </a:lvl8pPr>
            <a:lvl9pPr marL="3657600" lvl="8" indent="0" algn="ctr">
              <a:buNone/>
              <a:defRPr lang="en-US" dirty="0">
                <a:solidFill>
                  <a:schemeClr val="tx1">
                    <a:tint val="75000"/>
                  </a:schemeClr>
                </a:solidFill>
              </a:defRPr>
            </a:lvl9pPr>
          </a:lstStyle>
          <a:p>
            <a:r>
              <a:rPr lang="en-US" dirty="0"/>
              <a:t>Click to edit Master subtitle style</a:t>
            </a:r>
          </a:p>
        </p:txBody>
      </p:sp>
      <p:cxnSp>
        <p:nvCxnSpPr>
          <p:cNvPr id="4" name="Straight Connector 9"/>
          <p:cNvCxnSpPr/>
          <p:nvPr/>
        </p:nvCxnSpPr>
        <p:spPr>
          <a:xfrm>
            <a:off x="1351643" y="3182555"/>
            <a:ext cx="6436178" cy="0"/>
          </a:xfrm>
          <a:prstGeom prst="line">
            <a:avLst/>
          </a:prstGeom>
          <a:ln w="6350">
            <a:solidFill>
              <a:schemeClr val="tx1">
                <a:lumMod val="85000"/>
                <a:lumOff val="15000"/>
              </a:schemeClr>
            </a:solidFill>
          </a:ln>
        </p:spPr>
        <p:style>
          <a:lnRef idx="2">
            <a:schemeClr val="accent1"/>
          </a:lnRef>
          <a:fillRef idx="0">
            <a:schemeClr val="accent1"/>
          </a:fillRef>
          <a:effectRef idx="0">
            <a:schemeClr val="accent1"/>
          </a:effectRef>
          <a:fontRef idx="minor">
            <a:schemeClr val="tx1"/>
          </a:fontRef>
        </p:style>
      </p:cxnSp>
      <p:sp>
        <p:nvSpPr>
          <p:cNvPr id="5" name="Slide Number Placeholder 5"/>
          <p:cNvSpPr>
            <a:spLocks noGrp="1"/>
          </p:cNvSpPr>
          <p:nvPr>
            <p:ph type="sldNum" sz="quarter" idx="12"/>
          </p:nvPr>
        </p:nvSpPr>
        <p:spPr>
          <a:xfrm>
            <a:off x="6123448" y="4771233"/>
            <a:ext cx="2133600" cy="273844"/>
          </a:xfrm>
          <a:prstGeom prst="rect">
            <a:avLst/>
          </a:prstGeom>
        </p:spPr>
        <p:txBody>
          <a:bodyPr vert="horz" lIns="91440" tIns="45720" rIns="91440" bIns="45720" rtlCol="0" anchor="ctr"/>
          <a:lstStyle>
            <a:lvl1pPr lvl="0" algn="r">
              <a:defRPr lang="en-US" sz="600" i="0" dirty="0">
                <a:solidFill>
                  <a:schemeClr val="bg1">
                    <a:lumMod val="50000"/>
                  </a:schemeClr>
                </a:solidFill>
                <a:latin typeface="+mn-lt"/>
              </a:defRPr>
            </a:lvl1pPr>
          </a:lstStyle>
          <a:p>
            <a:r>
              <a:rPr lang="en-US" dirty="0"/>
              <a:t>&lt;#&gt;</a:t>
            </a:r>
          </a:p>
        </p:txBody>
      </p:sp>
      <p:sp>
        <p:nvSpPr>
          <p:cNvPr id="6" name="Footer Placeholder 4"/>
          <p:cNvSpPr>
            <a:spLocks noGrp="1"/>
          </p:cNvSpPr>
          <p:nvPr>
            <p:ph type="ftr" sz="quarter" idx="11"/>
          </p:nvPr>
        </p:nvSpPr>
        <p:spPr>
          <a:xfrm>
            <a:off x="3124200" y="4771233"/>
            <a:ext cx="2895600" cy="273844"/>
          </a:xfrm>
          <a:prstGeom prst="rect">
            <a:avLst/>
          </a:prstGeom>
        </p:spPr>
        <p:txBody>
          <a:bodyPr vert="horz" lIns="91440" tIns="45720" rIns="91440" bIns="45720" rtlCol="0" anchor="ctr"/>
          <a:lstStyle>
            <a:lvl1pPr lvl="0" algn="ctr">
              <a:defRPr lang="en-US" sz="600" i="0" dirty="0">
                <a:solidFill>
                  <a:schemeClr val="bg1">
                    <a:lumMod val="50000"/>
                  </a:schemeClr>
                </a:solidFill>
                <a:latin typeface="+mn-lt"/>
              </a:defRPr>
            </a:lvl1pPr>
          </a:lstStyle>
          <a:p>
            <a:r>
              <a:rPr lang="en-US" dirty="0"/>
              <a:t>Footer</a:t>
            </a:r>
          </a:p>
        </p:txBody>
      </p:sp>
      <p:sp>
        <p:nvSpPr>
          <p:cNvPr id="7" name="Date Placeholder 3"/>
          <p:cNvSpPr>
            <a:spLocks noGrp="1"/>
          </p:cNvSpPr>
          <p:nvPr>
            <p:ph type="dt" sz="half" idx="10"/>
          </p:nvPr>
        </p:nvSpPr>
        <p:spPr>
          <a:xfrm>
            <a:off x="894633" y="4771233"/>
            <a:ext cx="2133600" cy="273844"/>
          </a:xfrm>
          <a:prstGeom prst="rect">
            <a:avLst/>
          </a:prstGeom>
        </p:spPr>
        <p:txBody>
          <a:bodyPr vert="horz" lIns="91440" tIns="45720" rIns="91440" bIns="45720" rtlCol="0" anchor="ctr"/>
          <a:lstStyle>
            <a:lvl1pPr lvl="0" algn="l">
              <a:defRPr lang="en-US" sz="600" i="0" dirty="0">
                <a:solidFill>
                  <a:schemeClr val="bg1">
                    <a:lumMod val="50000"/>
                  </a:schemeClr>
                </a:solidFill>
                <a:latin typeface="+mn-lt"/>
              </a:defRPr>
            </a:lvl1pPr>
          </a:lstStyle>
          <a:p>
            <a:r>
              <a:rPr lang="en-US" dirty="0"/>
              <a:t>Date</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Text, and Images">
    <p:spTree>
      <p:nvGrpSpPr>
        <p:cNvPr id="1" name=""/>
        <p:cNvGrpSpPr/>
        <p:nvPr/>
      </p:nvGrpSpPr>
      <p:grpSpPr>
        <a:xfrm>
          <a:off x="0" y="0"/>
          <a:ext cx="0" cy="0"/>
          <a:chOff x="0" y="0"/>
          <a:chExt cx="0" cy="0"/>
        </a:xfrm>
      </p:grpSpPr>
      <p:sp>
        <p:nvSpPr>
          <p:cNvPr id="2" name="Picture Placeholder 2"/>
          <p:cNvSpPr>
            <a:spLocks noGrp="1"/>
          </p:cNvSpPr>
          <p:nvPr>
            <p:ph type="pic"/>
          </p:nvPr>
        </p:nvSpPr>
        <p:spPr>
          <a:xfrm>
            <a:off x="949327" y="1550987"/>
            <a:ext cx="1593851" cy="2074863"/>
          </a:xfrm>
          <a:ln w="38100">
            <a:noFill/>
            <a:miter lim="800000"/>
          </a:ln>
        </p:spPr>
        <p:txBody>
          <a:bodyPr vert="horz" rtlCol="0"/>
          <a:lstStyle/>
          <a:p>
            <a:r>
              <a:rPr lang="en-US" dirty="0"/>
              <a:t>Click icon to add picture</a:t>
            </a:r>
          </a:p>
        </p:txBody>
      </p:sp>
      <p:sp>
        <p:nvSpPr>
          <p:cNvPr id="3" name="Picture Placeholder 2"/>
          <p:cNvSpPr>
            <a:spLocks noGrp="1"/>
          </p:cNvSpPr>
          <p:nvPr>
            <p:ph type="pic" idx="1"/>
          </p:nvPr>
        </p:nvSpPr>
        <p:spPr>
          <a:xfrm>
            <a:off x="2835275" y="1550987"/>
            <a:ext cx="1593850" cy="2074863"/>
          </a:xfrm>
          <a:ln w="38100">
            <a:noFill/>
            <a:miter lim="800000"/>
          </a:ln>
        </p:spPr>
        <p:txBody>
          <a:bodyPr vert="horz" rtlCol="0"/>
          <a:lstStyle/>
          <a:p>
            <a:r>
              <a:rPr lang="en-US" dirty="0"/>
              <a:t>Click icon to add picture</a:t>
            </a:r>
          </a:p>
        </p:txBody>
      </p:sp>
      <p:sp>
        <p:nvSpPr>
          <p:cNvPr id="4" name="Picture Placeholder 2"/>
          <p:cNvSpPr>
            <a:spLocks noGrp="1"/>
          </p:cNvSpPr>
          <p:nvPr>
            <p:ph type="pic" idx="2"/>
          </p:nvPr>
        </p:nvSpPr>
        <p:spPr>
          <a:xfrm>
            <a:off x="4724400" y="1550987"/>
            <a:ext cx="3482976" cy="2074863"/>
          </a:xfrm>
          <a:ln w="38100">
            <a:noFill/>
            <a:miter lim="800000"/>
          </a:ln>
        </p:spPr>
        <p:txBody>
          <a:bodyPr vert="horz" rtlCol="0"/>
          <a:lstStyle/>
          <a:p>
            <a:r>
              <a:rPr lang="en-US" dirty="0"/>
              <a:t>Click icon to add picture</a:t>
            </a:r>
          </a:p>
        </p:txBody>
      </p:sp>
      <p:sp>
        <p:nvSpPr>
          <p:cNvPr id="5" name="Content Placeholder 2"/>
          <p:cNvSpPr>
            <a:spLocks noGrp="1"/>
          </p:cNvSpPr>
          <p:nvPr>
            <p:ph type="body" idx="3"/>
          </p:nvPr>
        </p:nvSpPr>
        <p:spPr>
          <a:xfrm>
            <a:off x="887415" y="3857355"/>
            <a:ext cx="1714931" cy="635269"/>
          </a:xfrm>
          <a:prstGeom prst="rect">
            <a:avLst/>
          </a:prstGeom>
        </p:spPr>
        <p:txBody>
          <a:bodyPr vert="horz" rtlCol="0" anchor="t">
            <a:normAutofit/>
          </a:bodyPr>
          <a:lstStyle>
            <a:lvl1pPr marL="0" lvl="0" indent="0" algn="l">
              <a:lnSpc>
                <a:spcPct val="100000"/>
              </a:lnSpc>
              <a:buFont typeface="Arial"/>
              <a:buNone/>
              <a:defRPr lang="en-US" sz="1200" dirty="0">
                <a:solidFill>
                  <a:schemeClr val="tx1">
                    <a:lumMod val="85000"/>
                    <a:lumOff val="15000"/>
                  </a:schemeClr>
                </a:solidFill>
              </a:defRPr>
            </a:lvl1pPr>
            <a:lvl2pPr lvl="1">
              <a:lnSpc>
                <a:spcPct val="129999"/>
              </a:lnSpc>
              <a:defRPr lang="en-US" sz="1000" dirty="0">
                <a:solidFill>
                  <a:schemeClr val="bg1">
                    <a:lumMod val="65000"/>
                  </a:schemeClr>
                </a:solidFill>
              </a:defRPr>
            </a:lvl2pPr>
            <a:lvl3pPr lvl="2">
              <a:lnSpc>
                <a:spcPts val="1200"/>
              </a:lnSpc>
              <a:defRPr lang="en-US" sz="1050" i="1" dirty="0">
                <a:solidFill>
                  <a:schemeClr val="tx2">
                    <a:lumMod val="50000"/>
                    <a:lumOff val="50000"/>
                  </a:schemeClr>
                </a:solidFill>
              </a:defRPr>
            </a:lvl3pPr>
            <a:lvl4pPr lvl="3">
              <a:lnSpc>
                <a:spcPts val="1200"/>
              </a:lnSpc>
              <a:defRPr lang="en-US" sz="1050" i="0" dirty="0">
                <a:solidFill>
                  <a:schemeClr val="tx2">
                    <a:lumMod val="50000"/>
                    <a:lumOff val="50000"/>
                  </a:schemeClr>
                </a:solidFill>
              </a:defRPr>
            </a:lvl4pPr>
            <a:lvl5pPr lvl="4">
              <a:lnSpc>
                <a:spcPts val="1200"/>
              </a:lnSpc>
              <a:buFont typeface="Arial"/>
              <a:buChar char="»"/>
              <a:defRPr lang="en-US" sz="1050" i="1" dirty="0">
                <a:solidFill>
                  <a:schemeClr val="tx2">
                    <a:lumMod val="50000"/>
                    <a:lumOff val="50000"/>
                  </a:schemeClr>
                </a:solidFill>
              </a:defRPr>
            </a:lvl5pPr>
          </a:lstStyle>
          <a:p>
            <a:pPr lvl="0"/>
            <a:r>
              <a:rPr lang="en-US" dirty="0"/>
              <a:t>Click to edit Master text styles</a:t>
            </a:r>
          </a:p>
        </p:txBody>
      </p:sp>
      <p:sp>
        <p:nvSpPr>
          <p:cNvPr id="6" name="Date Placeholder 1"/>
          <p:cNvSpPr>
            <a:spLocks noGrp="1"/>
          </p:cNvSpPr>
          <p:nvPr>
            <p:ph type="dt" sz="half" idx="10"/>
          </p:nvPr>
        </p:nvSpPr>
        <p:spPr/>
        <p:txBody>
          <a:bodyPr vert="horz" rtlCol="0"/>
          <a:lstStyle/>
          <a:p>
            <a:r>
              <a:rPr lang="en-US" dirty="0"/>
              <a:t>Date</a:t>
            </a:r>
          </a:p>
        </p:txBody>
      </p:sp>
      <p:sp>
        <p:nvSpPr>
          <p:cNvPr id="7" name="Footer Placeholder 3"/>
          <p:cNvSpPr>
            <a:spLocks noGrp="1"/>
          </p:cNvSpPr>
          <p:nvPr>
            <p:ph type="ftr" sz="quarter" idx="11"/>
          </p:nvPr>
        </p:nvSpPr>
        <p:spPr/>
        <p:txBody>
          <a:bodyPr vert="horz" rtlCol="0"/>
          <a:lstStyle/>
          <a:p>
            <a:r>
              <a:rPr lang="en-US" dirty="0"/>
              <a:t>Footer</a:t>
            </a:r>
          </a:p>
        </p:txBody>
      </p:sp>
      <p:sp>
        <p:nvSpPr>
          <p:cNvPr id="8" name="Slide Number Placeholder 4"/>
          <p:cNvSpPr>
            <a:spLocks noGrp="1"/>
          </p:cNvSpPr>
          <p:nvPr>
            <p:ph type="sldNum" sz="quarter" idx="12"/>
          </p:nvPr>
        </p:nvSpPr>
        <p:spPr/>
        <p:txBody>
          <a:bodyPr vert="horz" rtlCol="0"/>
          <a:lstStyle/>
          <a:p>
            <a:r>
              <a:rPr lang="en-US" dirty="0"/>
              <a:t>&lt;#&gt;</a:t>
            </a:r>
          </a:p>
        </p:txBody>
      </p:sp>
      <p:sp>
        <p:nvSpPr>
          <p:cNvPr id="9" name="Rectangle 19"/>
          <p:cNvSpPr/>
          <p:nvPr/>
        </p:nvSpPr>
        <p:spPr>
          <a:xfrm>
            <a:off x="889003" y="1493837"/>
            <a:ext cx="1711325" cy="2192337"/>
          </a:xfrm>
          <a:prstGeom prst="rect">
            <a:avLst/>
          </a:prstGeom>
          <a:noFill/>
          <a:ln w="6350" cap="flat">
            <a:solidFill>
              <a:schemeClr val="tx1">
                <a:lumMod val="85000"/>
                <a:lumOff val="15000"/>
              </a:schemeClr>
            </a:solidFill>
            <a:miter lim="800000"/>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latin typeface="+mn-lt"/>
            </a:endParaRPr>
          </a:p>
        </p:txBody>
      </p:sp>
      <p:sp>
        <p:nvSpPr>
          <p:cNvPr id="10" name="Rectangle 20"/>
          <p:cNvSpPr/>
          <p:nvPr/>
        </p:nvSpPr>
        <p:spPr>
          <a:xfrm>
            <a:off x="2774950" y="1493837"/>
            <a:ext cx="1714500" cy="2192337"/>
          </a:xfrm>
          <a:prstGeom prst="rect">
            <a:avLst/>
          </a:prstGeom>
          <a:noFill/>
          <a:ln w="6350" cap="flat">
            <a:solidFill>
              <a:schemeClr val="tx1">
                <a:lumMod val="85000"/>
                <a:lumOff val="15000"/>
              </a:schemeClr>
            </a:solidFill>
            <a:miter lim="800000"/>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latin typeface="+mn-lt"/>
            </a:endParaRPr>
          </a:p>
        </p:txBody>
      </p:sp>
      <p:sp>
        <p:nvSpPr>
          <p:cNvPr id="11" name="Rectangle 22"/>
          <p:cNvSpPr/>
          <p:nvPr/>
        </p:nvSpPr>
        <p:spPr>
          <a:xfrm>
            <a:off x="4648201" y="1493837"/>
            <a:ext cx="3616325" cy="2192337"/>
          </a:xfrm>
          <a:prstGeom prst="rect">
            <a:avLst/>
          </a:prstGeom>
          <a:noFill/>
          <a:ln w="6350" cap="flat">
            <a:solidFill>
              <a:schemeClr val="tx1">
                <a:lumMod val="85000"/>
                <a:lumOff val="15000"/>
              </a:schemeClr>
            </a:solidFill>
            <a:miter lim="800000"/>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latin typeface="+mn-lt"/>
            </a:endParaRPr>
          </a:p>
        </p:txBody>
      </p:sp>
      <p:sp>
        <p:nvSpPr>
          <p:cNvPr id="12" name="Content Placeholder 2"/>
          <p:cNvSpPr>
            <a:spLocks noGrp="1"/>
          </p:cNvSpPr>
          <p:nvPr>
            <p:ph type="body" idx="4"/>
          </p:nvPr>
        </p:nvSpPr>
        <p:spPr>
          <a:xfrm>
            <a:off x="2773802" y="3857355"/>
            <a:ext cx="1714931" cy="635269"/>
          </a:xfrm>
          <a:prstGeom prst="rect">
            <a:avLst/>
          </a:prstGeom>
        </p:spPr>
        <p:txBody>
          <a:bodyPr vert="horz" rtlCol="0" anchor="t">
            <a:normAutofit/>
          </a:bodyPr>
          <a:lstStyle>
            <a:lvl1pPr marL="0" lvl="0" indent="0" algn="l">
              <a:lnSpc>
                <a:spcPct val="100000"/>
              </a:lnSpc>
              <a:buFont typeface="Arial"/>
              <a:buNone/>
              <a:defRPr lang="en-US" sz="1200" dirty="0">
                <a:solidFill>
                  <a:schemeClr val="tx1">
                    <a:lumMod val="85000"/>
                    <a:lumOff val="15000"/>
                  </a:schemeClr>
                </a:solidFill>
              </a:defRPr>
            </a:lvl1pPr>
            <a:lvl2pPr lvl="1">
              <a:lnSpc>
                <a:spcPct val="129999"/>
              </a:lnSpc>
              <a:defRPr lang="en-US" sz="1000" dirty="0">
                <a:solidFill>
                  <a:schemeClr val="bg1">
                    <a:lumMod val="65000"/>
                  </a:schemeClr>
                </a:solidFill>
              </a:defRPr>
            </a:lvl2pPr>
            <a:lvl3pPr lvl="2">
              <a:lnSpc>
                <a:spcPts val="1200"/>
              </a:lnSpc>
              <a:defRPr lang="en-US" sz="1050" i="1" dirty="0">
                <a:solidFill>
                  <a:schemeClr val="tx2">
                    <a:lumMod val="50000"/>
                    <a:lumOff val="50000"/>
                  </a:schemeClr>
                </a:solidFill>
              </a:defRPr>
            </a:lvl3pPr>
            <a:lvl4pPr lvl="3">
              <a:lnSpc>
                <a:spcPts val="1200"/>
              </a:lnSpc>
              <a:defRPr lang="en-US" sz="1050" i="0" dirty="0">
                <a:solidFill>
                  <a:schemeClr val="tx2">
                    <a:lumMod val="50000"/>
                    <a:lumOff val="50000"/>
                  </a:schemeClr>
                </a:solidFill>
              </a:defRPr>
            </a:lvl4pPr>
            <a:lvl5pPr lvl="4">
              <a:lnSpc>
                <a:spcPts val="1200"/>
              </a:lnSpc>
              <a:buFont typeface="Arial"/>
              <a:buChar char="»"/>
              <a:defRPr lang="en-US" sz="1050" i="1" dirty="0">
                <a:solidFill>
                  <a:schemeClr val="tx2">
                    <a:lumMod val="50000"/>
                    <a:lumOff val="50000"/>
                  </a:schemeClr>
                </a:solidFill>
              </a:defRPr>
            </a:lvl5pPr>
          </a:lstStyle>
          <a:p>
            <a:pPr lvl="0"/>
            <a:r>
              <a:rPr lang="en-US" dirty="0"/>
              <a:t>Click to edit Master text styles</a:t>
            </a:r>
          </a:p>
        </p:txBody>
      </p:sp>
      <p:sp>
        <p:nvSpPr>
          <p:cNvPr id="13" name="Content Placeholder 2"/>
          <p:cNvSpPr>
            <a:spLocks noGrp="1"/>
          </p:cNvSpPr>
          <p:nvPr>
            <p:ph type="body" idx="5"/>
          </p:nvPr>
        </p:nvSpPr>
        <p:spPr>
          <a:xfrm>
            <a:off x="4660188" y="3857355"/>
            <a:ext cx="3604336" cy="635269"/>
          </a:xfrm>
          <a:prstGeom prst="rect">
            <a:avLst/>
          </a:prstGeom>
        </p:spPr>
        <p:txBody>
          <a:bodyPr vert="horz" rtlCol="0" anchor="t">
            <a:normAutofit/>
          </a:bodyPr>
          <a:lstStyle>
            <a:lvl1pPr marL="0" lvl="0" indent="0" algn="l">
              <a:lnSpc>
                <a:spcPct val="100000"/>
              </a:lnSpc>
              <a:buFont typeface="Arial"/>
              <a:buNone/>
              <a:defRPr lang="en-US" sz="1200" dirty="0">
                <a:solidFill>
                  <a:schemeClr val="tx1">
                    <a:lumMod val="85000"/>
                    <a:lumOff val="15000"/>
                  </a:schemeClr>
                </a:solidFill>
              </a:defRPr>
            </a:lvl1pPr>
            <a:lvl2pPr lvl="1">
              <a:lnSpc>
                <a:spcPct val="129999"/>
              </a:lnSpc>
              <a:defRPr lang="en-US" sz="1000" dirty="0">
                <a:solidFill>
                  <a:schemeClr val="bg1">
                    <a:lumMod val="65000"/>
                  </a:schemeClr>
                </a:solidFill>
              </a:defRPr>
            </a:lvl2pPr>
            <a:lvl3pPr lvl="2">
              <a:lnSpc>
                <a:spcPts val="1200"/>
              </a:lnSpc>
              <a:defRPr lang="en-US" sz="1050" i="1" dirty="0">
                <a:solidFill>
                  <a:schemeClr val="tx2">
                    <a:lumMod val="50000"/>
                    <a:lumOff val="50000"/>
                  </a:schemeClr>
                </a:solidFill>
              </a:defRPr>
            </a:lvl3pPr>
            <a:lvl4pPr lvl="3">
              <a:lnSpc>
                <a:spcPts val="1200"/>
              </a:lnSpc>
              <a:defRPr lang="en-US" sz="1050" i="0" dirty="0">
                <a:solidFill>
                  <a:schemeClr val="tx2">
                    <a:lumMod val="50000"/>
                    <a:lumOff val="50000"/>
                  </a:schemeClr>
                </a:solidFill>
              </a:defRPr>
            </a:lvl4pPr>
            <a:lvl5pPr lvl="4">
              <a:lnSpc>
                <a:spcPts val="1200"/>
              </a:lnSpc>
              <a:buFont typeface="Arial"/>
              <a:buChar char="»"/>
              <a:defRPr lang="en-US" sz="1050" i="1" dirty="0">
                <a:solidFill>
                  <a:schemeClr val="tx2">
                    <a:lumMod val="50000"/>
                    <a:lumOff val="50000"/>
                  </a:schemeClr>
                </a:solidFill>
              </a:defRPr>
            </a:lvl5pPr>
          </a:lstStyle>
          <a:p>
            <a:pPr lvl="0"/>
            <a:r>
              <a:rPr lang="en-US" dirty="0"/>
              <a:t>Click to edit Master text styles</a:t>
            </a:r>
          </a:p>
        </p:txBody>
      </p:sp>
      <p:sp>
        <p:nvSpPr>
          <p:cNvPr id="14" name="Title 1"/>
          <p:cNvSpPr>
            <a:spLocks noGrp="1"/>
          </p:cNvSpPr>
          <p:nvPr>
            <p:ph type="title" idx="6"/>
          </p:nvPr>
        </p:nvSpPr>
        <p:spPr>
          <a:xfrm>
            <a:off x="781051" y="486821"/>
            <a:ext cx="7480300" cy="704850"/>
          </a:xfrm>
          <a:prstGeom prst="rect">
            <a:avLst/>
          </a:prstGeom>
        </p:spPr>
        <p:txBody>
          <a:bodyPr vert="horz" rtlCol="0" anchor="b"/>
          <a:lstStyle>
            <a:lvl1pPr lvl="0" algn="l">
              <a:lnSpc>
                <a:spcPct val="100000"/>
              </a:lnSpc>
              <a:defRPr lang="en-US" sz="3200" cap="none" spc="150" dirty="0">
                <a:solidFill>
                  <a:schemeClr val="tx1">
                    <a:lumMod val="85000"/>
                    <a:lumOff val="15000"/>
                  </a:schemeClr>
                </a:solidFill>
              </a:defRPr>
            </a:lvl1pPr>
          </a:lstStyle>
          <a:p>
            <a:r>
              <a:rPr lang="en-US" dirty="0"/>
              <a:t>Click to edit Master title style</a:t>
            </a: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sp>
        <p:nvSpPr>
          <p:cNvPr id="2" name="Title 1"/>
          <p:cNvSpPr>
            <a:spLocks noGrp="1"/>
          </p:cNvSpPr>
          <p:nvPr>
            <p:ph type="title"/>
          </p:nvPr>
        </p:nvSpPr>
        <p:spPr>
          <a:xfrm>
            <a:off x="781051" y="486821"/>
            <a:ext cx="7480300" cy="704850"/>
          </a:xfrm>
          <a:prstGeom prst="rect">
            <a:avLst/>
          </a:prstGeom>
        </p:spPr>
        <p:txBody>
          <a:bodyPr vert="horz" rtlCol="0" anchor="b"/>
          <a:lstStyle>
            <a:lvl1pPr lvl="0" algn="l">
              <a:lnSpc>
                <a:spcPct val="100000"/>
              </a:lnSpc>
              <a:defRPr lang="en-US" sz="3200" cap="none" spc="150" dirty="0">
                <a:solidFill>
                  <a:schemeClr val="tx1">
                    <a:lumMod val="85000"/>
                    <a:lumOff val="15000"/>
                  </a:schemeClr>
                </a:solidFill>
              </a:defRPr>
            </a:lvl1pPr>
          </a:lstStyle>
          <a:p>
            <a:r>
              <a:rPr lang="en-US" dirty="0"/>
              <a:t>Click to edit Master title style</a:t>
            </a:r>
          </a:p>
        </p:txBody>
      </p:sp>
      <p:sp>
        <p:nvSpPr>
          <p:cNvPr id="3" name="Picture Placeholder 2"/>
          <p:cNvSpPr>
            <a:spLocks noGrp="1"/>
          </p:cNvSpPr>
          <p:nvPr>
            <p:ph type="pic" idx="1"/>
          </p:nvPr>
        </p:nvSpPr>
        <p:spPr>
          <a:xfrm>
            <a:off x="949328" y="1550990"/>
            <a:ext cx="2185266" cy="1373187"/>
          </a:xfrm>
          <a:ln w="38100">
            <a:noFill/>
            <a:miter lim="800000"/>
          </a:ln>
        </p:spPr>
        <p:txBody>
          <a:bodyPr vert="horz" rtlCol="0"/>
          <a:lstStyle/>
          <a:p>
            <a:r>
              <a:rPr lang="en-US" dirty="0"/>
              <a:t>Click icon to add picture</a:t>
            </a:r>
          </a:p>
        </p:txBody>
      </p:sp>
      <p:sp>
        <p:nvSpPr>
          <p:cNvPr id="4" name="Rectangle 14"/>
          <p:cNvSpPr/>
          <p:nvPr/>
        </p:nvSpPr>
        <p:spPr>
          <a:xfrm>
            <a:off x="889003" y="1493840"/>
            <a:ext cx="2305049" cy="1487487"/>
          </a:xfrm>
          <a:prstGeom prst="rect">
            <a:avLst/>
          </a:prstGeom>
          <a:noFill/>
          <a:ln w="6350" cap="flat">
            <a:solidFill>
              <a:schemeClr val="tx1">
                <a:lumMod val="85000"/>
                <a:lumOff val="15000"/>
              </a:schemeClr>
            </a:solidFill>
            <a:miter lim="800000"/>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latin typeface="+mn-lt"/>
            </a:endParaRPr>
          </a:p>
        </p:txBody>
      </p:sp>
      <p:sp>
        <p:nvSpPr>
          <p:cNvPr id="5" name="Rectangle 17"/>
          <p:cNvSpPr/>
          <p:nvPr/>
        </p:nvSpPr>
        <p:spPr>
          <a:xfrm>
            <a:off x="3365068" y="1493839"/>
            <a:ext cx="4896389" cy="1487488"/>
          </a:xfrm>
          <a:prstGeom prst="rect">
            <a:avLst/>
          </a:prstGeom>
          <a:noFill/>
          <a:ln w="6350" cap="flat">
            <a:solidFill>
              <a:schemeClr val="tx1">
                <a:lumMod val="85000"/>
                <a:lumOff val="15000"/>
              </a:schemeClr>
            </a:solidFill>
            <a:miter lim="800000"/>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latin typeface="+mn-lt"/>
            </a:endParaRPr>
          </a:p>
        </p:txBody>
      </p:sp>
      <p:sp>
        <p:nvSpPr>
          <p:cNvPr id="6" name="Picture Placeholder 2"/>
          <p:cNvSpPr>
            <a:spLocks noGrp="1"/>
          </p:cNvSpPr>
          <p:nvPr>
            <p:ph type="pic" idx="2"/>
          </p:nvPr>
        </p:nvSpPr>
        <p:spPr>
          <a:xfrm>
            <a:off x="3422218" y="1550987"/>
            <a:ext cx="4776119" cy="1363663"/>
          </a:xfrm>
          <a:ln w="38100">
            <a:noFill/>
            <a:miter lim="800000"/>
          </a:ln>
        </p:spPr>
        <p:txBody>
          <a:bodyPr vert="horz" rtlCol="0"/>
          <a:lstStyle/>
          <a:p>
            <a:r>
              <a:rPr lang="en-US" dirty="0"/>
              <a:t>Click icon to add picture</a:t>
            </a:r>
          </a:p>
        </p:txBody>
      </p:sp>
      <p:sp>
        <p:nvSpPr>
          <p:cNvPr id="7" name="Picture Placeholder 2"/>
          <p:cNvSpPr>
            <a:spLocks noGrp="1"/>
          </p:cNvSpPr>
          <p:nvPr>
            <p:ph type="pic" idx="3"/>
          </p:nvPr>
        </p:nvSpPr>
        <p:spPr>
          <a:xfrm>
            <a:off x="949328" y="3213535"/>
            <a:ext cx="2185266" cy="1373187"/>
          </a:xfrm>
          <a:ln w="38100">
            <a:noFill/>
            <a:miter lim="800000"/>
          </a:ln>
        </p:spPr>
        <p:txBody>
          <a:bodyPr vert="horz" rtlCol="0"/>
          <a:lstStyle/>
          <a:p>
            <a:r>
              <a:rPr lang="en-US" dirty="0"/>
              <a:t>Click icon to add picture</a:t>
            </a:r>
          </a:p>
        </p:txBody>
      </p:sp>
      <p:sp>
        <p:nvSpPr>
          <p:cNvPr id="8" name="Rectangle 26"/>
          <p:cNvSpPr/>
          <p:nvPr/>
        </p:nvSpPr>
        <p:spPr>
          <a:xfrm>
            <a:off x="889003" y="3156385"/>
            <a:ext cx="2305049" cy="1487487"/>
          </a:xfrm>
          <a:prstGeom prst="rect">
            <a:avLst/>
          </a:prstGeom>
          <a:noFill/>
          <a:ln w="6350" cap="flat">
            <a:solidFill>
              <a:schemeClr val="tx1">
                <a:lumMod val="85000"/>
                <a:lumOff val="15000"/>
              </a:schemeClr>
            </a:solidFill>
            <a:miter lim="800000"/>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latin typeface="+mn-lt"/>
            </a:endParaRPr>
          </a:p>
        </p:txBody>
      </p:sp>
      <p:sp>
        <p:nvSpPr>
          <p:cNvPr id="9" name="Rectangle 12"/>
          <p:cNvSpPr/>
          <p:nvPr/>
        </p:nvSpPr>
        <p:spPr>
          <a:xfrm>
            <a:off x="3368053" y="3161149"/>
            <a:ext cx="4896389" cy="1487488"/>
          </a:xfrm>
          <a:prstGeom prst="rect">
            <a:avLst/>
          </a:prstGeom>
          <a:noFill/>
          <a:ln w="6350" cap="flat">
            <a:solidFill>
              <a:schemeClr val="tx1">
                <a:lumMod val="85000"/>
                <a:lumOff val="15000"/>
              </a:schemeClr>
            </a:solidFill>
            <a:miter lim="800000"/>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latin typeface="+mn-lt"/>
            </a:endParaRPr>
          </a:p>
        </p:txBody>
      </p:sp>
      <p:sp>
        <p:nvSpPr>
          <p:cNvPr id="10" name="Picture Placeholder 2"/>
          <p:cNvSpPr>
            <a:spLocks noGrp="1"/>
          </p:cNvSpPr>
          <p:nvPr>
            <p:ph type="pic" idx="4"/>
          </p:nvPr>
        </p:nvSpPr>
        <p:spPr>
          <a:xfrm>
            <a:off x="3425203" y="3218298"/>
            <a:ext cx="4776119" cy="1363663"/>
          </a:xfrm>
          <a:ln w="38100">
            <a:noFill/>
            <a:miter lim="800000"/>
          </a:ln>
        </p:spPr>
        <p:txBody>
          <a:bodyPr vert="horz" rtlCol="0"/>
          <a:lstStyle/>
          <a:p>
            <a:r>
              <a:rPr lang="en-US" dirty="0"/>
              <a:t>Click icon to add picture</a:t>
            </a:r>
          </a:p>
        </p:txBody>
      </p:sp>
      <p:sp>
        <p:nvSpPr>
          <p:cNvPr id="11" name="Date Placeholder 1"/>
          <p:cNvSpPr>
            <a:spLocks noGrp="1"/>
          </p:cNvSpPr>
          <p:nvPr>
            <p:ph type="dt" sz="half" idx="10"/>
          </p:nvPr>
        </p:nvSpPr>
        <p:spPr/>
        <p:txBody>
          <a:bodyPr vert="horz" rtlCol="0"/>
          <a:lstStyle/>
          <a:p>
            <a:r>
              <a:rPr lang="en-US" dirty="0"/>
              <a:t>Date</a:t>
            </a:r>
          </a:p>
        </p:txBody>
      </p:sp>
      <p:sp>
        <p:nvSpPr>
          <p:cNvPr id="12" name="Footer Placeholder 3"/>
          <p:cNvSpPr>
            <a:spLocks noGrp="1"/>
          </p:cNvSpPr>
          <p:nvPr>
            <p:ph type="ftr" sz="quarter" idx="11"/>
          </p:nvPr>
        </p:nvSpPr>
        <p:spPr/>
        <p:txBody>
          <a:bodyPr vert="horz" rtlCol="0"/>
          <a:lstStyle/>
          <a:p>
            <a:r>
              <a:rPr lang="en-US" dirty="0"/>
              <a:t>Footer</a:t>
            </a:r>
          </a:p>
        </p:txBody>
      </p:sp>
      <p:sp>
        <p:nvSpPr>
          <p:cNvPr id="13" name="Slide Number Placeholder 4"/>
          <p:cNvSpPr>
            <a:spLocks noGrp="1"/>
          </p:cNvSpPr>
          <p:nvPr>
            <p:ph type="sldNum" sz="quarter" idx="12"/>
          </p:nvPr>
        </p:nvSpPr>
        <p:spPr/>
        <p:txBody>
          <a:bodyPr vert="horz" rtlCol="0"/>
          <a:lstStyle/>
          <a:p>
            <a:r>
              <a:rPr lang="en-US" dirty="0"/>
              <a:t>&lt;#&gt;</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Content Placeholder 2"/>
          <p:cNvSpPr>
            <a:spLocks noGrp="1"/>
          </p:cNvSpPr>
          <p:nvPr>
            <p:ph/>
          </p:nvPr>
        </p:nvSpPr>
        <p:spPr>
          <a:xfrm>
            <a:off x="781050" y="1493839"/>
            <a:ext cx="7480300" cy="2998787"/>
          </a:xfrm>
        </p:spPr>
        <p:txBody>
          <a:bodyPr vert="horz" rtlCol="0">
            <a:normAutofit/>
          </a:bodyPr>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1"/>
          <p:cNvSpPr>
            <a:spLocks noGrp="1"/>
          </p:cNvSpPr>
          <p:nvPr>
            <p:ph type="dt" sz="half" idx="10"/>
          </p:nvPr>
        </p:nvSpPr>
        <p:spPr/>
        <p:txBody>
          <a:bodyPr vert="horz" rtlCol="0"/>
          <a:lstStyle/>
          <a:p>
            <a:r>
              <a:rPr lang="en-US" dirty="0"/>
              <a:t>Date</a:t>
            </a:r>
          </a:p>
        </p:txBody>
      </p:sp>
      <p:sp>
        <p:nvSpPr>
          <p:cNvPr id="4" name="Footer Placeholder 3"/>
          <p:cNvSpPr>
            <a:spLocks noGrp="1"/>
          </p:cNvSpPr>
          <p:nvPr>
            <p:ph type="ftr" sz="quarter" idx="11"/>
          </p:nvPr>
        </p:nvSpPr>
        <p:spPr/>
        <p:txBody>
          <a:bodyPr vert="horz" rtlCol="0"/>
          <a:lstStyle/>
          <a:p>
            <a:r>
              <a:rPr lang="en-US" dirty="0"/>
              <a:t>Footer</a:t>
            </a:r>
          </a:p>
        </p:txBody>
      </p:sp>
      <p:sp>
        <p:nvSpPr>
          <p:cNvPr id="5" name="Slide Number Placeholder 4"/>
          <p:cNvSpPr>
            <a:spLocks noGrp="1"/>
          </p:cNvSpPr>
          <p:nvPr>
            <p:ph type="sldNum" sz="quarter" idx="12"/>
          </p:nvPr>
        </p:nvSpPr>
        <p:spPr/>
        <p:txBody>
          <a:bodyPr vert="horz" rtlCol="0"/>
          <a:lstStyle/>
          <a:p>
            <a:r>
              <a:rPr lang="en-US" dirty="0"/>
              <a:t>&lt;#&gt;</a:t>
            </a:r>
          </a:p>
        </p:txBody>
      </p:sp>
      <p:sp>
        <p:nvSpPr>
          <p:cNvPr id="6" name="Title 7"/>
          <p:cNvSpPr>
            <a:spLocks noGrp="1"/>
          </p:cNvSpPr>
          <p:nvPr>
            <p:ph type="title" idx="1"/>
          </p:nvPr>
        </p:nvSpPr>
        <p:spPr/>
        <p:txBody>
          <a:bodyPr vert="horz" rtlCol="0"/>
          <a:lstStyle/>
          <a:p>
            <a:r>
              <a:rPr lang="en-US" dirty="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1053" y="2926162"/>
            <a:ext cx="7480300" cy="1565274"/>
          </a:xfrm>
          <a:prstGeom prst="rect">
            <a:avLst/>
          </a:prstGeom>
        </p:spPr>
        <p:txBody>
          <a:bodyPr vert="horz" rtlCol="0" anchor="t"/>
          <a:lstStyle>
            <a:lvl1pPr lvl="0" algn="l">
              <a:lnSpc>
                <a:spcPct val="100000"/>
              </a:lnSpc>
              <a:spcBef>
                <a:spcPts val="0"/>
              </a:spcBef>
              <a:defRPr lang="en-US" sz="4300" b="0" i="0" cap="none" spc="150" dirty="0">
                <a:solidFill>
                  <a:schemeClr val="tx1"/>
                </a:solidFill>
                <a:latin typeface="Roboto"/>
              </a:defRPr>
            </a:lvl1pPr>
          </a:lstStyle>
          <a:p>
            <a:r>
              <a:rPr lang="en-US" dirty="0"/>
              <a:t>Click to edit Master title style</a:t>
            </a:r>
          </a:p>
        </p:txBody>
      </p:sp>
      <p:sp>
        <p:nvSpPr>
          <p:cNvPr id="3" name="Text Placeholder 2"/>
          <p:cNvSpPr>
            <a:spLocks noGrp="1"/>
          </p:cNvSpPr>
          <p:nvPr>
            <p:ph type="body" idx="1"/>
          </p:nvPr>
        </p:nvSpPr>
        <p:spPr>
          <a:xfrm>
            <a:off x="789089" y="2192059"/>
            <a:ext cx="7472264" cy="511812"/>
          </a:xfrm>
          <a:prstGeom prst="rect">
            <a:avLst/>
          </a:prstGeom>
        </p:spPr>
        <p:txBody>
          <a:bodyPr vert="horz" rtlCol="0" anchor="b">
            <a:normAutofit/>
          </a:bodyPr>
          <a:lstStyle>
            <a:lvl1pPr marL="0" lvl="0" indent="0">
              <a:lnSpc>
                <a:spcPct val="100000"/>
              </a:lnSpc>
              <a:buNone/>
              <a:defRPr lang="en-US" sz="1600" i="0" dirty="0">
                <a:solidFill>
                  <a:schemeClr val="accent1"/>
                </a:solidFill>
                <a:latin typeface="+mn-lt"/>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Click to edit Master text styles</a:t>
            </a:r>
          </a:p>
        </p:txBody>
      </p:sp>
      <p:cxnSp>
        <p:nvCxnSpPr>
          <p:cNvPr id="4" name="Straight Connector 4"/>
          <p:cNvCxnSpPr/>
          <p:nvPr/>
        </p:nvCxnSpPr>
        <p:spPr>
          <a:xfrm>
            <a:off x="894862" y="2781071"/>
            <a:ext cx="7362092" cy="0"/>
          </a:xfrm>
          <a:prstGeom prst="line">
            <a:avLst/>
          </a:prstGeom>
          <a:ln w="6350">
            <a:solidFill>
              <a:schemeClr val="tx1">
                <a:lumMod val="85000"/>
                <a:lumOff val="15000"/>
              </a:schemeClr>
            </a:solidFill>
          </a:ln>
        </p:spPr>
        <p:style>
          <a:lnRef idx="2">
            <a:schemeClr val="accent1"/>
          </a:lnRef>
          <a:fillRef idx="0">
            <a:schemeClr val="accent1"/>
          </a:fillRef>
          <a:effectRef idx="0">
            <a:schemeClr val="accent1"/>
          </a:effectRef>
          <a:fontRef idx="minor">
            <a:schemeClr val="tx1"/>
          </a:fontRef>
        </p:style>
      </p:cxnSp>
      <p:sp>
        <p:nvSpPr>
          <p:cNvPr id="5" name="Slide Number Placeholder 5"/>
          <p:cNvSpPr>
            <a:spLocks noGrp="1"/>
          </p:cNvSpPr>
          <p:nvPr>
            <p:ph type="sldNum" sz="quarter" idx="12"/>
          </p:nvPr>
        </p:nvSpPr>
        <p:spPr>
          <a:xfrm>
            <a:off x="6123448" y="4771233"/>
            <a:ext cx="2133600" cy="273844"/>
          </a:xfrm>
          <a:prstGeom prst="rect">
            <a:avLst/>
          </a:prstGeom>
        </p:spPr>
        <p:txBody>
          <a:bodyPr vert="horz" lIns="91440" tIns="45720" rIns="91440" bIns="45720" rtlCol="0" anchor="ctr"/>
          <a:lstStyle>
            <a:lvl1pPr lvl="0" algn="r">
              <a:defRPr lang="en-US" sz="600" i="0" dirty="0">
                <a:solidFill>
                  <a:schemeClr val="bg1">
                    <a:lumMod val="50000"/>
                  </a:schemeClr>
                </a:solidFill>
                <a:latin typeface="+mn-lt"/>
              </a:defRPr>
            </a:lvl1pPr>
          </a:lstStyle>
          <a:p>
            <a:r>
              <a:rPr lang="en-US" dirty="0"/>
              <a:t>&lt;#&gt;</a:t>
            </a:r>
          </a:p>
        </p:txBody>
      </p:sp>
      <p:sp>
        <p:nvSpPr>
          <p:cNvPr id="6" name="Footer Placeholder 4"/>
          <p:cNvSpPr>
            <a:spLocks noGrp="1"/>
          </p:cNvSpPr>
          <p:nvPr>
            <p:ph type="ftr" sz="quarter" idx="11"/>
          </p:nvPr>
        </p:nvSpPr>
        <p:spPr>
          <a:xfrm>
            <a:off x="3124200" y="4771233"/>
            <a:ext cx="2895600" cy="273844"/>
          </a:xfrm>
          <a:prstGeom prst="rect">
            <a:avLst/>
          </a:prstGeom>
        </p:spPr>
        <p:txBody>
          <a:bodyPr vert="horz" lIns="91440" tIns="45720" rIns="91440" bIns="45720" rtlCol="0" anchor="ctr"/>
          <a:lstStyle>
            <a:lvl1pPr lvl="0" algn="ctr">
              <a:defRPr lang="en-US" sz="600" i="0" dirty="0">
                <a:solidFill>
                  <a:schemeClr val="bg1">
                    <a:lumMod val="50000"/>
                  </a:schemeClr>
                </a:solidFill>
                <a:latin typeface="+mn-lt"/>
              </a:defRPr>
            </a:lvl1pPr>
          </a:lstStyle>
          <a:p>
            <a:r>
              <a:rPr lang="en-US" dirty="0"/>
              <a:t>Footer</a:t>
            </a:r>
          </a:p>
        </p:txBody>
      </p:sp>
      <p:sp>
        <p:nvSpPr>
          <p:cNvPr id="7" name="Date Placeholder 3"/>
          <p:cNvSpPr>
            <a:spLocks noGrp="1"/>
          </p:cNvSpPr>
          <p:nvPr>
            <p:ph type="dt" sz="half" idx="10"/>
          </p:nvPr>
        </p:nvSpPr>
        <p:spPr>
          <a:xfrm>
            <a:off x="894633" y="4771233"/>
            <a:ext cx="2133600" cy="273844"/>
          </a:xfrm>
          <a:prstGeom prst="rect">
            <a:avLst/>
          </a:prstGeom>
        </p:spPr>
        <p:txBody>
          <a:bodyPr vert="horz" lIns="91440" tIns="45720" rIns="91440" bIns="45720" rtlCol="0" anchor="ctr"/>
          <a:lstStyle>
            <a:lvl1pPr lvl="0" algn="l">
              <a:defRPr lang="en-US" sz="600" i="0" dirty="0">
                <a:solidFill>
                  <a:schemeClr val="bg1">
                    <a:lumMod val="50000"/>
                  </a:schemeClr>
                </a:solidFill>
                <a:latin typeface="+mn-lt"/>
              </a:defRPr>
            </a:lvl1pPr>
          </a:lstStyle>
          <a:p>
            <a:r>
              <a:rPr lang="en-US" dirty="0"/>
              <a:t>Date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Content Placeholder 2"/>
          <p:cNvSpPr>
            <a:spLocks noGrp="1"/>
          </p:cNvSpPr>
          <p:nvPr>
            <p:ph/>
          </p:nvPr>
        </p:nvSpPr>
        <p:spPr>
          <a:xfrm>
            <a:off x="781052" y="1593852"/>
            <a:ext cx="3586111" cy="2870199"/>
          </a:xfrm>
        </p:spPr>
        <p:txBody>
          <a:bodyPr vert="horz"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idx="1"/>
          </p:nvPr>
        </p:nvSpPr>
        <p:spPr>
          <a:xfrm>
            <a:off x="781051" y="486821"/>
            <a:ext cx="7480300" cy="704850"/>
          </a:xfrm>
          <a:prstGeom prst="rect">
            <a:avLst/>
          </a:prstGeom>
        </p:spPr>
        <p:txBody>
          <a:bodyPr vert="horz" rtlCol="0" anchor="b"/>
          <a:lstStyle>
            <a:lvl1pPr lvl="0" algn="l">
              <a:lnSpc>
                <a:spcPct val="100000"/>
              </a:lnSpc>
              <a:defRPr lang="en-US" sz="3200" cap="none" spc="150" dirty="0">
                <a:solidFill>
                  <a:schemeClr val="tx1">
                    <a:lumMod val="85000"/>
                    <a:lumOff val="15000"/>
                  </a:schemeClr>
                </a:solidFill>
              </a:defRPr>
            </a:lvl1pPr>
          </a:lstStyle>
          <a:p>
            <a:r>
              <a:rPr lang="en-US" dirty="0"/>
              <a:t>Click to edit Master title style</a:t>
            </a:r>
          </a:p>
        </p:txBody>
      </p:sp>
      <p:sp>
        <p:nvSpPr>
          <p:cNvPr id="4" name="Content Placeholder 2"/>
          <p:cNvSpPr>
            <a:spLocks noGrp="1"/>
          </p:cNvSpPr>
          <p:nvPr>
            <p:ph idx="2"/>
          </p:nvPr>
        </p:nvSpPr>
        <p:spPr>
          <a:xfrm>
            <a:off x="4675243" y="1593852"/>
            <a:ext cx="3586111" cy="2870199"/>
          </a:xfrm>
        </p:spPr>
        <p:txBody>
          <a:bodyPr vert="horz"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vert="horz" rtlCol="0"/>
          <a:lstStyle/>
          <a:p>
            <a:r>
              <a:rPr lang="en-US" dirty="0"/>
              <a:t>Date</a:t>
            </a:r>
          </a:p>
        </p:txBody>
      </p:sp>
      <p:sp>
        <p:nvSpPr>
          <p:cNvPr id="6" name="Footer Placeholder 5"/>
          <p:cNvSpPr>
            <a:spLocks noGrp="1"/>
          </p:cNvSpPr>
          <p:nvPr>
            <p:ph type="ftr" sz="quarter" idx="11"/>
          </p:nvPr>
        </p:nvSpPr>
        <p:spPr/>
        <p:txBody>
          <a:bodyPr vert="horz" rtlCol="0"/>
          <a:lstStyle/>
          <a:p>
            <a:r>
              <a:rPr lang="en-US" dirty="0"/>
              <a:t>Footer</a:t>
            </a:r>
          </a:p>
        </p:txBody>
      </p:sp>
      <p:sp>
        <p:nvSpPr>
          <p:cNvPr id="7" name="Slide Number Placeholder 6"/>
          <p:cNvSpPr>
            <a:spLocks noGrp="1"/>
          </p:cNvSpPr>
          <p:nvPr>
            <p:ph type="sldNum" sz="quarter" idx="12"/>
          </p:nvPr>
        </p:nvSpPr>
        <p:spPr/>
        <p:txBody>
          <a:bodyPr vert="horz" rtlCol="0"/>
          <a:lstStyle/>
          <a:p>
            <a:r>
              <a:rPr lang="en-US" dirty="0"/>
              <a:t>&lt;#&gt;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ext Placeholder 2"/>
          <p:cNvSpPr>
            <a:spLocks noGrp="1"/>
          </p:cNvSpPr>
          <p:nvPr>
            <p:ph type="body"/>
          </p:nvPr>
        </p:nvSpPr>
        <p:spPr>
          <a:xfrm>
            <a:off x="781049" y="1501585"/>
            <a:ext cx="3586112" cy="540644"/>
          </a:xfrm>
          <a:prstGeom prst="rect">
            <a:avLst/>
          </a:prstGeom>
        </p:spPr>
        <p:txBody>
          <a:bodyPr vert="horz" rtlCol="0" anchor="ctr">
            <a:normAutofit/>
          </a:bodyPr>
          <a:lstStyle>
            <a:lvl1pPr marL="0" lvl="0" indent="0">
              <a:buNone/>
              <a:defRPr lang="en-US" sz="2000" i="0" cap="none" dirty="0">
                <a:solidFill>
                  <a:schemeClr val="accent1"/>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3" name="Text Placeholder 4"/>
          <p:cNvSpPr>
            <a:spLocks noGrp="1"/>
          </p:cNvSpPr>
          <p:nvPr>
            <p:ph type="body" idx="1"/>
          </p:nvPr>
        </p:nvSpPr>
        <p:spPr>
          <a:xfrm>
            <a:off x="4678517" y="1501585"/>
            <a:ext cx="3582834" cy="540644"/>
          </a:xfrm>
          <a:prstGeom prst="rect">
            <a:avLst/>
          </a:prstGeom>
        </p:spPr>
        <p:txBody>
          <a:bodyPr vert="horz" rtlCol="0" anchor="ctr">
            <a:normAutofit/>
          </a:bodyPr>
          <a:lstStyle>
            <a:lvl1pPr marL="0" lvl="0" indent="0">
              <a:buNone/>
              <a:defRPr lang="en-US" sz="2000" i="0" cap="none" dirty="0">
                <a:solidFill>
                  <a:schemeClr val="accent1"/>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4" name="Content Placeholder 2"/>
          <p:cNvSpPr>
            <a:spLocks noGrp="1"/>
          </p:cNvSpPr>
          <p:nvPr>
            <p:ph idx="2"/>
          </p:nvPr>
        </p:nvSpPr>
        <p:spPr>
          <a:xfrm>
            <a:off x="781052" y="2113937"/>
            <a:ext cx="3586111" cy="2380277"/>
          </a:xfrm>
        </p:spPr>
        <p:txBody>
          <a:bodyPr vert="horz"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idx="3"/>
          </p:nvPr>
        </p:nvSpPr>
        <p:spPr>
          <a:xfrm>
            <a:off x="781051" y="486821"/>
            <a:ext cx="7480300" cy="704850"/>
          </a:xfrm>
          <a:prstGeom prst="rect">
            <a:avLst/>
          </a:prstGeom>
        </p:spPr>
        <p:txBody>
          <a:bodyPr vert="horz" rtlCol="0" anchor="b"/>
          <a:lstStyle>
            <a:lvl1pPr lvl="0" algn="l">
              <a:lnSpc>
                <a:spcPct val="100000"/>
              </a:lnSpc>
              <a:defRPr lang="en-US" sz="3200" cap="none" spc="150" dirty="0">
                <a:solidFill>
                  <a:schemeClr val="tx1">
                    <a:lumMod val="85000"/>
                    <a:lumOff val="15000"/>
                  </a:schemeClr>
                </a:solidFill>
              </a:defRPr>
            </a:lvl1pPr>
          </a:lstStyle>
          <a:p>
            <a:r>
              <a:rPr lang="en-US" dirty="0"/>
              <a:t>Click to edit Master title style</a:t>
            </a:r>
          </a:p>
        </p:txBody>
      </p:sp>
      <p:sp>
        <p:nvSpPr>
          <p:cNvPr id="6" name="Content Placeholder 2"/>
          <p:cNvSpPr>
            <a:spLocks noGrp="1"/>
          </p:cNvSpPr>
          <p:nvPr>
            <p:ph idx="4"/>
          </p:nvPr>
        </p:nvSpPr>
        <p:spPr>
          <a:xfrm>
            <a:off x="4675243" y="2113937"/>
            <a:ext cx="3586111" cy="2380277"/>
          </a:xfrm>
        </p:spPr>
        <p:txBody>
          <a:bodyPr vert="horz"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4"/>
          <p:cNvSpPr>
            <a:spLocks noGrp="1"/>
          </p:cNvSpPr>
          <p:nvPr>
            <p:ph type="dt" sz="half" idx="10"/>
          </p:nvPr>
        </p:nvSpPr>
        <p:spPr/>
        <p:txBody>
          <a:bodyPr vert="horz" rtlCol="0"/>
          <a:lstStyle/>
          <a:p>
            <a:r>
              <a:rPr lang="en-US" dirty="0"/>
              <a:t>Date</a:t>
            </a:r>
          </a:p>
        </p:txBody>
      </p:sp>
      <p:sp>
        <p:nvSpPr>
          <p:cNvPr id="8" name="Footer Placeholder 5"/>
          <p:cNvSpPr>
            <a:spLocks noGrp="1"/>
          </p:cNvSpPr>
          <p:nvPr>
            <p:ph type="ftr" sz="quarter" idx="11"/>
          </p:nvPr>
        </p:nvSpPr>
        <p:spPr/>
        <p:txBody>
          <a:bodyPr vert="horz" rtlCol="0"/>
          <a:lstStyle/>
          <a:p>
            <a:r>
              <a:rPr lang="en-US" dirty="0"/>
              <a:t>Footer</a:t>
            </a:r>
          </a:p>
        </p:txBody>
      </p:sp>
      <p:sp>
        <p:nvSpPr>
          <p:cNvPr id="9" name="Slide Number Placeholder 6"/>
          <p:cNvSpPr>
            <a:spLocks noGrp="1"/>
          </p:cNvSpPr>
          <p:nvPr>
            <p:ph type="sldNum" sz="quarter" idx="12"/>
          </p:nvPr>
        </p:nvSpPr>
        <p:spPr/>
        <p:txBody>
          <a:bodyPr vert="horz" rtlCol="0"/>
          <a:lstStyle/>
          <a:p>
            <a:r>
              <a:rPr lang="en-US" dirty="0"/>
              <a:t>&lt;#&gt;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vert="horz" rtlCol="0"/>
          <a:lstStyle/>
          <a:p>
            <a:r>
              <a:rPr lang="en-US" dirty="0"/>
              <a:t>Date</a:t>
            </a:r>
          </a:p>
        </p:txBody>
      </p:sp>
      <p:sp>
        <p:nvSpPr>
          <p:cNvPr id="3" name="Footer Placeholder 2"/>
          <p:cNvSpPr>
            <a:spLocks noGrp="1"/>
          </p:cNvSpPr>
          <p:nvPr>
            <p:ph type="ftr" sz="quarter" idx="11"/>
          </p:nvPr>
        </p:nvSpPr>
        <p:spPr/>
        <p:txBody>
          <a:bodyPr vert="horz" rtlCol="0"/>
          <a:lstStyle/>
          <a:p>
            <a:r>
              <a:rPr lang="en-US" dirty="0"/>
              <a:t>Footer</a:t>
            </a:r>
          </a:p>
        </p:txBody>
      </p:sp>
      <p:sp>
        <p:nvSpPr>
          <p:cNvPr id="4" name="Slide Number Placeholder 3"/>
          <p:cNvSpPr>
            <a:spLocks noGrp="1"/>
          </p:cNvSpPr>
          <p:nvPr>
            <p:ph type="sldNum" sz="quarter" idx="12"/>
          </p:nvPr>
        </p:nvSpPr>
        <p:spPr/>
        <p:txBody>
          <a:bodyPr vert="horz" rtlCol="0"/>
          <a:lstStyle/>
          <a:p>
            <a:r>
              <a:rPr lang="en-US" dirty="0"/>
              <a:t>&lt;#&gt;</a:t>
            </a:r>
          </a:p>
        </p:txBody>
      </p:sp>
      <p:sp>
        <p:nvSpPr>
          <p:cNvPr id="5" name="Title 1"/>
          <p:cNvSpPr>
            <a:spLocks noGrp="1"/>
          </p:cNvSpPr>
          <p:nvPr>
            <p:ph type="title"/>
          </p:nvPr>
        </p:nvSpPr>
        <p:spPr>
          <a:xfrm>
            <a:off x="781051" y="486821"/>
            <a:ext cx="7480300" cy="704850"/>
          </a:xfrm>
          <a:prstGeom prst="rect">
            <a:avLst/>
          </a:prstGeom>
        </p:spPr>
        <p:txBody>
          <a:bodyPr vert="horz" rtlCol="0" anchor="b"/>
          <a:lstStyle>
            <a:lvl1pPr lvl="0" algn="l">
              <a:lnSpc>
                <a:spcPct val="100000"/>
              </a:lnSpc>
              <a:defRPr lang="en-US" sz="3200" cap="none" spc="150" dirty="0">
                <a:solidFill>
                  <a:schemeClr val="tx1">
                    <a:lumMod val="85000"/>
                    <a:lumOff val="15000"/>
                  </a:schemeClr>
                </a:solidFill>
              </a:defRPr>
            </a:lvl1p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vert="horz" rtlCol="0"/>
          <a:lstStyle/>
          <a:p>
            <a:r>
              <a:rPr lang="en-US" dirty="0"/>
              <a:t>Date</a:t>
            </a:r>
          </a:p>
        </p:txBody>
      </p:sp>
      <p:sp>
        <p:nvSpPr>
          <p:cNvPr id="3" name="Footer Placeholder 2"/>
          <p:cNvSpPr>
            <a:spLocks noGrp="1"/>
          </p:cNvSpPr>
          <p:nvPr>
            <p:ph type="ftr" sz="quarter" idx="11"/>
          </p:nvPr>
        </p:nvSpPr>
        <p:spPr/>
        <p:txBody>
          <a:bodyPr vert="horz" rtlCol="0"/>
          <a:lstStyle/>
          <a:p>
            <a:r>
              <a:rPr lang="en-US" dirty="0"/>
              <a:t>Footer</a:t>
            </a:r>
          </a:p>
        </p:txBody>
      </p:sp>
      <p:sp>
        <p:nvSpPr>
          <p:cNvPr id="4" name="Slide Number Placeholder 3"/>
          <p:cNvSpPr>
            <a:spLocks noGrp="1"/>
          </p:cNvSpPr>
          <p:nvPr>
            <p:ph type="sldNum" sz="quarter" idx="12"/>
          </p:nvPr>
        </p:nvSpPr>
        <p:spPr/>
        <p:txBody>
          <a:bodyPr vert="horz" rtlCol="0"/>
          <a:lstStyle/>
          <a:p>
            <a:r>
              <a:rPr lang="en-US" dirty="0"/>
              <a:t>&lt;#&gt;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vert="horz" rtlCol="0"/>
          <a:lstStyle/>
          <a:p>
            <a:r>
              <a:rPr lang="en-US" dirty="0"/>
              <a:t>Date</a:t>
            </a:r>
          </a:p>
        </p:txBody>
      </p:sp>
      <p:sp>
        <p:nvSpPr>
          <p:cNvPr id="3" name="Footer Placeholder 2"/>
          <p:cNvSpPr>
            <a:spLocks noGrp="1"/>
          </p:cNvSpPr>
          <p:nvPr>
            <p:ph type="ftr" sz="quarter" idx="11"/>
          </p:nvPr>
        </p:nvSpPr>
        <p:spPr/>
        <p:txBody>
          <a:bodyPr vert="horz" rtlCol="0"/>
          <a:lstStyle/>
          <a:p>
            <a:r>
              <a:rPr lang="en-US" dirty="0"/>
              <a:t>Footer</a:t>
            </a:r>
          </a:p>
        </p:txBody>
      </p:sp>
      <p:sp>
        <p:nvSpPr>
          <p:cNvPr id="4" name="Slide Number Placeholder 3"/>
          <p:cNvSpPr>
            <a:spLocks noGrp="1"/>
          </p:cNvSpPr>
          <p:nvPr>
            <p:ph type="sldNum" sz="quarter" idx="12"/>
          </p:nvPr>
        </p:nvSpPr>
        <p:spPr/>
        <p:txBody>
          <a:bodyPr vert="horz" rtlCol="0"/>
          <a:lstStyle/>
          <a:p>
            <a:r>
              <a:rPr lang="en-US" dirty="0"/>
              <a:t>&lt;#&gt;</a:t>
            </a:r>
          </a:p>
        </p:txBody>
      </p:sp>
      <p:cxnSp>
        <p:nvCxnSpPr>
          <p:cNvPr id="5" name="Straight Connector 8"/>
          <p:cNvCxnSpPr/>
          <p:nvPr/>
        </p:nvCxnSpPr>
        <p:spPr>
          <a:xfrm>
            <a:off x="894862" y="1322619"/>
            <a:ext cx="7362092" cy="0"/>
          </a:xfrm>
          <a:prstGeom prst="line">
            <a:avLst/>
          </a:prstGeom>
          <a:ln w="6350">
            <a:solidFill>
              <a:schemeClr val="tx1">
                <a:lumMod val="85000"/>
                <a:lumOff val="15000"/>
              </a:schemeClr>
            </a:solidFill>
          </a:ln>
        </p:spPr>
        <p:style>
          <a:lnRef idx="2">
            <a:schemeClr val="accent1"/>
          </a:lnRef>
          <a:fillRef idx="0">
            <a:schemeClr val="accent1"/>
          </a:fillRef>
          <a:effectRef idx="0">
            <a:schemeClr val="accent1"/>
          </a:effectRef>
          <a:fontRef idx="minor">
            <a:schemeClr val="tx1"/>
          </a:fontRef>
        </p:style>
      </p:cxnSp>
      <p:sp>
        <p:nvSpPr>
          <p:cNvPr id="6" name="Title 1"/>
          <p:cNvSpPr>
            <a:spLocks noGrp="1"/>
          </p:cNvSpPr>
          <p:nvPr>
            <p:ph type="title"/>
          </p:nvPr>
        </p:nvSpPr>
        <p:spPr>
          <a:xfrm>
            <a:off x="781051" y="486821"/>
            <a:ext cx="7480300" cy="704850"/>
          </a:xfrm>
          <a:prstGeom prst="rect">
            <a:avLst/>
          </a:prstGeom>
        </p:spPr>
        <p:txBody>
          <a:bodyPr vert="horz" rtlCol="0" anchor="b"/>
          <a:lstStyle>
            <a:lvl1pPr lvl="0" algn="l">
              <a:lnSpc>
                <a:spcPct val="100000"/>
              </a:lnSpc>
              <a:defRPr lang="en-US" sz="3200" cap="none" spc="150" dirty="0">
                <a:solidFill>
                  <a:schemeClr val="tx1">
                    <a:lumMod val="85000"/>
                    <a:lumOff val="15000"/>
                  </a:schemeClr>
                </a:solidFill>
              </a:defRPr>
            </a:lvl1pPr>
          </a:lstStyle>
          <a:p>
            <a:r>
              <a:rPr lang="en-US" dirty="0"/>
              <a:t>Click to edit Master title style</a:t>
            </a:r>
          </a:p>
        </p:txBody>
      </p:sp>
      <p:sp>
        <p:nvSpPr>
          <p:cNvPr id="7" name="Content Placeholder 2"/>
          <p:cNvSpPr>
            <a:spLocks noGrp="1"/>
          </p:cNvSpPr>
          <p:nvPr>
            <p:ph idx="1"/>
          </p:nvPr>
        </p:nvSpPr>
        <p:spPr>
          <a:xfrm>
            <a:off x="3776758" y="1493839"/>
            <a:ext cx="4484595" cy="3000375"/>
          </a:xfrm>
        </p:spPr>
        <p:txBody>
          <a:bodyPr vert="horz"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idx="2"/>
          </p:nvPr>
        </p:nvSpPr>
        <p:spPr>
          <a:xfrm>
            <a:off x="781200" y="1494000"/>
            <a:ext cx="2822399" cy="2984400"/>
          </a:xfrm>
        </p:spPr>
        <p:txBody>
          <a:bodyPr vert="horz" lIns="91440" tIns="93600" rIns="91440" bIns="45720" rtlCol="0" anchor="t">
            <a:normAutofit/>
          </a:bodyPr>
          <a:lstStyle>
            <a:lvl1pPr marL="0" lvl="0" indent="0">
              <a:lnSpc>
                <a:spcPct val="100000"/>
              </a:lnSpc>
              <a:buNone/>
            </a:lvl1pPr>
          </a:lstStyle>
          <a:p>
            <a:r>
              <a:rPr lang="en-US" dirty="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Picture Placeholder 2"/>
          <p:cNvSpPr>
            <a:spLocks noGrp="1"/>
          </p:cNvSpPr>
          <p:nvPr>
            <p:ph type="pic"/>
          </p:nvPr>
        </p:nvSpPr>
        <p:spPr>
          <a:xfrm>
            <a:off x="3832225" y="1549401"/>
            <a:ext cx="4368800" cy="2889250"/>
          </a:xfrm>
          <a:ln w="38100">
            <a:noFill/>
            <a:miter lim="800000"/>
          </a:ln>
        </p:spPr>
        <p:txBody>
          <a:bodyPr vert="horz" rtlCol="0"/>
          <a:lstStyle/>
          <a:p>
            <a:r>
              <a:rPr lang="en-US" dirty="0"/>
              <a:t>Click icon to add picture</a:t>
            </a:r>
          </a:p>
        </p:txBody>
      </p:sp>
      <p:sp>
        <p:nvSpPr>
          <p:cNvPr id="3" name="Date Placeholder 1"/>
          <p:cNvSpPr>
            <a:spLocks noGrp="1"/>
          </p:cNvSpPr>
          <p:nvPr>
            <p:ph type="dt" sz="half" idx="10"/>
          </p:nvPr>
        </p:nvSpPr>
        <p:spPr/>
        <p:txBody>
          <a:bodyPr vert="horz" rtlCol="0"/>
          <a:lstStyle/>
          <a:p>
            <a:r>
              <a:rPr lang="en-US" dirty="0"/>
              <a:t>Date</a:t>
            </a:r>
          </a:p>
        </p:txBody>
      </p:sp>
      <p:sp>
        <p:nvSpPr>
          <p:cNvPr id="4" name="Footer Placeholder 3"/>
          <p:cNvSpPr>
            <a:spLocks noGrp="1"/>
          </p:cNvSpPr>
          <p:nvPr>
            <p:ph type="ftr" sz="quarter" idx="11"/>
          </p:nvPr>
        </p:nvSpPr>
        <p:spPr/>
        <p:txBody>
          <a:bodyPr vert="horz" rtlCol="0"/>
          <a:lstStyle/>
          <a:p>
            <a:r>
              <a:rPr lang="en-US" dirty="0"/>
              <a:t>Footer</a:t>
            </a:r>
          </a:p>
        </p:txBody>
      </p:sp>
      <p:sp>
        <p:nvSpPr>
          <p:cNvPr id="5" name="Slide Number Placeholder 4"/>
          <p:cNvSpPr>
            <a:spLocks noGrp="1"/>
          </p:cNvSpPr>
          <p:nvPr>
            <p:ph type="sldNum" sz="quarter" idx="12"/>
          </p:nvPr>
        </p:nvSpPr>
        <p:spPr/>
        <p:txBody>
          <a:bodyPr vert="horz" rtlCol="0"/>
          <a:lstStyle/>
          <a:p>
            <a:r>
              <a:rPr lang="en-US" dirty="0"/>
              <a:t>&lt;#&gt;</a:t>
            </a:r>
          </a:p>
        </p:txBody>
      </p:sp>
      <p:sp>
        <p:nvSpPr>
          <p:cNvPr id="6" name="Title 1"/>
          <p:cNvSpPr>
            <a:spLocks noGrp="1"/>
          </p:cNvSpPr>
          <p:nvPr>
            <p:ph type="title" idx="1"/>
          </p:nvPr>
        </p:nvSpPr>
        <p:spPr>
          <a:xfrm>
            <a:off x="781051" y="486821"/>
            <a:ext cx="7480300" cy="704850"/>
          </a:xfrm>
          <a:prstGeom prst="rect">
            <a:avLst/>
          </a:prstGeom>
        </p:spPr>
        <p:txBody>
          <a:bodyPr vert="horz" rtlCol="0" anchor="b"/>
          <a:lstStyle>
            <a:lvl1pPr lvl="0" algn="l">
              <a:lnSpc>
                <a:spcPct val="100000"/>
              </a:lnSpc>
              <a:defRPr lang="en-US" sz="3200" cap="none" spc="150" dirty="0">
                <a:solidFill>
                  <a:schemeClr val="tx1">
                    <a:lumMod val="85000"/>
                    <a:lumOff val="15000"/>
                  </a:schemeClr>
                </a:solidFill>
              </a:defRPr>
            </a:lvl1pPr>
          </a:lstStyle>
          <a:p>
            <a:r>
              <a:rPr lang="en-US" dirty="0"/>
              <a:t>Click to edit Master title style</a:t>
            </a:r>
          </a:p>
        </p:txBody>
      </p:sp>
      <p:sp>
        <p:nvSpPr>
          <p:cNvPr id="7" name="Rectangle 16"/>
          <p:cNvSpPr/>
          <p:nvPr/>
        </p:nvSpPr>
        <p:spPr>
          <a:xfrm>
            <a:off x="3774594" y="1493839"/>
            <a:ext cx="4486755" cy="3000375"/>
          </a:xfrm>
          <a:prstGeom prst="rect">
            <a:avLst/>
          </a:prstGeom>
          <a:noFill/>
          <a:ln w="6350" cap="flat">
            <a:solidFill>
              <a:schemeClr val="tx1">
                <a:lumMod val="85000"/>
                <a:lumOff val="15000"/>
              </a:schemeClr>
            </a:solidFill>
            <a:miter lim="800000"/>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latin typeface="+mn-lt"/>
            </a:endParaRPr>
          </a:p>
        </p:txBody>
      </p:sp>
      <p:sp>
        <p:nvSpPr>
          <p:cNvPr id="8" name="Text Placeholder 3"/>
          <p:cNvSpPr>
            <a:spLocks noGrp="1"/>
          </p:cNvSpPr>
          <p:nvPr>
            <p:ph type="body" idx="2"/>
          </p:nvPr>
        </p:nvSpPr>
        <p:spPr>
          <a:xfrm>
            <a:off x="781200" y="1494000"/>
            <a:ext cx="2822399" cy="2984400"/>
          </a:xfrm>
        </p:spPr>
        <p:txBody>
          <a:bodyPr vert="horz" lIns="91440" tIns="93600" rIns="91440" bIns="45720" rtlCol="0" anchor="t">
            <a:normAutofit/>
          </a:bodyPr>
          <a:lstStyle>
            <a:lvl1pPr marL="0" lvl="0" indent="0">
              <a:lnSpc>
                <a:spcPct val="100000"/>
              </a:lnSpc>
              <a:buNone/>
            </a:lvl1pPr>
          </a:lstStyle>
          <a:p>
            <a:r>
              <a:rPr lang="en-US" dirty="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blipFill dpi="0" rotWithShape="1">
          <a:blip r:embed="rId14">
            <a:alphaModFix/>
          </a:blip>
          <a:stretch>
            <a:fillRect/>
          </a:stretch>
        </a:blipFill>
        <a:effectLst/>
      </p:bgPr>
    </p:bg>
    <p:spTree>
      <p:nvGrpSpPr>
        <p:cNvPr id="1" name=""/>
        <p:cNvGrpSpPr/>
        <p:nvPr/>
      </p:nvGrpSpPr>
      <p:grpSpPr>
        <a:xfrm>
          <a:off x="0" y="0"/>
          <a:ext cx="0" cy="0"/>
          <a:chOff x="0" y="0"/>
          <a:chExt cx="0" cy="0"/>
        </a:xfrm>
      </p:grpSpPr>
      <p:sp>
        <p:nvSpPr>
          <p:cNvPr id="2" name="Date Placeholder 3"/>
          <p:cNvSpPr>
            <a:spLocks noGrp="1"/>
          </p:cNvSpPr>
          <p:nvPr>
            <p:ph type="dt" sz="half" idx="2"/>
          </p:nvPr>
        </p:nvSpPr>
        <p:spPr>
          <a:xfrm>
            <a:off x="894633" y="4771233"/>
            <a:ext cx="2133600" cy="273844"/>
          </a:xfrm>
          <a:prstGeom prst="rect">
            <a:avLst/>
          </a:prstGeom>
        </p:spPr>
        <p:txBody>
          <a:bodyPr vert="horz" lIns="91440" tIns="45720" rIns="91440" bIns="45720" rtlCol="0" anchor="ctr"/>
          <a:lstStyle>
            <a:lvl1pPr lvl="0" algn="l">
              <a:defRPr lang="en-US" sz="600" i="0" dirty="0">
                <a:solidFill>
                  <a:schemeClr val="bg1">
                    <a:lumMod val="50000"/>
                  </a:schemeClr>
                </a:solidFill>
                <a:latin typeface="+mn-lt"/>
              </a:defRPr>
            </a:lvl1pPr>
          </a:lstStyle>
          <a:p>
            <a:r>
              <a:rPr lang="en-US" dirty="0"/>
              <a:t>Date</a:t>
            </a:r>
          </a:p>
        </p:txBody>
      </p:sp>
      <p:sp>
        <p:nvSpPr>
          <p:cNvPr id="3" name="Footer Placeholder 4"/>
          <p:cNvSpPr>
            <a:spLocks noGrp="1"/>
          </p:cNvSpPr>
          <p:nvPr>
            <p:ph type="ftr" sz="quarter" idx="3"/>
          </p:nvPr>
        </p:nvSpPr>
        <p:spPr>
          <a:xfrm>
            <a:off x="3124200" y="4771233"/>
            <a:ext cx="2895600" cy="273844"/>
          </a:xfrm>
          <a:prstGeom prst="rect">
            <a:avLst/>
          </a:prstGeom>
        </p:spPr>
        <p:txBody>
          <a:bodyPr vert="horz" lIns="91440" tIns="45720" rIns="91440" bIns="45720" rtlCol="0" anchor="ctr"/>
          <a:lstStyle>
            <a:lvl1pPr lvl="0" algn="ctr">
              <a:defRPr lang="en-US" sz="600" i="0" dirty="0">
                <a:solidFill>
                  <a:schemeClr val="bg1">
                    <a:lumMod val="50000"/>
                  </a:schemeClr>
                </a:solidFill>
                <a:latin typeface="+mn-lt"/>
              </a:defRPr>
            </a:lvl1pPr>
          </a:lstStyle>
          <a:p>
            <a:r>
              <a:rPr lang="en-US" dirty="0"/>
              <a:t>Footer</a:t>
            </a:r>
          </a:p>
        </p:txBody>
      </p:sp>
      <p:sp>
        <p:nvSpPr>
          <p:cNvPr id="4" name="Slide Number Placeholder 5"/>
          <p:cNvSpPr>
            <a:spLocks noGrp="1"/>
          </p:cNvSpPr>
          <p:nvPr>
            <p:ph type="sldNum" sz="quarter" idx="4"/>
          </p:nvPr>
        </p:nvSpPr>
        <p:spPr>
          <a:xfrm>
            <a:off x="6123448" y="4771233"/>
            <a:ext cx="2133600" cy="273844"/>
          </a:xfrm>
          <a:prstGeom prst="rect">
            <a:avLst/>
          </a:prstGeom>
        </p:spPr>
        <p:txBody>
          <a:bodyPr vert="horz" lIns="91440" tIns="45720" rIns="91440" bIns="45720" rtlCol="0" anchor="ctr"/>
          <a:lstStyle>
            <a:lvl1pPr lvl="0" algn="r">
              <a:defRPr lang="en-US" sz="600" i="0" dirty="0">
                <a:solidFill>
                  <a:schemeClr val="bg1">
                    <a:lumMod val="50000"/>
                  </a:schemeClr>
                </a:solidFill>
                <a:latin typeface="+mn-lt"/>
              </a:defRPr>
            </a:lvl1pPr>
          </a:lstStyle>
          <a:p>
            <a:r>
              <a:rPr lang="en-US" dirty="0"/>
              <a:t>&lt;#&gt;</a:t>
            </a:r>
          </a:p>
        </p:txBody>
      </p:sp>
      <p:sp>
        <p:nvSpPr>
          <p:cNvPr id="5" name="Title Placeholder 1"/>
          <p:cNvSpPr>
            <a:spLocks noGrp="1"/>
          </p:cNvSpPr>
          <p:nvPr>
            <p:ph type="title"/>
          </p:nvPr>
        </p:nvSpPr>
        <p:spPr>
          <a:xfrm>
            <a:off x="756000" y="196645"/>
            <a:ext cx="7363858" cy="999612"/>
          </a:xfrm>
          <a:prstGeom prst="rect">
            <a:avLst/>
          </a:prstGeom>
        </p:spPr>
        <p:txBody>
          <a:bodyPr vert="horz" lIns="91440" tIns="45720" rIns="91440" bIns="45720" rtlCol="0" anchor="b">
            <a:noAutofit/>
          </a:bodyPr>
          <a:lstStyle/>
          <a:p>
            <a:r>
              <a:rPr lang="en-US" dirty="0"/>
              <a:t>Click to edit Master title style</a:t>
            </a:r>
          </a:p>
        </p:txBody>
      </p:sp>
      <p:sp>
        <p:nvSpPr>
          <p:cNvPr id="6" name="Text Placeholder 2"/>
          <p:cNvSpPr>
            <a:spLocks noGrp="1"/>
          </p:cNvSpPr>
          <p:nvPr>
            <p:ph type="body" idx="1"/>
          </p:nvPr>
        </p:nvSpPr>
        <p:spPr>
          <a:xfrm>
            <a:off x="781200" y="1494000"/>
            <a:ext cx="7480800" cy="2998800"/>
          </a:xfrm>
          <a:prstGeom prst="rect">
            <a:avLst/>
          </a:prstGeom>
        </p:spPr>
        <p:txBody>
          <a:bodyPr vert="horz" lIns="91440" tIns="9360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9"/>
          <p:cNvCxnSpPr/>
          <p:nvPr/>
        </p:nvCxnSpPr>
        <p:spPr>
          <a:xfrm>
            <a:off x="894862" y="1322619"/>
            <a:ext cx="7362092" cy="0"/>
          </a:xfrm>
          <a:prstGeom prst="line">
            <a:avLst/>
          </a:prstGeom>
          <a:ln w="6350">
            <a:solidFill>
              <a:schemeClr val="tx1">
                <a:lumMod val="85000"/>
                <a:lumOff val="15000"/>
              </a:schemeClr>
            </a:solidFill>
          </a:ln>
        </p:spPr>
        <p:style>
          <a:lnRef idx="2">
            <a:schemeClr val="accent1"/>
          </a:lnRef>
          <a:fillRef idx="0">
            <a:schemeClr val="accent1"/>
          </a:fillRef>
          <a:effectRef idx="0">
            <a:schemeClr val="accent1"/>
          </a:effectRef>
          <a:fontRef idx="minor">
            <a:schemeClr val="tx1"/>
          </a:fontRef>
        </p:style>
      </p:cxn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ftr="0" dt="0"/>
  <p:txStyles>
    <p:titleStyle>
      <a:lvl1pPr lvl="0" algn="l" rtl="0">
        <a:lnSpc>
          <a:spcPct val="100000"/>
        </a:lnSpc>
        <a:spcBef>
          <a:spcPct val="0"/>
        </a:spcBef>
        <a:buNone/>
        <a:defRPr lang="en-US" sz="3200" b="1" i="0" dirty="0">
          <a:solidFill>
            <a:schemeClr val="tx1">
              <a:lumMod val="85000"/>
              <a:lumOff val="15000"/>
            </a:schemeClr>
          </a:solidFill>
          <a:latin typeface="Roboto"/>
        </a:defRPr>
      </a:lvl1pPr>
    </p:titleStyle>
    <p:bodyStyle>
      <a:lvl1pPr marL="342900" lvl="0" indent="-342900" algn="l" rtl="0">
        <a:spcBef>
          <a:spcPts val="1200"/>
        </a:spcBef>
        <a:buClr>
          <a:schemeClr val="accent1"/>
        </a:buClr>
        <a:buFont typeface="Arial"/>
        <a:buChar char="&gt;"/>
        <a:defRPr lang="en-US" sz="1800" i="0" dirty="0">
          <a:solidFill>
            <a:schemeClr val="tx1">
              <a:lumMod val="85000"/>
              <a:lumOff val="15000"/>
            </a:schemeClr>
          </a:solidFill>
          <a:latin typeface="+mn-lt"/>
        </a:defRPr>
      </a:lvl1pPr>
      <a:lvl2pPr marL="742950" lvl="1" indent="-285750" algn="l" rtl="0">
        <a:spcBef>
          <a:spcPts val="300"/>
        </a:spcBef>
        <a:buClr>
          <a:schemeClr val="tx1">
            <a:lumMod val="50000"/>
            <a:lumOff val="50000"/>
          </a:schemeClr>
        </a:buClr>
        <a:buFont typeface="Arial"/>
        <a:buChar char="-"/>
        <a:defRPr lang="en-US" sz="1600" i="0" dirty="0">
          <a:solidFill>
            <a:schemeClr val="bg1">
              <a:lumMod val="50000"/>
            </a:schemeClr>
          </a:solidFill>
          <a:latin typeface="+mn-lt"/>
        </a:defRPr>
      </a:lvl2pPr>
      <a:lvl3pPr marL="1143000" lvl="2" indent="-228600" algn="l" rtl="0">
        <a:spcBef>
          <a:spcPts val="300"/>
        </a:spcBef>
        <a:buClr>
          <a:schemeClr val="tx1">
            <a:lumMod val="50000"/>
            <a:lumOff val="50000"/>
          </a:schemeClr>
        </a:buClr>
        <a:buFont typeface="Arial"/>
        <a:buChar char="-"/>
        <a:defRPr lang="en-US" sz="1400" i="0" dirty="0">
          <a:solidFill>
            <a:schemeClr val="bg1">
              <a:lumMod val="50000"/>
            </a:schemeClr>
          </a:solidFill>
          <a:latin typeface="+mn-lt"/>
        </a:defRPr>
      </a:lvl3pPr>
      <a:lvl4pPr marL="1600200" lvl="3" indent="-228600" algn="l" rtl="0">
        <a:spcBef>
          <a:spcPts val="300"/>
        </a:spcBef>
        <a:buClr>
          <a:schemeClr val="tx1">
            <a:lumMod val="50000"/>
            <a:lumOff val="50000"/>
          </a:schemeClr>
        </a:buClr>
        <a:buFont typeface="Arial"/>
        <a:buChar char="-"/>
        <a:defRPr lang="en-US" sz="1200" i="0" dirty="0">
          <a:solidFill>
            <a:schemeClr val="bg1">
              <a:lumMod val="50000"/>
            </a:schemeClr>
          </a:solidFill>
          <a:latin typeface="+mn-lt"/>
        </a:defRPr>
      </a:lvl4pPr>
      <a:lvl5pPr marL="2057400" lvl="4" indent="-228600" algn="l" rtl="0">
        <a:spcBef>
          <a:spcPts val="300"/>
        </a:spcBef>
        <a:buClr>
          <a:schemeClr val="tx1">
            <a:lumMod val="50000"/>
            <a:lumOff val="50000"/>
          </a:schemeClr>
        </a:buClr>
        <a:buFont typeface="Arial"/>
        <a:buChar char="-"/>
        <a:defRPr lang="en-US" sz="1000" i="0" dirty="0">
          <a:solidFill>
            <a:schemeClr val="bg1">
              <a:lumMod val="50000"/>
            </a:schemeClr>
          </a:solidFill>
          <a:latin typeface="+mn-lt"/>
        </a:defRPr>
      </a:lvl5pPr>
      <a:lvl6pPr marL="2514600" lvl="5" indent="-228600" algn="l" rtl="0">
        <a:spcBef>
          <a:spcPct val="20000"/>
        </a:spcBef>
        <a:buFont typeface="Arial"/>
        <a:buChar char="-"/>
        <a:defRPr lang="en-US" sz="1000" i="0" dirty="0">
          <a:solidFill>
            <a:schemeClr val="bg1">
              <a:lumMod val="50000"/>
            </a:schemeClr>
          </a:solidFill>
          <a:latin typeface="+mn-lt"/>
        </a:defRPr>
      </a:lvl6pPr>
      <a:lvl7pPr marL="2971800" lvl="6" indent="-228600" algn="l" rtl="0">
        <a:spcBef>
          <a:spcPct val="20000"/>
        </a:spcBef>
        <a:buFont typeface="Arial"/>
        <a:buChar char="-"/>
        <a:defRPr lang="en-US" sz="1000" i="0" dirty="0">
          <a:solidFill>
            <a:schemeClr val="bg1">
              <a:lumMod val="50000"/>
            </a:schemeClr>
          </a:solidFill>
          <a:latin typeface="+mn-lt"/>
        </a:defRPr>
      </a:lvl7pPr>
      <a:lvl8pPr marL="3429000" lvl="7" indent="-228600" algn="l" rtl="0">
        <a:spcBef>
          <a:spcPct val="20000"/>
        </a:spcBef>
        <a:buFont typeface="Arial"/>
        <a:buChar char="-"/>
        <a:defRPr lang="en-US" sz="1000" i="0" dirty="0">
          <a:solidFill>
            <a:schemeClr val="bg1">
              <a:lumMod val="50000"/>
            </a:schemeClr>
          </a:solidFill>
          <a:latin typeface="+mn-lt"/>
        </a:defRPr>
      </a:lvl8pPr>
      <a:lvl9pPr marL="3886200" lvl="8" indent="-228600" algn="l" rtl="0">
        <a:spcBef>
          <a:spcPct val="20000"/>
        </a:spcBef>
        <a:buFont typeface="Arial"/>
        <a:buChar char="-"/>
        <a:defRPr lang="en-US" sz="1000" i="0" dirty="0">
          <a:solidFill>
            <a:schemeClr val="bg1">
              <a:lumMod val="50000"/>
            </a:schemeClr>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name="slide1">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rtlCol="0"/>
          <a:lstStyle/>
          <a:p>
            <a:r>
              <a:rPr lang="en-US" dirty="0">
                <a:solidFill>
                  <a:schemeClr val="accent6">
                    <a:lumMod val="75000"/>
                  </a:schemeClr>
                </a:solidFill>
                <a:latin typeface="+mn-lt"/>
              </a:rPr>
              <a:t>Java 1 A</a:t>
            </a:r>
          </a:p>
        </p:txBody>
      </p:sp>
      <p:sp>
        <p:nvSpPr>
          <p:cNvPr id="3" name="Subtitle 2"/>
          <p:cNvSpPr>
            <a:spLocks noGrp="1"/>
          </p:cNvSpPr>
          <p:nvPr>
            <p:ph type="subTitle" idx="1"/>
          </p:nvPr>
        </p:nvSpPr>
        <p:spPr/>
        <p:txBody>
          <a:bodyPr vert="horz" rtlCol="0"/>
          <a:lstStyle/>
          <a:p>
            <a:pPr algn="r"/>
            <a:r>
              <a:rPr lang="en-US" b="1" dirty="0">
                <a:solidFill>
                  <a:schemeClr val="bg2">
                    <a:lumMod val="50000"/>
                  </a:schemeClr>
                </a:solidFill>
              </a:rPr>
              <a:t>Alexandra </a:t>
            </a:r>
            <a:r>
              <a:rPr lang="en-US" b="1" dirty="0" err="1">
                <a:solidFill>
                  <a:schemeClr val="bg2">
                    <a:lumMod val="50000"/>
                  </a:schemeClr>
                </a:solidFill>
              </a:rPr>
              <a:t>Bulaceanu</a:t>
            </a:r>
            <a:endParaRPr lang="en-US" b="1" dirty="0">
              <a:solidFill>
                <a:schemeClr val="bg2">
                  <a:lumMod val="50000"/>
                </a:schemeClr>
              </a:solidFill>
            </a:endParaRPr>
          </a:p>
          <a:p>
            <a:endParaRPr lang="en-US" dirty="0">
              <a:solidFill>
                <a:schemeClr val="accent1"/>
              </a:solidFill>
            </a:endParaRPr>
          </a:p>
        </p:txBody>
      </p:sp>
      <p:sp>
        <p:nvSpPr>
          <p:cNvPr id="4" name="Rounded Rectangle 3"/>
          <p:cNvSpPr/>
          <p:nvPr/>
        </p:nvSpPr>
        <p:spPr>
          <a:xfrm>
            <a:off x="2576096" y="1396766"/>
            <a:ext cx="3869204" cy="1613269"/>
          </a:xfrm>
          <a:prstGeom prst="roundRect">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r>
              <a:rPr lang="en-US" sz="2800" dirty="0">
                <a:solidFill>
                  <a:schemeClr val="bg2">
                    <a:lumMod val="10000"/>
                  </a:schemeClr>
                </a:solidFill>
              </a:rPr>
              <a:t>Java </a:t>
            </a:r>
            <a:r>
              <a:rPr lang="en-US" sz="2800" dirty="0" smtClean="0">
                <a:solidFill>
                  <a:schemeClr val="bg2">
                    <a:lumMod val="10000"/>
                  </a:schemeClr>
                </a:solidFill>
              </a:rPr>
              <a:t>1.P</a:t>
            </a:r>
            <a:endParaRPr lang="en-US" sz="2800" dirty="0">
              <a:solidFill>
                <a:schemeClr val="bg2">
                  <a:lumMod val="10000"/>
                </a:schemeClr>
              </a:solidFill>
            </a:endParaRPr>
          </a:p>
          <a:p>
            <a:pPr algn="ctr"/>
            <a:r>
              <a:rPr lang="en-US" sz="1800" dirty="0">
                <a:solidFill>
                  <a:schemeClr val="bg2">
                    <a:lumMod val="10000"/>
                  </a:schemeClr>
                </a:solidFill>
              </a:rPr>
              <a:t>Curs </a:t>
            </a:r>
            <a:r>
              <a:rPr lang="en-US" sz="1800" dirty="0" smtClean="0">
                <a:solidFill>
                  <a:schemeClr val="bg2">
                    <a:lumMod val="10000"/>
                  </a:schemeClr>
                </a:solidFill>
              </a:rPr>
              <a:t>4</a:t>
            </a:r>
            <a:endParaRPr lang="en-US" sz="1800" dirty="0">
              <a:solidFill>
                <a:schemeClr val="bg2">
                  <a:lumMod val="1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25000"/>
          </a:schemeClr>
        </a:solidFill>
        <a:effectLst/>
      </p:bgPr>
    </p:bg>
    <p:spTree>
      <p:nvGrpSpPr>
        <p:cNvPr id="1" name=""/>
        <p:cNvGrpSpPr/>
        <p:nvPr/>
      </p:nvGrpSpPr>
      <p:grpSpPr>
        <a:xfrm>
          <a:off x="0" y="0"/>
          <a:ext cx="0" cy="0"/>
          <a:chOff x="0" y="0"/>
          <a:chExt cx="0" cy="0"/>
        </a:xfrm>
      </p:grpSpPr>
      <p:sp>
        <p:nvSpPr>
          <p:cNvPr id="2" name="Rounded Rectangle 1"/>
          <p:cNvSpPr/>
          <p:nvPr/>
        </p:nvSpPr>
        <p:spPr>
          <a:xfrm flipH="1">
            <a:off x="668324" y="417543"/>
            <a:ext cx="7751378" cy="589946"/>
          </a:xfrm>
          <a:prstGeom prst="roundRect">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r>
              <a:rPr lang="en-US" sz="2000" b="1" dirty="0" smtClean="0">
                <a:solidFill>
                  <a:schemeClr val="bg2">
                    <a:lumMod val="10000"/>
                  </a:schemeClr>
                </a:solidFill>
              </a:rPr>
              <a:t>Life-cycle</a:t>
            </a:r>
            <a:endParaRPr lang="en-US" sz="2000" b="1" dirty="0">
              <a:solidFill>
                <a:schemeClr val="bg2">
                  <a:lumMod val="10000"/>
                </a:schemeClr>
              </a:solidFill>
            </a:endParaRPr>
          </a:p>
        </p:txBody>
      </p:sp>
      <p:sp>
        <p:nvSpPr>
          <p:cNvPr id="3" name="Folded Corner 2"/>
          <p:cNvSpPr/>
          <p:nvPr/>
        </p:nvSpPr>
        <p:spPr>
          <a:xfrm>
            <a:off x="657831" y="1204088"/>
            <a:ext cx="7751378" cy="3729862"/>
          </a:xfrm>
          <a:prstGeom prst="foldedCorner">
            <a:avLst>
              <a:gd name="adj" fmla="val 0"/>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t">
            <a:noAutofit/>
          </a:bodyPr>
          <a:lstStyle/>
          <a:p>
            <a:pPr marL="342900" indent="-342900">
              <a:spcAft>
                <a:spcPts val="525"/>
              </a:spcAft>
              <a:buFont typeface="Wingdings"/>
              <a:buChar char=""/>
            </a:pPr>
            <a:r>
              <a:rPr lang="vi-VN" dirty="0">
                <a:solidFill>
                  <a:schemeClr val="bg2">
                    <a:lumMod val="25000"/>
                  </a:schemeClr>
                </a:solidFill>
              </a:rPr>
              <a:t>3.  Din Runnable pot merge in </a:t>
            </a:r>
            <a:r>
              <a:rPr lang="vi-VN" dirty="0">
                <a:solidFill>
                  <a:srgbClr val="FF0000"/>
                </a:solidFill>
              </a:rPr>
              <a:t>RUNNING</a:t>
            </a:r>
            <a:r>
              <a:rPr lang="vi-VN" dirty="0">
                <a:solidFill>
                  <a:schemeClr val="bg2">
                    <a:lumMod val="25000"/>
                  </a:schemeClr>
                </a:solidFill>
              </a:rPr>
              <a:t> - starea în care chiar </a:t>
            </a:r>
            <a:r>
              <a:rPr lang="vi-VN" dirty="0">
                <a:solidFill>
                  <a:srgbClr val="FF0000"/>
                </a:solidFill>
              </a:rPr>
              <a:t>se executa</a:t>
            </a:r>
            <a:r>
              <a:rPr lang="vi-VN" dirty="0">
                <a:solidFill>
                  <a:schemeClr val="bg2">
                    <a:lumMod val="25000"/>
                  </a:schemeClr>
                </a:solidFill>
              </a:rPr>
              <a:t>; între Running și Runnable </a:t>
            </a:r>
            <a:r>
              <a:rPr lang="en-US" dirty="0" smtClean="0">
                <a:solidFill>
                  <a:schemeClr val="bg2">
                    <a:lumMod val="25000"/>
                  </a:schemeClr>
                </a:solidFill>
              </a:rPr>
              <a:t>J</a:t>
            </a:r>
            <a:r>
              <a:rPr lang="vi-VN" dirty="0" smtClean="0">
                <a:solidFill>
                  <a:schemeClr val="bg2">
                    <a:lumMod val="25000"/>
                  </a:schemeClr>
                </a:solidFill>
              </a:rPr>
              <a:t>VM-ul </a:t>
            </a:r>
            <a:r>
              <a:rPr lang="vi-VN" dirty="0">
                <a:solidFill>
                  <a:schemeClr val="bg2">
                    <a:lumMod val="25000"/>
                  </a:schemeClr>
                </a:solidFill>
              </a:rPr>
              <a:t>le poate trece de mai multe ori; </a:t>
            </a:r>
            <a:r>
              <a:rPr lang="en-US" dirty="0" smtClean="0">
                <a:solidFill>
                  <a:schemeClr val="bg2">
                    <a:lumMod val="25000"/>
                  </a:schemeClr>
                </a:solidFill>
              </a:rPr>
              <a:t>J</a:t>
            </a:r>
            <a:r>
              <a:rPr lang="vi-VN" dirty="0" smtClean="0">
                <a:solidFill>
                  <a:schemeClr val="bg2">
                    <a:lumMod val="25000"/>
                  </a:schemeClr>
                </a:solidFill>
              </a:rPr>
              <a:t>VM-ul </a:t>
            </a:r>
            <a:r>
              <a:rPr lang="vi-VN" dirty="0">
                <a:solidFill>
                  <a:schemeClr val="bg2">
                    <a:lumMod val="25000"/>
                  </a:schemeClr>
                </a:solidFill>
              </a:rPr>
              <a:t>decide aceste treceri în funcție de mulți factori </a:t>
            </a:r>
            <a:endParaRPr lang="en-US" dirty="0" smtClean="0">
              <a:solidFill>
                <a:schemeClr val="bg2">
                  <a:lumMod val="25000"/>
                </a:schemeClr>
              </a:solidFill>
            </a:endParaRPr>
          </a:p>
          <a:p>
            <a:pPr marL="342900" indent="-342900">
              <a:spcAft>
                <a:spcPts val="525"/>
              </a:spcAft>
              <a:buFont typeface="Wingdings"/>
              <a:buChar char=""/>
            </a:pPr>
            <a:r>
              <a:rPr lang="vi-VN" dirty="0" smtClean="0">
                <a:solidFill>
                  <a:schemeClr val="bg2">
                    <a:lumMod val="25000"/>
                  </a:schemeClr>
                </a:solidFill>
              </a:rPr>
              <a:t>- </a:t>
            </a:r>
            <a:r>
              <a:rPr lang="vi-VN" dirty="0">
                <a:solidFill>
                  <a:srgbClr val="FF0000"/>
                </a:solidFill>
              </a:rPr>
              <a:t>indicele de prioritate </a:t>
            </a:r>
            <a:r>
              <a:rPr lang="vi-VN" dirty="0">
                <a:solidFill>
                  <a:schemeClr val="bg2">
                    <a:lumMod val="25000"/>
                  </a:schemeClr>
                </a:solidFill>
              </a:rPr>
              <a:t>este singurul </a:t>
            </a:r>
            <a:r>
              <a:rPr lang="en-US" dirty="0" err="1" smtClean="0">
                <a:solidFill>
                  <a:schemeClr val="bg2">
                    <a:lumMod val="25000"/>
                  </a:schemeClr>
                </a:solidFill>
              </a:rPr>
              <a:t>controlabil</a:t>
            </a:r>
            <a:r>
              <a:rPr lang="en-US" dirty="0" smtClean="0">
                <a:solidFill>
                  <a:schemeClr val="bg2">
                    <a:lumMod val="25000"/>
                  </a:schemeClr>
                </a:solidFill>
              </a:rPr>
              <a:t> de </a:t>
            </a:r>
            <a:r>
              <a:rPr lang="en-US" dirty="0" err="1" smtClean="0">
                <a:solidFill>
                  <a:schemeClr val="bg2">
                    <a:lumMod val="25000"/>
                  </a:schemeClr>
                </a:solidFill>
              </a:rPr>
              <a:t>programator</a:t>
            </a:r>
            <a:r>
              <a:rPr lang="vi-VN" dirty="0" smtClean="0">
                <a:solidFill>
                  <a:schemeClr val="bg2">
                    <a:lumMod val="25000"/>
                  </a:schemeClr>
                </a:solidFill>
              </a:rPr>
              <a:t>- </a:t>
            </a:r>
            <a:r>
              <a:rPr lang="vi-VN" dirty="0">
                <a:solidFill>
                  <a:schemeClr val="bg2">
                    <a:lumMod val="25000"/>
                  </a:schemeClr>
                </a:solidFill>
              </a:rPr>
              <a:t>[1;10] </a:t>
            </a:r>
            <a:r>
              <a:rPr lang="vi-VN" dirty="0">
                <a:solidFill>
                  <a:srgbClr val="FF0000"/>
                </a:solidFill>
              </a:rPr>
              <a:t>default = 5</a:t>
            </a:r>
            <a:r>
              <a:rPr lang="vi-VN" dirty="0">
                <a:solidFill>
                  <a:schemeClr val="bg2">
                    <a:lumMod val="25000"/>
                  </a:schemeClr>
                </a:solidFill>
              </a:rPr>
              <a:t>; în practică nu se recomanda folosirea acestui indice de prioritate </a:t>
            </a:r>
            <a:endParaRPr lang="en-US" dirty="0" smtClean="0">
              <a:solidFill>
                <a:schemeClr val="bg2">
                  <a:lumMod val="25000"/>
                </a:schemeClr>
              </a:solidFill>
            </a:endParaRPr>
          </a:p>
          <a:p>
            <a:pPr marL="342900" indent="-342900">
              <a:spcAft>
                <a:spcPts val="525"/>
              </a:spcAft>
              <a:buFont typeface="Wingdings"/>
              <a:buChar char=""/>
            </a:pPr>
            <a:r>
              <a:rPr lang="vi-VN" dirty="0" smtClean="0">
                <a:solidFill>
                  <a:schemeClr val="bg2">
                    <a:lumMod val="25000"/>
                  </a:schemeClr>
                </a:solidFill>
              </a:rPr>
              <a:t>- </a:t>
            </a:r>
            <a:r>
              <a:rPr lang="vi-VN" dirty="0">
                <a:solidFill>
                  <a:schemeClr val="bg2">
                    <a:lumMod val="25000"/>
                  </a:schemeClr>
                </a:solidFill>
              </a:rPr>
              <a:t>doar sincronizarea ne poate asigura o ordine de execuție</a:t>
            </a:r>
          </a:p>
        </p:txBody>
      </p:sp>
      <p:sp>
        <p:nvSpPr>
          <p:cNvPr id="4" name="TextBox 3"/>
          <p:cNvSpPr txBox="1"/>
          <p:nvPr/>
        </p:nvSpPr>
        <p:spPr>
          <a:xfrm>
            <a:off x="4531646" y="3698597"/>
            <a:ext cx="1000861" cy="318154"/>
          </a:xfrm>
          <a:prstGeom prst="rect">
            <a:avLst/>
          </a:prstGeom>
        </p:spPr>
        <p:txBody>
          <a:bodyPr vert="horz" lIns="95250" tIns="47625" rIns="95250" bIns="47625" rtlCol="0">
            <a:spAutoFit/>
          </a:bodyPr>
          <a:lstStyle/>
          <a:p>
            <a:endParaRPr lang="en-US" dirty="0">
              <a:solidFill>
                <a:srgbClr val="FFC000"/>
              </a:solidFill>
            </a:endParaRPr>
          </a:p>
        </p:txBody>
      </p:sp>
      <p:sp>
        <p:nvSpPr>
          <p:cNvPr id="5" name="TextBox 4"/>
          <p:cNvSpPr txBox="1"/>
          <p:nvPr/>
        </p:nvSpPr>
        <p:spPr>
          <a:xfrm>
            <a:off x="5760119" y="3710133"/>
            <a:ext cx="1047259" cy="311526"/>
          </a:xfrm>
          <a:prstGeom prst="rect">
            <a:avLst/>
          </a:prstGeom>
        </p:spPr>
        <p:txBody>
          <a:bodyPr vert="horz" lIns="95250" tIns="47625" rIns="95250" bIns="47625" rtlCol="0">
            <a:spAutoFit/>
          </a:bodyPr>
          <a:lstStyle/>
          <a:p>
            <a:endParaRPr lang="en-US" dirty="0">
              <a:solidFill>
                <a:srgbClr val="FFC000"/>
              </a:solidFill>
            </a:endParaRPr>
          </a:p>
        </p:txBody>
      </p:sp>
      <p:sp>
        <p:nvSpPr>
          <p:cNvPr id="6" name="TextBox 5"/>
          <p:cNvSpPr txBox="1"/>
          <p:nvPr/>
        </p:nvSpPr>
        <p:spPr>
          <a:xfrm>
            <a:off x="6807378" y="3218250"/>
            <a:ext cx="684502" cy="371180"/>
          </a:xfrm>
          <a:prstGeom prst="rect">
            <a:avLst/>
          </a:prstGeom>
        </p:spPr>
        <p:txBody>
          <a:bodyPr vert="horz" lIns="95250" tIns="47625" rIns="95250" bIns="47625" rtlCol="0">
            <a:spAutoFit/>
          </a:bodyPr>
          <a:lstStyle/>
          <a:p>
            <a:endParaRPr lang="en-US" dirty="0">
              <a:solidFill>
                <a:srgbClr val="FFC000"/>
              </a:solidFill>
            </a:endParaRPr>
          </a:p>
        </p:txBody>
      </p:sp>
      <p:sp>
        <p:nvSpPr>
          <p:cNvPr id="7" name="TextBox 6"/>
          <p:cNvSpPr txBox="1"/>
          <p:nvPr/>
        </p:nvSpPr>
        <p:spPr>
          <a:xfrm>
            <a:off x="5950619" y="3900633"/>
            <a:ext cx="1047259" cy="311526"/>
          </a:xfrm>
          <a:prstGeom prst="rect">
            <a:avLst/>
          </a:prstGeom>
        </p:spPr>
        <p:txBody>
          <a:bodyPr vert="horz" lIns="95250" tIns="47625" rIns="95250" bIns="47625" rtlCol="0">
            <a:spAutoFit/>
          </a:bodyPr>
          <a:lstStyle/>
          <a:p>
            <a:endParaRPr lang="en-US" dirty="0">
              <a:solidFill>
                <a:srgbClr val="FFC000"/>
              </a:solidFill>
            </a:endParaRPr>
          </a:p>
        </p:txBody>
      </p:sp>
      <p:sp>
        <p:nvSpPr>
          <p:cNvPr id="8" name="TextBox 7"/>
          <p:cNvSpPr txBox="1"/>
          <p:nvPr/>
        </p:nvSpPr>
        <p:spPr>
          <a:xfrm>
            <a:off x="4621734" y="2392788"/>
            <a:ext cx="1981838" cy="331411"/>
          </a:xfrm>
          <a:prstGeom prst="rect">
            <a:avLst/>
          </a:prstGeom>
        </p:spPr>
        <p:txBody>
          <a:bodyPr vert="horz" lIns="95250" tIns="47625" rIns="95250" bIns="47625" rtlCol="0">
            <a:spAutoFit/>
          </a:bodyPr>
          <a:lstStyle/>
          <a:p>
            <a:endParaRPr lang="en-US" dirty="0"/>
          </a:p>
        </p:txBody>
      </p:sp>
      <p:sp>
        <p:nvSpPr>
          <p:cNvPr id="9" name="TextBox 8"/>
          <p:cNvSpPr txBox="1"/>
          <p:nvPr/>
        </p:nvSpPr>
        <p:spPr>
          <a:xfrm>
            <a:off x="5280874" y="2652859"/>
            <a:ext cx="2416453" cy="338039"/>
          </a:xfrm>
          <a:prstGeom prst="rect">
            <a:avLst/>
          </a:prstGeom>
        </p:spPr>
        <p:txBody>
          <a:bodyPr vert="horz" lIns="95250" tIns="47625" rIns="95250" bIns="47625" rtlCol="0">
            <a:spAutoFit/>
          </a:bodyPr>
          <a:lstStyle/>
          <a:p>
            <a:endParaRPr lang="en-US" sz="1200" dirty="0">
              <a:solidFill>
                <a:srgbClr val="40BD7E"/>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25000"/>
          </a:schemeClr>
        </a:solidFill>
        <a:effectLst/>
      </p:bgPr>
    </p:bg>
    <p:spTree>
      <p:nvGrpSpPr>
        <p:cNvPr id="1" name=""/>
        <p:cNvGrpSpPr/>
        <p:nvPr/>
      </p:nvGrpSpPr>
      <p:grpSpPr>
        <a:xfrm>
          <a:off x="0" y="0"/>
          <a:ext cx="0" cy="0"/>
          <a:chOff x="0" y="0"/>
          <a:chExt cx="0" cy="0"/>
        </a:xfrm>
      </p:grpSpPr>
      <p:sp>
        <p:nvSpPr>
          <p:cNvPr id="2" name="Rounded Rectangle 1"/>
          <p:cNvSpPr/>
          <p:nvPr/>
        </p:nvSpPr>
        <p:spPr>
          <a:xfrm flipH="1">
            <a:off x="668324" y="417543"/>
            <a:ext cx="7751378" cy="589946"/>
          </a:xfrm>
          <a:prstGeom prst="roundRect">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r>
              <a:rPr lang="en-US" sz="2000" b="1" dirty="0" smtClean="0">
                <a:solidFill>
                  <a:schemeClr val="bg2">
                    <a:lumMod val="10000"/>
                  </a:schemeClr>
                </a:solidFill>
              </a:rPr>
              <a:t>Life-cycle</a:t>
            </a:r>
            <a:endParaRPr lang="en-US" sz="2000" b="1" dirty="0">
              <a:solidFill>
                <a:schemeClr val="bg2">
                  <a:lumMod val="10000"/>
                </a:schemeClr>
              </a:solidFill>
            </a:endParaRPr>
          </a:p>
        </p:txBody>
      </p:sp>
      <p:sp>
        <p:nvSpPr>
          <p:cNvPr id="3" name="Folded Corner 2"/>
          <p:cNvSpPr/>
          <p:nvPr/>
        </p:nvSpPr>
        <p:spPr>
          <a:xfrm>
            <a:off x="657831" y="1204088"/>
            <a:ext cx="7751378" cy="3806062"/>
          </a:xfrm>
          <a:prstGeom prst="foldedCorner">
            <a:avLst>
              <a:gd name="adj" fmla="val 0"/>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t">
            <a:noAutofit/>
          </a:bodyPr>
          <a:lstStyle/>
          <a:p>
            <a:pPr marL="342900" indent="-342900">
              <a:lnSpc>
                <a:spcPct val="150000"/>
              </a:lnSpc>
              <a:spcAft>
                <a:spcPts val="525"/>
              </a:spcAft>
              <a:buFont typeface="Wingdings"/>
              <a:buChar char=""/>
            </a:pPr>
            <a:r>
              <a:rPr lang="en-US" dirty="0" smtClean="0">
                <a:solidFill>
                  <a:schemeClr val="bg2">
                    <a:lumMod val="10000"/>
                  </a:schemeClr>
                </a:solidFill>
              </a:rPr>
              <a:t>4</a:t>
            </a:r>
            <a:r>
              <a:rPr lang="vi-VN" dirty="0" smtClean="0">
                <a:solidFill>
                  <a:schemeClr val="bg2">
                    <a:lumMod val="10000"/>
                  </a:schemeClr>
                </a:solidFill>
              </a:rPr>
              <a:t>.  </a:t>
            </a:r>
            <a:r>
              <a:rPr lang="vi-VN" dirty="0">
                <a:solidFill>
                  <a:schemeClr val="bg2">
                    <a:lumMod val="10000"/>
                  </a:schemeClr>
                </a:solidFill>
              </a:rPr>
              <a:t>După ce a terminat ce are de făcut, un fir de execuție trece in </a:t>
            </a:r>
            <a:r>
              <a:rPr lang="vi-VN" dirty="0">
                <a:solidFill>
                  <a:srgbClr val="FF0000"/>
                </a:solidFill>
              </a:rPr>
              <a:t>DEAD</a:t>
            </a:r>
            <a:r>
              <a:rPr lang="vi-VN" dirty="0">
                <a:solidFill>
                  <a:schemeClr val="bg2">
                    <a:lumMod val="10000"/>
                  </a:schemeClr>
                </a:solidFill>
              </a:rPr>
              <a:t> - fie a fost blocat, fie s-a terminat; o data ce a ajuns in DEAD, el nu mai poate fi repornit; încercarea de a reporni un fir de execuție ce e in Dead duce la </a:t>
            </a:r>
            <a:r>
              <a:rPr lang="vi-VN" dirty="0">
                <a:solidFill>
                  <a:srgbClr val="FF0000"/>
                </a:solidFill>
              </a:rPr>
              <a:t>IllegalThreadException</a:t>
            </a:r>
            <a:r>
              <a:rPr lang="vi-VN" dirty="0">
                <a:solidFill>
                  <a:schemeClr val="bg2">
                    <a:lumMod val="10000"/>
                  </a:schemeClr>
                </a:solidFill>
              </a:rPr>
              <a:t>; </a:t>
            </a:r>
            <a:endParaRPr lang="en-US" dirty="0" smtClean="0">
              <a:solidFill>
                <a:schemeClr val="bg2">
                  <a:lumMod val="10000"/>
                </a:schemeClr>
              </a:solidFill>
            </a:endParaRPr>
          </a:p>
          <a:p>
            <a:pPr marL="342900" indent="-342900">
              <a:lnSpc>
                <a:spcPct val="150000"/>
              </a:lnSpc>
              <a:spcAft>
                <a:spcPts val="525"/>
              </a:spcAft>
              <a:buFont typeface="Wingdings"/>
              <a:buChar char=""/>
            </a:pPr>
            <a:r>
              <a:rPr lang="vi-VN" dirty="0" smtClean="0">
                <a:solidFill>
                  <a:schemeClr val="bg2">
                    <a:lumMod val="10000"/>
                  </a:schemeClr>
                </a:solidFill>
              </a:rPr>
              <a:t>trebuie </a:t>
            </a:r>
            <a:r>
              <a:rPr lang="vi-VN" dirty="0">
                <a:solidFill>
                  <a:schemeClr val="bg2">
                    <a:lumMod val="10000"/>
                  </a:schemeClr>
                </a:solidFill>
              </a:rPr>
              <a:t>să fac o alta instanța a clasei ce conturează firul de execuție și să o pornesc pe aceea</a:t>
            </a:r>
          </a:p>
        </p:txBody>
      </p:sp>
      <p:sp>
        <p:nvSpPr>
          <p:cNvPr id="4" name="TextBox 3"/>
          <p:cNvSpPr txBox="1"/>
          <p:nvPr/>
        </p:nvSpPr>
        <p:spPr>
          <a:xfrm>
            <a:off x="4531646" y="3698597"/>
            <a:ext cx="1000861" cy="318154"/>
          </a:xfrm>
          <a:prstGeom prst="rect">
            <a:avLst/>
          </a:prstGeom>
        </p:spPr>
        <p:txBody>
          <a:bodyPr vert="horz" lIns="95250" tIns="47625" rIns="95250" bIns="47625" rtlCol="0">
            <a:spAutoFit/>
          </a:bodyPr>
          <a:lstStyle/>
          <a:p>
            <a:endParaRPr lang="en-US" dirty="0">
              <a:solidFill>
                <a:srgbClr val="FFC000"/>
              </a:solidFill>
            </a:endParaRPr>
          </a:p>
        </p:txBody>
      </p:sp>
      <p:sp>
        <p:nvSpPr>
          <p:cNvPr id="5" name="TextBox 4"/>
          <p:cNvSpPr txBox="1"/>
          <p:nvPr/>
        </p:nvSpPr>
        <p:spPr>
          <a:xfrm>
            <a:off x="5760119" y="3710133"/>
            <a:ext cx="1047259" cy="311526"/>
          </a:xfrm>
          <a:prstGeom prst="rect">
            <a:avLst/>
          </a:prstGeom>
        </p:spPr>
        <p:txBody>
          <a:bodyPr vert="horz" lIns="95250" tIns="47625" rIns="95250" bIns="47625" rtlCol="0">
            <a:spAutoFit/>
          </a:bodyPr>
          <a:lstStyle/>
          <a:p>
            <a:endParaRPr lang="en-US" dirty="0">
              <a:solidFill>
                <a:srgbClr val="FFC000"/>
              </a:solidFill>
            </a:endParaRPr>
          </a:p>
        </p:txBody>
      </p:sp>
      <p:sp>
        <p:nvSpPr>
          <p:cNvPr id="6" name="TextBox 5"/>
          <p:cNvSpPr txBox="1"/>
          <p:nvPr/>
        </p:nvSpPr>
        <p:spPr>
          <a:xfrm>
            <a:off x="6807378" y="3218250"/>
            <a:ext cx="684502" cy="371180"/>
          </a:xfrm>
          <a:prstGeom prst="rect">
            <a:avLst/>
          </a:prstGeom>
        </p:spPr>
        <p:txBody>
          <a:bodyPr vert="horz" lIns="95250" tIns="47625" rIns="95250" bIns="47625" rtlCol="0">
            <a:spAutoFit/>
          </a:bodyPr>
          <a:lstStyle/>
          <a:p>
            <a:endParaRPr lang="en-US" dirty="0">
              <a:solidFill>
                <a:srgbClr val="FFC000"/>
              </a:solidFill>
            </a:endParaRPr>
          </a:p>
        </p:txBody>
      </p:sp>
      <p:sp>
        <p:nvSpPr>
          <p:cNvPr id="7" name="TextBox 6"/>
          <p:cNvSpPr txBox="1"/>
          <p:nvPr/>
        </p:nvSpPr>
        <p:spPr>
          <a:xfrm>
            <a:off x="5950619" y="3900633"/>
            <a:ext cx="1047259" cy="311526"/>
          </a:xfrm>
          <a:prstGeom prst="rect">
            <a:avLst/>
          </a:prstGeom>
        </p:spPr>
        <p:txBody>
          <a:bodyPr vert="horz" lIns="95250" tIns="47625" rIns="95250" bIns="47625" rtlCol="0">
            <a:spAutoFit/>
          </a:bodyPr>
          <a:lstStyle/>
          <a:p>
            <a:endParaRPr lang="en-US" dirty="0">
              <a:solidFill>
                <a:srgbClr val="FFC000"/>
              </a:solidFill>
            </a:endParaRPr>
          </a:p>
        </p:txBody>
      </p:sp>
      <p:sp>
        <p:nvSpPr>
          <p:cNvPr id="8" name="TextBox 7"/>
          <p:cNvSpPr txBox="1"/>
          <p:nvPr/>
        </p:nvSpPr>
        <p:spPr>
          <a:xfrm>
            <a:off x="4621734" y="2392788"/>
            <a:ext cx="1981838" cy="331411"/>
          </a:xfrm>
          <a:prstGeom prst="rect">
            <a:avLst/>
          </a:prstGeom>
        </p:spPr>
        <p:txBody>
          <a:bodyPr vert="horz" lIns="95250" tIns="47625" rIns="95250" bIns="47625" rtlCol="0">
            <a:spAutoFit/>
          </a:bodyPr>
          <a:lstStyle/>
          <a:p>
            <a:endParaRPr lang="en-US" dirty="0"/>
          </a:p>
        </p:txBody>
      </p:sp>
      <p:sp>
        <p:nvSpPr>
          <p:cNvPr id="9" name="TextBox 8"/>
          <p:cNvSpPr txBox="1"/>
          <p:nvPr/>
        </p:nvSpPr>
        <p:spPr>
          <a:xfrm>
            <a:off x="5280874" y="2652859"/>
            <a:ext cx="2416453" cy="338039"/>
          </a:xfrm>
          <a:prstGeom prst="rect">
            <a:avLst/>
          </a:prstGeom>
        </p:spPr>
        <p:txBody>
          <a:bodyPr vert="horz" lIns="95250" tIns="47625" rIns="95250" bIns="47625" rtlCol="0">
            <a:spAutoFit/>
          </a:bodyPr>
          <a:lstStyle/>
          <a:p>
            <a:endParaRPr lang="en-US" sz="1200" dirty="0">
              <a:solidFill>
                <a:srgbClr val="40BD7E"/>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25000"/>
          </a:schemeClr>
        </a:solidFill>
        <a:effectLst/>
      </p:bgPr>
    </p:bg>
    <p:spTree>
      <p:nvGrpSpPr>
        <p:cNvPr id="1" name=""/>
        <p:cNvGrpSpPr/>
        <p:nvPr/>
      </p:nvGrpSpPr>
      <p:grpSpPr>
        <a:xfrm>
          <a:off x="0" y="0"/>
          <a:ext cx="0" cy="0"/>
          <a:chOff x="0" y="0"/>
          <a:chExt cx="0" cy="0"/>
        </a:xfrm>
      </p:grpSpPr>
      <p:sp>
        <p:nvSpPr>
          <p:cNvPr id="2" name="Rounded Rectangle 1"/>
          <p:cNvSpPr/>
          <p:nvPr/>
        </p:nvSpPr>
        <p:spPr>
          <a:xfrm flipH="1">
            <a:off x="668324" y="417543"/>
            <a:ext cx="7751378" cy="589946"/>
          </a:xfrm>
          <a:prstGeom prst="roundRect">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r>
              <a:rPr lang="en-US" sz="2000" b="1" dirty="0" smtClean="0">
                <a:solidFill>
                  <a:schemeClr val="bg2">
                    <a:lumMod val="10000"/>
                  </a:schemeClr>
                </a:solidFill>
              </a:rPr>
              <a:t>Fire de </a:t>
            </a:r>
            <a:r>
              <a:rPr lang="en-US" sz="2000" b="1" dirty="0" err="1" smtClean="0">
                <a:solidFill>
                  <a:schemeClr val="bg2">
                    <a:lumMod val="10000"/>
                  </a:schemeClr>
                </a:solidFill>
              </a:rPr>
              <a:t>executie</a:t>
            </a:r>
            <a:endParaRPr lang="en-US" sz="2000" b="1" dirty="0">
              <a:solidFill>
                <a:schemeClr val="bg2">
                  <a:lumMod val="10000"/>
                </a:schemeClr>
              </a:solidFill>
            </a:endParaRPr>
          </a:p>
        </p:txBody>
      </p:sp>
      <p:sp>
        <p:nvSpPr>
          <p:cNvPr id="3" name="Folded Corner 2"/>
          <p:cNvSpPr/>
          <p:nvPr/>
        </p:nvSpPr>
        <p:spPr>
          <a:xfrm>
            <a:off x="657831" y="1204088"/>
            <a:ext cx="7751378" cy="3939412"/>
          </a:xfrm>
          <a:prstGeom prst="foldedCorner">
            <a:avLst>
              <a:gd name="adj" fmla="val 0"/>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t">
            <a:noAutofit/>
          </a:bodyPr>
          <a:lstStyle/>
          <a:p>
            <a:pPr marL="342900" indent="-342900">
              <a:lnSpc>
                <a:spcPct val="150000"/>
              </a:lnSpc>
              <a:spcAft>
                <a:spcPts val="525"/>
              </a:spcAft>
              <a:buFont typeface="Wingdings"/>
              <a:buChar char=""/>
            </a:pPr>
            <a:r>
              <a:rPr lang="en-US" dirty="0">
                <a:solidFill>
                  <a:schemeClr val="bg2">
                    <a:lumMod val="25000"/>
                  </a:schemeClr>
                </a:solidFill>
              </a:rPr>
              <a:t>5</a:t>
            </a:r>
            <a:r>
              <a:rPr lang="vi-VN" dirty="0" smtClean="0">
                <a:solidFill>
                  <a:schemeClr val="bg2">
                    <a:lumMod val="25000"/>
                  </a:schemeClr>
                </a:solidFill>
              </a:rPr>
              <a:t>. </a:t>
            </a:r>
            <a:r>
              <a:rPr lang="vi-VN" dirty="0">
                <a:solidFill>
                  <a:srgbClr val="FF0000"/>
                </a:solidFill>
              </a:rPr>
              <a:t>Blocked</a:t>
            </a:r>
            <a:r>
              <a:rPr lang="vi-VN" dirty="0">
                <a:solidFill>
                  <a:schemeClr val="bg2">
                    <a:lumMod val="25000"/>
                  </a:schemeClr>
                </a:solidFill>
              </a:rPr>
              <a:t> - scos din Runnable și ascuns de </a:t>
            </a:r>
            <a:r>
              <a:rPr lang="en-US" dirty="0" smtClean="0">
                <a:solidFill>
                  <a:schemeClr val="bg2">
                    <a:lumMod val="25000"/>
                  </a:schemeClr>
                </a:solidFill>
              </a:rPr>
              <a:t>J</a:t>
            </a:r>
            <a:r>
              <a:rPr lang="vi-VN" dirty="0" smtClean="0">
                <a:solidFill>
                  <a:schemeClr val="bg2">
                    <a:lumMod val="25000"/>
                  </a:schemeClr>
                </a:solidFill>
              </a:rPr>
              <a:t>VM </a:t>
            </a:r>
            <a:r>
              <a:rPr lang="vi-VN" dirty="0">
                <a:solidFill>
                  <a:schemeClr val="bg2">
                    <a:lumMod val="25000"/>
                  </a:schemeClr>
                </a:solidFill>
              </a:rPr>
              <a:t>- </a:t>
            </a:r>
            <a:r>
              <a:rPr lang="vi-VN" dirty="0" smtClean="0">
                <a:solidFill>
                  <a:schemeClr val="bg2">
                    <a:lumMod val="25000"/>
                  </a:schemeClr>
                </a:solidFill>
              </a:rPr>
              <a:t>nu </a:t>
            </a:r>
            <a:r>
              <a:rPr lang="vi-VN" dirty="0">
                <a:solidFill>
                  <a:schemeClr val="bg2">
                    <a:lumMod val="25000"/>
                  </a:schemeClr>
                </a:solidFill>
              </a:rPr>
              <a:t>îl pune în Running; poate fi blocat o perioada determinata sau pe o perioada nedeterminată - îi spunem să fie blocat pentru un interval de timp sau îi spunem să fie blocat până îi zicem noi să își revină; NU putem opri un fir care se afla in Blocked; nu poate fi trecut in Dead pentru ca nu este văzut de către </a:t>
            </a:r>
            <a:r>
              <a:rPr lang="en-US" dirty="0" smtClean="0">
                <a:solidFill>
                  <a:schemeClr val="bg2">
                    <a:lumMod val="25000"/>
                  </a:schemeClr>
                </a:solidFill>
              </a:rPr>
              <a:t>J</a:t>
            </a:r>
            <a:r>
              <a:rPr lang="vi-VN" dirty="0" smtClean="0">
                <a:solidFill>
                  <a:schemeClr val="bg2">
                    <a:lumMod val="25000"/>
                  </a:schemeClr>
                </a:solidFill>
              </a:rPr>
              <a:t>VM</a:t>
            </a:r>
            <a:endParaRPr lang="vi-VN" dirty="0">
              <a:solidFill>
                <a:schemeClr val="bg2">
                  <a:lumMod val="25000"/>
                </a:schemeClr>
              </a:solidFill>
            </a:endParaRPr>
          </a:p>
          <a:p>
            <a:pPr marL="342900" indent="-342900">
              <a:lnSpc>
                <a:spcPct val="150000"/>
              </a:lnSpc>
              <a:spcAft>
                <a:spcPts val="525"/>
              </a:spcAft>
              <a:buFont typeface="Wingdings"/>
              <a:buChar char=""/>
            </a:pPr>
            <a:endParaRPr lang="vi-VN" dirty="0">
              <a:solidFill>
                <a:schemeClr val="bg2">
                  <a:lumMod val="25000"/>
                </a:schemeClr>
              </a:solidFill>
            </a:endParaRPr>
          </a:p>
          <a:p>
            <a:pPr>
              <a:lnSpc>
                <a:spcPct val="150000"/>
              </a:lnSpc>
              <a:spcAft>
                <a:spcPts val="525"/>
              </a:spcAft>
            </a:pPr>
            <a:r>
              <a:rPr lang="vi-VN" dirty="0">
                <a:solidFill>
                  <a:schemeClr val="bg2">
                    <a:lumMod val="25000"/>
                  </a:schemeClr>
                </a:solidFill>
              </a:rPr>
              <a:t> </a:t>
            </a:r>
          </a:p>
          <a:p>
            <a:pPr marL="342900" indent="-342900">
              <a:lnSpc>
                <a:spcPct val="150000"/>
              </a:lnSpc>
              <a:spcAft>
                <a:spcPts val="525"/>
              </a:spcAft>
              <a:buFont typeface="Wingdings"/>
              <a:buChar char=""/>
            </a:pPr>
            <a:endParaRPr lang="vi-VN" dirty="0">
              <a:solidFill>
                <a:schemeClr val="bg2">
                  <a:lumMod val="25000"/>
                </a:schemeClr>
              </a:solidFill>
            </a:endParaRPr>
          </a:p>
        </p:txBody>
      </p:sp>
      <p:sp>
        <p:nvSpPr>
          <p:cNvPr id="4" name="TextBox 3"/>
          <p:cNvSpPr txBox="1"/>
          <p:nvPr/>
        </p:nvSpPr>
        <p:spPr>
          <a:xfrm>
            <a:off x="4531646" y="3698597"/>
            <a:ext cx="1000861" cy="318154"/>
          </a:xfrm>
          <a:prstGeom prst="rect">
            <a:avLst/>
          </a:prstGeom>
        </p:spPr>
        <p:txBody>
          <a:bodyPr vert="horz" lIns="95250" tIns="47625" rIns="95250" bIns="47625" rtlCol="0">
            <a:spAutoFit/>
          </a:bodyPr>
          <a:lstStyle/>
          <a:p>
            <a:endParaRPr lang="en-US" dirty="0">
              <a:solidFill>
                <a:srgbClr val="FFC000"/>
              </a:solidFill>
            </a:endParaRPr>
          </a:p>
        </p:txBody>
      </p:sp>
      <p:sp>
        <p:nvSpPr>
          <p:cNvPr id="5" name="TextBox 4"/>
          <p:cNvSpPr txBox="1"/>
          <p:nvPr/>
        </p:nvSpPr>
        <p:spPr>
          <a:xfrm>
            <a:off x="5760119" y="3710133"/>
            <a:ext cx="1047259" cy="311526"/>
          </a:xfrm>
          <a:prstGeom prst="rect">
            <a:avLst/>
          </a:prstGeom>
        </p:spPr>
        <p:txBody>
          <a:bodyPr vert="horz" lIns="95250" tIns="47625" rIns="95250" bIns="47625" rtlCol="0">
            <a:spAutoFit/>
          </a:bodyPr>
          <a:lstStyle/>
          <a:p>
            <a:endParaRPr lang="en-US" dirty="0">
              <a:solidFill>
                <a:srgbClr val="FFC000"/>
              </a:solidFill>
            </a:endParaRPr>
          </a:p>
        </p:txBody>
      </p:sp>
      <p:sp>
        <p:nvSpPr>
          <p:cNvPr id="6" name="TextBox 5"/>
          <p:cNvSpPr txBox="1"/>
          <p:nvPr/>
        </p:nvSpPr>
        <p:spPr>
          <a:xfrm>
            <a:off x="6807378" y="3218250"/>
            <a:ext cx="684502" cy="371180"/>
          </a:xfrm>
          <a:prstGeom prst="rect">
            <a:avLst/>
          </a:prstGeom>
        </p:spPr>
        <p:txBody>
          <a:bodyPr vert="horz" lIns="95250" tIns="47625" rIns="95250" bIns="47625" rtlCol="0">
            <a:spAutoFit/>
          </a:bodyPr>
          <a:lstStyle/>
          <a:p>
            <a:endParaRPr lang="en-US" dirty="0">
              <a:solidFill>
                <a:srgbClr val="FFC000"/>
              </a:solidFill>
            </a:endParaRPr>
          </a:p>
        </p:txBody>
      </p:sp>
      <p:sp>
        <p:nvSpPr>
          <p:cNvPr id="7" name="TextBox 6"/>
          <p:cNvSpPr txBox="1"/>
          <p:nvPr/>
        </p:nvSpPr>
        <p:spPr>
          <a:xfrm>
            <a:off x="5950619" y="3900633"/>
            <a:ext cx="1047259" cy="311526"/>
          </a:xfrm>
          <a:prstGeom prst="rect">
            <a:avLst/>
          </a:prstGeom>
        </p:spPr>
        <p:txBody>
          <a:bodyPr vert="horz" lIns="95250" tIns="47625" rIns="95250" bIns="47625" rtlCol="0">
            <a:spAutoFit/>
          </a:bodyPr>
          <a:lstStyle/>
          <a:p>
            <a:endParaRPr lang="en-US" dirty="0">
              <a:solidFill>
                <a:srgbClr val="FFC000"/>
              </a:solidFill>
            </a:endParaRPr>
          </a:p>
        </p:txBody>
      </p:sp>
      <p:sp>
        <p:nvSpPr>
          <p:cNvPr id="8" name="TextBox 7"/>
          <p:cNvSpPr txBox="1"/>
          <p:nvPr/>
        </p:nvSpPr>
        <p:spPr>
          <a:xfrm>
            <a:off x="4621734" y="2392788"/>
            <a:ext cx="1981838" cy="331411"/>
          </a:xfrm>
          <a:prstGeom prst="rect">
            <a:avLst/>
          </a:prstGeom>
        </p:spPr>
        <p:txBody>
          <a:bodyPr vert="horz" lIns="95250" tIns="47625" rIns="95250" bIns="47625" rtlCol="0">
            <a:spAutoFit/>
          </a:bodyPr>
          <a:lstStyle/>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25000"/>
          </a:schemeClr>
        </a:solidFill>
        <a:effectLst/>
      </p:bgPr>
    </p:bg>
    <p:spTree>
      <p:nvGrpSpPr>
        <p:cNvPr id="1" name=""/>
        <p:cNvGrpSpPr/>
        <p:nvPr/>
      </p:nvGrpSpPr>
      <p:grpSpPr>
        <a:xfrm>
          <a:off x="0" y="0"/>
          <a:ext cx="0" cy="0"/>
          <a:chOff x="0" y="0"/>
          <a:chExt cx="0" cy="0"/>
        </a:xfrm>
      </p:grpSpPr>
      <p:sp>
        <p:nvSpPr>
          <p:cNvPr id="2" name="Rounded Rectangle 1"/>
          <p:cNvSpPr/>
          <p:nvPr/>
        </p:nvSpPr>
        <p:spPr>
          <a:xfrm flipH="1">
            <a:off x="668324" y="417543"/>
            <a:ext cx="7751378" cy="589946"/>
          </a:xfrm>
          <a:prstGeom prst="roundRect">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r>
              <a:rPr lang="en-US" sz="2000" b="1" dirty="0" smtClean="0">
                <a:solidFill>
                  <a:schemeClr val="bg2">
                    <a:lumMod val="10000"/>
                  </a:schemeClr>
                </a:solidFill>
              </a:rPr>
              <a:t>Fire de </a:t>
            </a:r>
            <a:r>
              <a:rPr lang="en-US" sz="2000" b="1" dirty="0" err="1" smtClean="0">
                <a:solidFill>
                  <a:schemeClr val="bg2">
                    <a:lumMod val="10000"/>
                  </a:schemeClr>
                </a:solidFill>
              </a:rPr>
              <a:t>executie</a:t>
            </a:r>
            <a:endParaRPr lang="en-US" sz="2000" b="1" dirty="0">
              <a:solidFill>
                <a:schemeClr val="bg2">
                  <a:lumMod val="10000"/>
                </a:schemeClr>
              </a:solidFill>
            </a:endParaRPr>
          </a:p>
        </p:txBody>
      </p:sp>
      <p:sp>
        <p:nvSpPr>
          <p:cNvPr id="3" name="Folded Corner 2"/>
          <p:cNvSpPr/>
          <p:nvPr/>
        </p:nvSpPr>
        <p:spPr>
          <a:xfrm>
            <a:off x="657831" y="1204088"/>
            <a:ext cx="7751378" cy="3486631"/>
          </a:xfrm>
          <a:prstGeom prst="foldedCorner">
            <a:avLst>
              <a:gd name="adj" fmla="val 0"/>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t">
            <a:noAutofit/>
          </a:bodyPr>
          <a:lstStyle/>
          <a:p>
            <a:pPr marL="342900" indent="-342900">
              <a:lnSpc>
                <a:spcPct val="150000"/>
              </a:lnSpc>
              <a:spcAft>
                <a:spcPts val="525"/>
              </a:spcAft>
              <a:buFont typeface="Wingdings"/>
              <a:buChar char=""/>
            </a:pPr>
            <a:r>
              <a:rPr lang="vi-VN" dirty="0">
                <a:solidFill>
                  <a:schemeClr val="bg2">
                    <a:lumMod val="25000"/>
                  </a:schemeClr>
                </a:solidFill>
              </a:rPr>
              <a:t>În Java - clasa </a:t>
            </a:r>
            <a:r>
              <a:rPr lang="vi-VN" dirty="0">
                <a:solidFill>
                  <a:srgbClr val="FF0000"/>
                </a:solidFill>
              </a:rPr>
              <a:t>Thread</a:t>
            </a:r>
            <a:r>
              <a:rPr lang="vi-VN" dirty="0">
                <a:solidFill>
                  <a:schemeClr val="bg2">
                    <a:lumMod val="25000"/>
                  </a:schemeClr>
                </a:solidFill>
              </a:rPr>
              <a:t> este cea care implementează </a:t>
            </a:r>
            <a:r>
              <a:rPr lang="vi-VN" dirty="0">
                <a:solidFill>
                  <a:srgbClr val="FF0000"/>
                </a:solidFill>
              </a:rPr>
              <a:t>mecanismul de fir </a:t>
            </a:r>
            <a:r>
              <a:rPr lang="vi-VN" dirty="0">
                <a:solidFill>
                  <a:schemeClr val="bg2">
                    <a:lumMod val="25000"/>
                  </a:schemeClr>
                </a:solidFill>
              </a:rPr>
              <a:t>de execuție - orice instanța a clasei Thread este considerată un fir de execuție; </a:t>
            </a:r>
            <a:endParaRPr lang="en-US" dirty="0" smtClean="0">
              <a:solidFill>
                <a:schemeClr val="bg2">
                  <a:lumMod val="25000"/>
                </a:schemeClr>
              </a:solidFill>
            </a:endParaRPr>
          </a:p>
          <a:p>
            <a:pPr marL="342900" indent="-342900">
              <a:lnSpc>
                <a:spcPct val="150000"/>
              </a:lnSpc>
              <a:spcAft>
                <a:spcPts val="525"/>
              </a:spcAft>
              <a:buFont typeface="Wingdings"/>
              <a:buChar char=""/>
            </a:pPr>
            <a:r>
              <a:rPr lang="vi-VN" dirty="0" smtClean="0">
                <a:solidFill>
                  <a:schemeClr val="bg2">
                    <a:lumMod val="25000"/>
                  </a:schemeClr>
                </a:solidFill>
              </a:rPr>
              <a:t>cu </a:t>
            </a:r>
            <a:r>
              <a:rPr lang="vi-VN" dirty="0">
                <a:solidFill>
                  <a:schemeClr val="bg2">
                    <a:lumMod val="25000"/>
                  </a:schemeClr>
                </a:solidFill>
              </a:rPr>
              <a:t>ajutorul acesteia putem porni un set de instrucțiuni ce este independent de altele din aplicație.</a:t>
            </a:r>
          </a:p>
        </p:txBody>
      </p:sp>
      <p:sp>
        <p:nvSpPr>
          <p:cNvPr id="4" name="TextBox 3"/>
          <p:cNvSpPr txBox="1"/>
          <p:nvPr/>
        </p:nvSpPr>
        <p:spPr>
          <a:xfrm>
            <a:off x="4531646" y="3698597"/>
            <a:ext cx="1000861" cy="318154"/>
          </a:xfrm>
          <a:prstGeom prst="rect">
            <a:avLst/>
          </a:prstGeom>
        </p:spPr>
        <p:txBody>
          <a:bodyPr vert="horz" lIns="95250" tIns="47625" rIns="95250" bIns="47625" rtlCol="0">
            <a:spAutoFit/>
          </a:bodyPr>
          <a:lstStyle/>
          <a:p>
            <a:endParaRPr lang="en-US" dirty="0">
              <a:solidFill>
                <a:srgbClr val="FFC000"/>
              </a:solidFill>
            </a:endParaRPr>
          </a:p>
        </p:txBody>
      </p:sp>
      <p:sp>
        <p:nvSpPr>
          <p:cNvPr id="5" name="TextBox 4"/>
          <p:cNvSpPr txBox="1"/>
          <p:nvPr/>
        </p:nvSpPr>
        <p:spPr>
          <a:xfrm>
            <a:off x="5760119" y="3710133"/>
            <a:ext cx="1047259" cy="311526"/>
          </a:xfrm>
          <a:prstGeom prst="rect">
            <a:avLst/>
          </a:prstGeom>
        </p:spPr>
        <p:txBody>
          <a:bodyPr vert="horz" lIns="95250" tIns="47625" rIns="95250" bIns="47625" rtlCol="0">
            <a:spAutoFit/>
          </a:bodyPr>
          <a:lstStyle/>
          <a:p>
            <a:endParaRPr lang="en-US" dirty="0">
              <a:solidFill>
                <a:srgbClr val="FFC000"/>
              </a:solidFill>
            </a:endParaRPr>
          </a:p>
        </p:txBody>
      </p:sp>
      <p:sp>
        <p:nvSpPr>
          <p:cNvPr id="6" name="TextBox 5"/>
          <p:cNvSpPr txBox="1"/>
          <p:nvPr/>
        </p:nvSpPr>
        <p:spPr>
          <a:xfrm>
            <a:off x="6807378" y="3218250"/>
            <a:ext cx="684502" cy="371180"/>
          </a:xfrm>
          <a:prstGeom prst="rect">
            <a:avLst/>
          </a:prstGeom>
        </p:spPr>
        <p:txBody>
          <a:bodyPr vert="horz" lIns="95250" tIns="47625" rIns="95250" bIns="47625" rtlCol="0">
            <a:spAutoFit/>
          </a:bodyPr>
          <a:lstStyle/>
          <a:p>
            <a:endParaRPr lang="en-US" dirty="0">
              <a:solidFill>
                <a:srgbClr val="FFC000"/>
              </a:solidFill>
            </a:endParaRPr>
          </a:p>
        </p:txBody>
      </p:sp>
      <p:sp>
        <p:nvSpPr>
          <p:cNvPr id="7" name="TextBox 6"/>
          <p:cNvSpPr txBox="1"/>
          <p:nvPr/>
        </p:nvSpPr>
        <p:spPr>
          <a:xfrm>
            <a:off x="5950619" y="3900633"/>
            <a:ext cx="1047259" cy="311526"/>
          </a:xfrm>
          <a:prstGeom prst="rect">
            <a:avLst/>
          </a:prstGeom>
        </p:spPr>
        <p:txBody>
          <a:bodyPr vert="horz" lIns="95250" tIns="47625" rIns="95250" bIns="47625" rtlCol="0">
            <a:spAutoFit/>
          </a:bodyPr>
          <a:lstStyle/>
          <a:p>
            <a:endParaRPr lang="en-US" dirty="0">
              <a:solidFill>
                <a:srgbClr val="FFC000"/>
              </a:solidFill>
            </a:endParaRPr>
          </a:p>
        </p:txBody>
      </p:sp>
      <p:sp>
        <p:nvSpPr>
          <p:cNvPr id="8" name="TextBox 7"/>
          <p:cNvSpPr txBox="1"/>
          <p:nvPr/>
        </p:nvSpPr>
        <p:spPr>
          <a:xfrm>
            <a:off x="4621734" y="2392788"/>
            <a:ext cx="1981838" cy="331411"/>
          </a:xfrm>
          <a:prstGeom prst="rect">
            <a:avLst/>
          </a:prstGeom>
        </p:spPr>
        <p:txBody>
          <a:bodyPr vert="horz" lIns="95250" tIns="47625" rIns="95250" bIns="47625" rtlCol="0">
            <a:spAutoFit/>
          </a:bodyPr>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25000"/>
          </a:schemeClr>
        </a:solidFill>
        <a:effectLst/>
      </p:bgPr>
    </p:bg>
    <p:spTree>
      <p:nvGrpSpPr>
        <p:cNvPr id="1" name=""/>
        <p:cNvGrpSpPr/>
        <p:nvPr/>
      </p:nvGrpSpPr>
      <p:grpSpPr>
        <a:xfrm>
          <a:off x="0" y="0"/>
          <a:ext cx="0" cy="0"/>
          <a:chOff x="0" y="0"/>
          <a:chExt cx="0" cy="0"/>
        </a:xfrm>
      </p:grpSpPr>
      <p:sp>
        <p:nvSpPr>
          <p:cNvPr id="2" name="Rounded Rectangle 1"/>
          <p:cNvSpPr/>
          <p:nvPr/>
        </p:nvSpPr>
        <p:spPr>
          <a:xfrm flipH="1">
            <a:off x="668324" y="417543"/>
            <a:ext cx="7751378" cy="589946"/>
          </a:xfrm>
          <a:prstGeom prst="roundRect">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r>
              <a:rPr lang="en-US" sz="2000" b="1" dirty="0" smtClean="0">
                <a:solidFill>
                  <a:schemeClr val="bg2">
                    <a:lumMod val="10000"/>
                  </a:schemeClr>
                </a:solidFill>
              </a:rPr>
              <a:t>Fire de </a:t>
            </a:r>
            <a:r>
              <a:rPr lang="en-US" sz="2000" b="1" dirty="0" err="1" smtClean="0">
                <a:solidFill>
                  <a:schemeClr val="bg2">
                    <a:lumMod val="10000"/>
                  </a:schemeClr>
                </a:solidFill>
              </a:rPr>
              <a:t>executie-modalitati</a:t>
            </a:r>
            <a:r>
              <a:rPr lang="en-US" sz="2000" b="1" dirty="0" smtClean="0">
                <a:solidFill>
                  <a:schemeClr val="bg2">
                    <a:lumMod val="10000"/>
                  </a:schemeClr>
                </a:solidFill>
              </a:rPr>
              <a:t> de </a:t>
            </a:r>
            <a:r>
              <a:rPr lang="en-US" sz="2000" b="1" dirty="0" err="1" smtClean="0">
                <a:solidFill>
                  <a:schemeClr val="bg2">
                    <a:lumMod val="10000"/>
                  </a:schemeClr>
                </a:solidFill>
              </a:rPr>
              <a:t>creare</a:t>
            </a:r>
            <a:endParaRPr lang="en-US" sz="2000" b="1" dirty="0">
              <a:solidFill>
                <a:schemeClr val="bg2">
                  <a:lumMod val="10000"/>
                </a:schemeClr>
              </a:solidFill>
            </a:endParaRPr>
          </a:p>
        </p:txBody>
      </p:sp>
      <p:sp>
        <p:nvSpPr>
          <p:cNvPr id="3" name="Folded Corner 2"/>
          <p:cNvSpPr/>
          <p:nvPr/>
        </p:nvSpPr>
        <p:spPr>
          <a:xfrm>
            <a:off x="657831" y="1204088"/>
            <a:ext cx="7751378" cy="3486631"/>
          </a:xfrm>
          <a:prstGeom prst="foldedCorner">
            <a:avLst>
              <a:gd name="adj" fmla="val 0"/>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t">
            <a:noAutofit/>
          </a:bodyPr>
          <a:lstStyle/>
          <a:p>
            <a:pPr marL="342900" indent="-342900">
              <a:spcAft>
                <a:spcPts val="525"/>
              </a:spcAft>
              <a:buFont typeface="Wingdings"/>
              <a:buChar char=""/>
            </a:pPr>
            <a:r>
              <a:rPr lang="vi-VN" dirty="0">
                <a:solidFill>
                  <a:schemeClr val="bg2">
                    <a:lumMod val="10000"/>
                  </a:schemeClr>
                </a:solidFill>
              </a:rPr>
              <a:t>1.  Cu ajutorul unei </a:t>
            </a:r>
            <a:r>
              <a:rPr lang="vi-VN" dirty="0">
                <a:solidFill>
                  <a:srgbClr val="FF0000"/>
                </a:solidFill>
              </a:rPr>
              <a:t>clase care moștenește pe clasa Thread </a:t>
            </a:r>
            <a:r>
              <a:rPr lang="vi-VN" dirty="0">
                <a:solidFill>
                  <a:schemeClr val="bg2">
                    <a:lumMod val="10000"/>
                  </a:schemeClr>
                </a:solidFill>
              </a:rPr>
              <a:t>(ea nu este abstractă și nici finală) - </a:t>
            </a:r>
            <a:r>
              <a:rPr lang="vi-VN" dirty="0" smtClean="0">
                <a:solidFill>
                  <a:schemeClr val="bg2">
                    <a:lumMod val="10000"/>
                  </a:schemeClr>
                </a:solidFill>
              </a:rPr>
              <a:t> </a:t>
            </a:r>
            <a:r>
              <a:rPr lang="vi-VN" dirty="0">
                <a:solidFill>
                  <a:schemeClr val="bg2">
                    <a:lumMod val="10000"/>
                  </a:schemeClr>
                </a:solidFill>
              </a:rPr>
              <a:t>clasa Thread se află în </a:t>
            </a:r>
            <a:r>
              <a:rPr lang="vi-VN" dirty="0">
                <a:solidFill>
                  <a:srgbClr val="FF0000"/>
                </a:solidFill>
              </a:rPr>
              <a:t>java.lang</a:t>
            </a:r>
          </a:p>
          <a:p>
            <a:pPr marL="342900" indent="-342900">
              <a:spcAft>
                <a:spcPts val="525"/>
              </a:spcAft>
              <a:buFont typeface="Wingdings"/>
              <a:buChar char=""/>
            </a:pPr>
            <a:endParaRPr lang="vi-VN" dirty="0">
              <a:solidFill>
                <a:schemeClr val="bg2">
                  <a:lumMod val="10000"/>
                </a:schemeClr>
              </a:solidFill>
            </a:endParaRPr>
          </a:p>
          <a:p>
            <a:pPr marL="342900" indent="-342900">
              <a:spcAft>
                <a:spcPts val="525"/>
              </a:spcAft>
              <a:buFont typeface="Wingdings"/>
              <a:buChar char=""/>
            </a:pPr>
            <a:r>
              <a:rPr lang="vi-VN" dirty="0">
                <a:solidFill>
                  <a:schemeClr val="bg2">
                    <a:lumMod val="10000"/>
                  </a:schemeClr>
                </a:solidFill>
              </a:rPr>
              <a:t>2.  </a:t>
            </a:r>
            <a:r>
              <a:rPr lang="vi-VN" dirty="0">
                <a:solidFill>
                  <a:srgbClr val="FF0000"/>
                </a:solidFill>
              </a:rPr>
              <a:t>Interfața Runnable </a:t>
            </a:r>
            <a:r>
              <a:rPr lang="vi-VN" dirty="0">
                <a:solidFill>
                  <a:schemeClr val="bg2">
                    <a:lumMod val="10000"/>
                  </a:schemeClr>
                </a:solidFill>
              </a:rPr>
              <a:t>- interfață </a:t>
            </a:r>
            <a:r>
              <a:rPr lang="vi-VN" dirty="0">
                <a:solidFill>
                  <a:srgbClr val="FF0000"/>
                </a:solidFill>
              </a:rPr>
              <a:t>funcțională</a:t>
            </a:r>
            <a:r>
              <a:rPr lang="vi-VN" dirty="0">
                <a:solidFill>
                  <a:schemeClr val="bg2">
                    <a:lumMod val="10000"/>
                  </a:schemeClr>
                </a:solidFill>
              </a:rPr>
              <a:t> începând cu Java 8 - are o singură metodă abstractă – această metodă este folosită și indicată pentru a decupla codul ce vreau sa-l pun pe fir de execuție fata de mecanismul de fir de execuție în sine, implementat de clasa Thread </a:t>
            </a:r>
            <a:r>
              <a:rPr lang="vi-VN" dirty="0" smtClean="0">
                <a:solidFill>
                  <a:schemeClr val="bg2">
                    <a:lumMod val="10000"/>
                  </a:schemeClr>
                </a:solidFill>
              </a:rPr>
              <a:t>–– </a:t>
            </a:r>
            <a:r>
              <a:rPr lang="vi-VN" dirty="0">
                <a:solidFill>
                  <a:schemeClr val="bg2">
                    <a:lumMod val="10000"/>
                  </a:schemeClr>
                </a:solidFill>
              </a:rPr>
              <a:t>crește mentenabilitatea aplicației pentru ca decuplează codul;</a:t>
            </a:r>
          </a:p>
          <a:p>
            <a:pPr marL="342900" indent="-342900">
              <a:spcAft>
                <a:spcPts val="525"/>
              </a:spcAft>
              <a:buFont typeface="Wingdings"/>
              <a:buChar char=""/>
            </a:pPr>
            <a:endParaRPr lang="vi-VN" dirty="0">
              <a:solidFill>
                <a:schemeClr val="bg2">
                  <a:lumMod val="10000"/>
                </a:schemeClr>
              </a:solidFill>
            </a:endParaRPr>
          </a:p>
        </p:txBody>
      </p:sp>
      <p:sp>
        <p:nvSpPr>
          <p:cNvPr id="4" name="TextBox 3"/>
          <p:cNvSpPr txBox="1"/>
          <p:nvPr/>
        </p:nvSpPr>
        <p:spPr>
          <a:xfrm>
            <a:off x="4531646" y="3698597"/>
            <a:ext cx="1000861" cy="318154"/>
          </a:xfrm>
          <a:prstGeom prst="rect">
            <a:avLst/>
          </a:prstGeom>
        </p:spPr>
        <p:txBody>
          <a:bodyPr vert="horz" lIns="95250" tIns="47625" rIns="95250" bIns="47625" rtlCol="0">
            <a:spAutoFit/>
          </a:bodyPr>
          <a:lstStyle/>
          <a:p>
            <a:endParaRPr lang="en-US" dirty="0">
              <a:solidFill>
                <a:srgbClr val="FFC000"/>
              </a:solidFill>
            </a:endParaRPr>
          </a:p>
        </p:txBody>
      </p:sp>
      <p:sp>
        <p:nvSpPr>
          <p:cNvPr id="5" name="TextBox 4"/>
          <p:cNvSpPr txBox="1"/>
          <p:nvPr/>
        </p:nvSpPr>
        <p:spPr>
          <a:xfrm>
            <a:off x="5760119" y="3710133"/>
            <a:ext cx="1047259" cy="311526"/>
          </a:xfrm>
          <a:prstGeom prst="rect">
            <a:avLst/>
          </a:prstGeom>
        </p:spPr>
        <p:txBody>
          <a:bodyPr vert="horz" lIns="95250" tIns="47625" rIns="95250" bIns="47625" rtlCol="0">
            <a:spAutoFit/>
          </a:bodyPr>
          <a:lstStyle/>
          <a:p>
            <a:endParaRPr lang="en-US" dirty="0">
              <a:solidFill>
                <a:srgbClr val="FFC000"/>
              </a:solidFill>
            </a:endParaRPr>
          </a:p>
        </p:txBody>
      </p:sp>
      <p:sp>
        <p:nvSpPr>
          <p:cNvPr id="6" name="TextBox 5"/>
          <p:cNvSpPr txBox="1"/>
          <p:nvPr/>
        </p:nvSpPr>
        <p:spPr>
          <a:xfrm>
            <a:off x="6807378" y="3218250"/>
            <a:ext cx="684502" cy="371180"/>
          </a:xfrm>
          <a:prstGeom prst="rect">
            <a:avLst/>
          </a:prstGeom>
        </p:spPr>
        <p:txBody>
          <a:bodyPr vert="horz" lIns="95250" tIns="47625" rIns="95250" bIns="47625" rtlCol="0">
            <a:spAutoFit/>
          </a:bodyPr>
          <a:lstStyle/>
          <a:p>
            <a:endParaRPr lang="en-US" dirty="0">
              <a:solidFill>
                <a:srgbClr val="FFC000"/>
              </a:solidFill>
            </a:endParaRPr>
          </a:p>
        </p:txBody>
      </p:sp>
      <p:sp>
        <p:nvSpPr>
          <p:cNvPr id="7" name="TextBox 6"/>
          <p:cNvSpPr txBox="1"/>
          <p:nvPr/>
        </p:nvSpPr>
        <p:spPr>
          <a:xfrm>
            <a:off x="5950619" y="3900633"/>
            <a:ext cx="1047259" cy="311526"/>
          </a:xfrm>
          <a:prstGeom prst="rect">
            <a:avLst/>
          </a:prstGeom>
        </p:spPr>
        <p:txBody>
          <a:bodyPr vert="horz" lIns="95250" tIns="47625" rIns="95250" bIns="47625" rtlCol="0">
            <a:spAutoFit/>
          </a:bodyPr>
          <a:lstStyle/>
          <a:p>
            <a:endParaRPr lang="en-US" dirty="0">
              <a:solidFill>
                <a:srgbClr val="FFC000"/>
              </a:solidFill>
            </a:endParaRPr>
          </a:p>
        </p:txBody>
      </p:sp>
      <p:sp>
        <p:nvSpPr>
          <p:cNvPr id="8" name="TextBox 7"/>
          <p:cNvSpPr txBox="1"/>
          <p:nvPr/>
        </p:nvSpPr>
        <p:spPr>
          <a:xfrm>
            <a:off x="4621734" y="2392788"/>
            <a:ext cx="1981838" cy="331411"/>
          </a:xfrm>
          <a:prstGeom prst="rect">
            <a:avLst/>
          </a:prstGeom>
        </p:spPr>
        <p:txBody>
          <a:bodyPr vert="horz" lIns="95250" tIns="47625" rIns="95250" bIns="47625" rtlCol="0">
            <a:spAutoFit/>
          </a:bodyPr>
          <a:lstStyle/>
          <a:p>
            <a:endParaRPr lang="en-US" dirty="0"/>
          </a:p>
        </p:txBody>
      </p:sp>
      <p:sp>
        <p:nvSpPr>
          <p:cNvPr id="9" name="TextBox 8"/>
          <p:cNvSpPr txBox="1"/>
          <p:nvPr/>
        </p:nvSpPr>
        <p:spPr>
          <a:xfrm>
            <a:off x="5280874" y="2652859"/>
            <a:ext cx="2416453" cy="338039"/>
          </a:xfrm>
          <a:prstGeom prst="rect">
            <a:avLst/>
          </a:prstGeom>
        </p:spPr>
        <p:txBody>
          <a:bodyPr vert="horz" lIns="95250" tIns="47625" rIns="95250" bIns="47625" rtlCol="0">
            <a:spAutoFit/>
          </a:bodyPr>
          <a:lstStyle/>
          <a:p>
            <a:endParaRPr lang="en-US" sz="1200" dirty="0">
              <a:solidFill>
                <a:srgbClr val="40BD7E"/>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25000"/>
          </a:schemeClr>
        </a:solidFill>
        <a:effectLst/>
      </p:bgPr>
    </p:bg>
    <p:spTree>
      <p:nvGrpSpPr>
        <p:cNvPr id="1" name=""/>
        <p:cNvGrpSpPr/>
        <p:nvPr/>
      </p:nvGrpSpPr>
      <p:grpSpPr>
        <a:xfrm>
          <a:off x="0" y="0"/>
          <a:ext cx="0" cy="0"/>
          <a:chOff x="0" y="0"/>
          <a:chExt cx="0" cy="0"/>
        </a:xfrm>
      </p:grpSpPr>
      <p:sp>
        <p:nvSpPr>
          <p:cNvPr id="2" name="Rounded Rectangle 1"/>
          <p:cNvSpPr/>
          <p:nvPr/>
        </p:nvSpPr>
        <p:spPr>
          <a:xfrm flipH="1">
            <a:off x="668324" y="417543"/>
            <a:ext cx="7751378" cy="589946"/>
          </a:xfrm>
          <a:prstGeom prst="roundRect">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r>
              <a:rPr lang="en-US" sz="2000" b="1" dirty="0" smtClean="0">
                <a:solidFill>
                  <a:schemeClr val="bg2">
                    <a:lumMod val="10000"/>
                  </a:schemeClr>
                </a:solidFill>
              </a:rPr>
              <a:t>Fire de </a:t>
            </a:r>
            <a:r>
              <a:rPr lang="en-US" sz="2000" b="1" dirty="0" err="1" smtClean="0">
                <a:solidFill>
                  <a:schemeClr val="bg2">
                    <a:lumMod val="10000"/>
                  </a:schemeClr>
                </a:solidFill>
              </a:rPr>
              <a:t>executie</a:t>
            </a:r>
            <a:endParaRPr lang="en-US" sz="2000" b="1" dirty="0">
              <a:solidFill>
                <a:schemeClr val="bg2">
                  <a:lumMod val="10000"/>
                </a:schemeClr>
              </a:solidFill>
            </a:endParaRPr>
          </a:p>
        </p:txBody>
      </p:sp>
      <p:sp>
        <p:nvSpPr>
          <p:cNvPr id="3" name="Folded Corner 2"/>
          <p:cNvSpPr/>
          <p:nvPr/>
        </p:nvSpPr>
        <p:spPr>
          <a:xfrm>
            <a:off x="657831" y="1204088"/>
            <a:ext cx="7751378" cy="3486631"/>
          </a:xfrm>
          <a:prstGeom prst="foldedCorner">
            <a:avLst>
              <a:gd name="adj" fmla="val 0"/>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t">
            <a:noAutofit/>
          </a:bodyPr>
          <a:lstStyle/>
          <a:p>
            <a:pPr marL="342900" indent="-342900">
              <a:spcAft>
                <a:spcPts val="525"/>
              </a:spcAft>
              <a:buFont typeface="Wingdings"/>
              <a:buChar char=""/>
            </a:pPr>
            <a:r>
              <a:rPr lang="vi-VN" dirty="0">
                <a:solidFill>
                  <a:schemeClr val="bg2">
                    <a:lumMod val="10000"/>
                  </a:schemeClr>
                </a:solidFill>
              </a:rPr>
              <a:t>Pentru a defini instrucțiunile pe care le doresc executate pe un fir de execuție </a:t>
            </a:r>
            <a:r>
              <a:rPr lang="vi-VN" dirty="0" smtClean="0">
                <a:solidFill>
                  <a:schemeClr val="bg2">
                    <a:lumMod val="10000"/>
                  </a:schemeClr>
                </a:solidFill>
              </a:rPr>
              <a:t>separat </a:t>
            </a:r>
            <a:r>
              <a:rPr lang="vi-VN" dirty="0">
                <a:solidFill>
                  <a:schemeClr val="bg2">
                    <a:lumMod val="10000"/>
                  </a:schemeClr>
                </a:solidFill>
              </a:rPr>
              <a:t>trebuie să suprascriu metoda care se numește </a:t>
            </a:r>
            <a:r>
              <a:rPr lang="vi-VN" dirty="0">
                <a:solidFill>
                  <a:srgbClr val="FF0000"/>
                </a:solidFill>
              </a:rPr>
              <a:t>run() </a:t>
            </a:r>
            <a:r>
              <a:rPr lang="vi-VN" dirty="0">
                <a:solidFill>
                  <a:schemeClr val="bg2">
                    <a:lumMod val="10000"/>
                  </a:schemeClr>
                </a:solidFill>
              </a:rPr>
              <a:t>- ea este metoda principală a unui fir de executie - de la prima instrucțiune a acestei metode începe firul de execuție - așa cum de la prima linie a main-ului începe firul principal de execuție.</a:t>
            </a:r>
          </a:p>
          <a:p>
            <a:pPr marL="342900" indent="-342900">
              <a:spcAft>
                <a:spcPts val="525"/>
              </a:spcAft>
              <a:buFont typeface="Wingdings"/>
              <a:buChar char=""/>
            </a:pPr>
            <a:endParaRPr lang="vi-VN" dirty="0">
              <a:solidFill>
                <a:schemeClr val="bg2">
                  <a:lumMod val="10000"/>
                </a:schemeClr>
              </a:solidFill>
            </a:endParaRPr>
          </a:p>
          <a:p>
            <a:pPr marL="342900" indent="-342900">
              <a:spcAft>
                <a:spcPts val="525"/>
              </a:spcAft>
              <a:buFont typeface="Wingdings"/>
              <a:buChar char=""/>
            </a:pPr>
            <a:r>
              <a:rPr lang="vi-VN" dirty="0" smtClean="0">
                <a:solidFill>
                  <a:schemeClr val="bg2">
                    <a:lumMod val="10000"/>
                  </a:schemeClr>
                </a:solidFill>
              </a:rPr>
              <a:t>•    </a:t>
            </a:r>
            <a:r>
              <a:rPr lang="vi-VN" dirty="0">
                <a:solidFill>
                  <a:srgbClr val="FF0000"/>
                </a:solidFill>
              </a:rPr>
              <a:t>main - metoda principală a firului principal de execuție</a:t>
            </a:r>
            <a:r>
              <a:rPr lang="vi-VN" dirty="0">
                <a:solidFill>
                  <a:schemeClr val="bg2">
                    <a:lumMod val="10000"/>
                  </a:schemeClr>
                </a:solidFill>
              </a:rPr>
              <a:t>;</a:t>
            </a:r>
          </a:p>
        </p:txBody>
      </p:sp>
      <p:sp>
        <p:nvSpPr>
          <p:cNvPr id="4" name="TextBox 3"/>
          <p:cNvSpPr txBox="1"/>
          <p:nvPr/>
        </p:nvSpPr>
        <p:spPr>
          <a:xfrm>
            <a:off x="4531646" y="3698597"/>
            <a:ext cx="1000861" cy="318154"/>
          </a:xfrm>
          <a:prstGeom prst="rect">
            <a:avLst/>
          </a:prstGeom>
        </p:spPr>
        <p:txBody>
          <a:bodyPr vert="horz" lIns="95250" tIns="47625" rIns="95250" bIns="47625" rtlCol="0">
            <a:spAutoFit/>
          </a:bodyPr>
          <a:lstStyle/>
          <a:p>
            <a:endParaRPr lang="en-US" dirty="0">
              <a:solidFill>
                <a:srgbClr val="FFC000"/>
              </a:solidFill>
            </a:endParaRPr>
          </a:p>
        </p:txBody>
      </p:sp>
      <p:sp>
        <p:nvSpPr>
          <p:cNvPr id="5" name="TextBox 4"/>
          <p:cNvSpPr txBox="1"/>
          <p:nvPr/>
        </p:nvSpPr>
        <p:spPr>
          <a:xfrm>
            <a:off x="5760119" y="3710133"/>
            <a:ext cx="1047259" cy="311526"/>
          </a:xfrm>
          <a:prstGeom prst="rect">
            <a:avLst/>
          </a:prstGeom>
        </p:spPr>
        <p:txBody>
          <a:bodyPr vert="horz" lIns="95250" tIns="47625" rIns="95250" bIns="47625" rtlCol="0">
            <a:spAutoFit/>
          </a:bodyPr>
          <a:lstStyle/>
          <a:p>
            <a:endParaRPr lang="en-US" dirty="0">
              <a:solidFill>
                <a:srgbClr val="FFC000"/>
              </a:solidFill>
            </a:endParaRPr>
          </a:p>
        </p:txBody>
      </p:sp>
      <p:sp>
        <p:nvSpPr>
          <p:cNvPr id="6" name="TextBox 5"/>
          <p:cNvSpPr txBox="1"/>
          <p:nvPr/>
        </p:nvSpPr>
        <p:spPr>
          <a:xfrm>
            <a:off x="6807378" y="3218250"/>
            <a:ext cx="684502" cy="371180"/>
          </a:xfrm>
          <a:prstGeom prst="rect">
            <a:avLst/>
          </a:prstGeom>
        </p:spPr>
        <p:txBody>
          <a:bodyPr vert="horz" lIns="95250" tIns="47625" rIns="95250" bIns="47625" rtlCol="0">
            <a:spAutoFit/>
          </a:bodyPr>
          <a:lstStyle/>
          <a:p>
            <a:endParaRPr lang="en-US" dirty="0">
              <a:solidFill>
                <a:srgbClr val="FFC000"/>
              </a:solidFill>
            </a:endParaRPr>
          </a:p>
        </p:txBody>
      </p:sp>
      <p:sp>
        <p:nvSpPr>
          <p:cNvPr id="7" name="TextBox 6"/>
          <p:cNvSpPr txBox="1"/>
          <p:nvPr/>
        </p:nvSpPr>
        <p:spPr>
          <a:xfrm>
            <a:off x="5950619" y="3900633"/>
            <a:ext cx="1047259" cy="311526"/>
          </a:xfrm>
          <a:prstGeom prst="rect">
            <a:avLst/>
          </a:prstGeom>
        </p:spPr>
        <p:txBody>
          <a:bodyPr vert="horz" lIns="95250" tIns="47625" rIns="95250" bIns="47625" rtlCol="0">
            <a:spAutoFit/>
          </a:bodyPr>
          <a:lstStyle/>
          <a:p>
            <a:endParaRPr lang="en-US" dirty="0">
              <a:solidFill>
                <a:srgbClr val="FFC000"/>
              </a:solidFill>
            </a:endParaRPr>
          </a:p>
        </p:txBody>
      </p:sp>
      <p:sp>
        <p:nvSpPr>
          <p:cNvPr id="8" name="TextBox 7"/>
          <p:cNvSpPr txBox="1"/>
          <p:nvPr/>
        </p:nvSpPr>
        <p:spPr>
          <a:xfrm>
            <a:off x="4621734" y="2392788"/>
            <a:ext cx="1981838" cy="331411"/>
          </a:xfrm>
          <a:prstGeom prst="rect">
            <a:avLst/>
          </a:prstGeom>
        </p:spPr>
        <p:txBody>
          <a:bodyPr vert="horz" lIns="95250" tIns="47625" rIns="95250" bIns="47625" rtlCol="0">
            <a:spAutoFit/>
          </a:bodyPr>
          <a:lstStyle/>
          <a:p>
            <a:endParaRPr lang="en-US" dirty="0"/>
          </a:p>
        </p:txBody>
      </p:sp>
      <p:sp>
        <p:nvSpPr>
          <p:cNvPr id="9" name="TextBox 8"/>
          <p:cNvSpPr txBox="1"/>
          <p:nvPr/>
        </p:nvSpPr>
        <p:spPr>
          <a:xfrm>
            <a:off x="5280874" y="2652859"/>
            <a:ext cx="2416453" cy="338039"/>
          </a:xfrm>
          <a:prstGeom prst="rect">
            <a:avLst/>
          </a:prstGeom>
        </p:spPr>
        <p:txBody>
          <a:bodyPr vert="horz" lIns="95250" tIns="47625" rIns="95250" bIns="47625" rtlCol="0">
            <a:spAutoFit/>
          </a:bodyPr>
          <a:lstStyle/>
          <a:p>
            <a:endParaRPr lang="en-US" sz="1200" dirty="0">
              <a:solidFill>
                <a:srgbClr val="40BD7E"/>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25000"/>
          </a:schemeClr>
        </a:solidFill>
        <a:effectLst/>
      </p:bgPr>
    </p:bg>
    <p:spTree>
      <p:nvGrpSpPr>
        <p:cNvPr id="1" name=""/>
        <p:cNvGrpSpPr/>
        <p:nvPr/>
      </p:nvGrpSpPr>
      <p:grpSpPr>
        <a:xfrm>
          <a:off x="0" y="0"/>
          <a:ext cx="0" cy="0"/>
          <a:chOff x="0" y="0"/>
          <a:chExt cx="0" cy="0"/>
        </a:xfrm>
      </p:grpSpPr>
      <p:sp>
        <p:nvSpPr>
          <p:cNvPr id="2" name="Rounded Rectangle 1"/>
          <p:cNvSpPr/>
          <p:nvPr/>
        </p:nvSpPr>
        <p:spPr>
          <a:xfrm flipH="1">
            <a:off x="668324" y="417543"/>
            <a:ext cx="7751378" cy="589946"/>
          </a:xfrm>
          <a:prstGeom prst="roundRect">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r>
              <a:rPr lang="en-US" sz="2000" b="1" dirty="0" smtClean="0">
                <a:solidFill>
                  <a:schemeClr val="bg2">
                    <a:lumMod val="10000"/>
                  </a:schemeClr>
                </a:solidFill>
              </a:rPr>
              <a:t>Fire de </a:t>
            </a:r>
            <a:r>
              <a:rPr lang="en-US" sz="2000" b="1" dirty="0" err="1" smtClean="0">
                <a:solidFill>
                  <a:schemeClr val="bg2">
                    <a:lumMod val="10000"/>
                  </a:schemeClr>
                </a:solidFill>
              </a:rPr>
              <a:t>executie</a:t>
            </a:r>
            <a:endParaRPr lang="en-US" sz="2000" b="1" dirty="0">
              <a:solidFill>
                <a:schemeClr val="bg2">
                  <a:lumMod val="10000"/>
                </a:schemeClr>
              </a:solidFill>
            </a:endParaRPr>
          </a:p>
        </p:txBody>
      </p:sp>
      <p:sp>
        <p:nvSpPr>
          <p:cNvPr id="3" name="Folded Corner 2"/>
          <p:cNvSpPr/>
          <p:nvPr/>
        </p:nvSpPr>
        <p:spPr>
          <a:xfrm>
            <a:off x="657831" y="1204088"/>
            <a:ext cx="7751378" cy="3939412"/>
          </a:xfrm>
          <a:prstGeom prst="foldedCorner">
            <a:avLst>
              <a:gd name="adj" fmla="val 0"/>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t">
            <a:noAutofit/>
          </a:bodyPr>
          <a:lstStyle/>
          <a:p>
            <a:pPr>
              <a:spcAft>
                <a:spcPts val="525"/>
              </a:spcAft>
            </a:pPr>
            <a:r>
              <a:rPr lang="vi-VN" dirty="0" smtClean="0">
                <a:solidFill>
                  <a:schemeClr val="bg2">
                    <a:lumMod val="10000"/>
                  </a:schemeClr>
                </a:solidFill>
              </a:rPr>
              <a:t>Dacă </a:t>
            </a:r>
            <a:r>
              <a:rPr lang="vi-VN" dirty="0">
                <a:solidFill>
                  <a:schemeClr val="bg2">
                    <a:lumMod val="10000"/>
                  </a:schemeClr>
                </a:solidFill>
              </a:rPr>
              <a:t>vreau sa pornesc firul de execuție instanțiat, trebuie apelat comportamentul </a:t>
            </a:r>
            <a:r>
              <a:rPr lang="vi-VN" dirty="0">
                <a:solidFill>
                  <a:srgbClr val="FF0000"/>
                </a:solidFill>
              </a:rPr>
              <a:t>start(). </a:t>
            </a:r>
            <a:r>
              <a:rPr lang="vi-VN" dirty="0">
                <a:solidFill>
                  <a:schemeClr val="bg2">
                    <a:lumMod val="10000"/>
                  </a:schemeClr>
                </a:solidFill>
              </a:rPr>
              <a:t>Nu trebuie confundat run() cu start() - run doar conține instrucțiunile ce trebuie executate, în timp ce start marchează începutul efectiv al firului de execuție</a:t>
            </a:r>
          </a:p>
          <a:p>
            <a:pPr>
              <a:spcAft>
                <a:spcPts val="525"/>
              </a:spcAft>
            </a:pPr>
            <a:endParaRPr lang="vi-VN" dirty="0">
              <a:solidFill>
                <a:schemeClr val="bg2">
                  <a:lumMod val="10000"/>
                </a:schemeClr>
              </a:solidFill>
            </a:endParaRPr>
          </a:p>
          <a:p>
            <a:pPr>
              <a:spcAft>
                <a:spcPts val="525"/>
              </a:spcAft>
            </a:pPr>
            <a:r>
              <a:rPr lang="vi-VN" dirty="0">
                <a:solidFill>
                  <a:schemeClr val="bg2">
                    <a:lumMod val="10000"/>
                  </a:schemeClr>
                </a:solidFill>
              </a:rPr>
              <a:t>Dacă îl apelam pe run() din instanța creată de fir de execuție, instrucțiunile se vor executa în continuare, dar va fi pur si simplu un apel de metoda al firului principal de execuție, nu va fi un fir de execuție separat.</a:t>
            </a:r>
          </a:p>
          <a:p>
            <a:pPr>
              <a:spcAft>
                <a:spcPts val="525"/>
              </a:spcAft>
            </a:pPr>
            <a:endParaRPr lang="vi-VN" dirty="0">
              <a:solidFill>
                <a:schemeClr val="bg2">
                  <a:lumMod val="10000"/>
                </a:schemeClr>
              </a:solidFill>
            </a:endParaRPr>
          </a:p>
        </p:txBody>
      </p:sp>
      <p:sp>
        <p:nvSpPr>
          <p:cNvPr id="4" name="TextBox 3"/>
          <p:cNvSpPr txBox="1"/>
          <p:nvPr/>
        </p:nvSpPr>
        <p:spPr>
          <a:xfrm>
            <a:off x="4531646" y="3698597"/>
            <a:ext cx="1000861" cy="318154"/>
          </a:xfrm>
          <a:prstGeom prst="rect">
            <a:avLst/>
          </a:prstGeom>
        </p:spPr>
        <p:txBody>
          <a:bodyPr vert="horz" lIns="95250" tIns="47625" rIns="95250" bIns="47625" rtlCol="0">
            <a:spAutoFit/>
          </a:bodyPr>
          <a:lstStyle/>
          <a:p>
            <a:endParaRPr lang="en-US" dirty="0">
              <a:solidFill>
                <a:srgbClr val="FFC000"/>
              </a:solidFill>
            </a:endParaRPr>
          </a:p>
        </p:txBody>
      </p:sp>
      <p:sp>
        <p:nvSpPr>
          <p:cNvPr id="5" name="TextBox 4"/>
          <p:cNvSpPr txBox="1"/>
          <p:nvPr/>
        </p:nvSpPr>
        <p:spPr>
          <a:xfrm>
            <a:off x="5760119" y="3710133"/>
            <a:ext cx="1047259" cy="311526"/>
          </a:xfrm>
          <a:prstGeom prst="rect">
            <a:avLst/>
          </a:prstGeom>
        </p:spPr>
        <p:txBody>
          <a:bodyPr vert="horz" lIns="95250" tIns="47625" rIns="95250" bIns="47625" rtlCol="0">
            <a:spAutoFit/>
          </a:bodyPr>
          <a:lstStyle/>
          <a:p>
            <a:endParaRPr lang="en-US" dirty="0">
              <a:solidFill>
                <a:srgbClr val="FFC000"/>
              </a:solidFill>
            </a:endParaRPr>
          </a:p>
        </p:txBody>
      </p:sp>
      <p:sp>
        <p:nvSpPr>
          <p:cNvPr id="6" name="TextBox 5"/>
          <p:cNvSpPr txBox="1"/>
          <p:nvPr/>
        </p:nvSpPr>
        <p:spPr>
          <a:xfrm>
            <a:off x="6807378" y="3218250"/>
            <a:ext cx="684502" cy="371180"/>
          </a:xfrm>
          <a:prstGeom prst="rect">
            <a:avLst/>
          </a:prstGeom>
        </p:spPr>
        <p:txBody>
          <a:bodyPr vert="horz" lIns="95250" tIns="47625" rIns="95250" bIns="47625" rtlCol="0">
            <a:spAutoFit/>
          </a:bodyPr>
          <a:lstStyle/>
          <a:p>
            <a:endParaRPr lang="en-US" dirty="0">
              <a:solidFill>
                <a:srgbClr val="FFC000"/>
              </a:solidFill>
            </a:endParaRPr>
          </a:p>
        </p:txBody>
      </p:sp>
      <p:sp>
        <p:nvSpPr>
          <p:cNvPr id="7" name="TextBox 6"/>
          <p:cNvSpPr txBox="1"/>
          <p:nvPr/>
        </p:nvSpPr>
        <p:spPr>
          <a:xfrm>
            <a:off x="5950619" y="3900633"/>
            <a:ext cx="1047259" cy="311526"/>
          </a:xfrm>
          <a:prstGeom prst="rect">
            <a:avLst/>
          </a:prstGeom>
        </p:spPr>
        <p:txBody>
          <a:bodyPr vert="horz" lIns="95250" tIns="47625" rIns="95250" bIns="47625" rtlCol="0">
            <a:spAutoFit/>
          </a:bodyPr>
          <a:lstStyle/>
          <a:p>
            <a:endParaRPr lang="en-US" dirty="0">
              <a:solidFill>
                <a:srgbClr val="FFC000"/>
              </a:solidFill>
            </a:endParaRPr>
          </a:p>
        </p:txBody>
      </p:sp>
      <p:sp>
        <p:nvSpPr>
          <p:cNvPr id="8" name="TextBox 7"/>
          <p:cNvSpPr txBox="1"/>
          <p:nvPr/>
        </p:nvSpPr>
        <p:spPr>
          <a:xfrm>
            <a:off x="4621734" y="2392788"/>
            <a:ext cx="1981838" cy="331411"/>
          </a:xfrm>
          <a:prstGeom prst="rect">
            <a:avLst/>
          </a:prstGeom>
        </p:spPr>
        <p:txBody>
          <a:bodyPr vert="horz" lIns="95250" tIns="47625" rIns="95250" bIns="47625" rtlCol="0">
            <a:spAutoFit/>
          </a:bodyPr>
          <a:lstStyle/>
          <a:p>
            <a:endParaRPr lang="en-US" dirty="0"/>
          </a:p>
        </p:txBody>
      </p:sp>
      <p:sp>
        <p:nvSpPr>
          <p:cNvPr id="9" name="TextBox 8"/>
          <p:cNvSpPr txBox="1"/>
          <p:nvPr/>
        </p:nvSpPr>
        <p:spPr>
          <a:xfrm>
            <a:off x="5280874" y="2652859"/>
            <a:ext cx="2416453" cy="338039"/>
          </a:xfrm>
          <a:prstGeom prst="rect">
            <a:avLst/>
          </a:prstGeom>
        </p:spPr>
        <p:txBody>
          <a:bodyPr vert="horz" lIns="95250" tIns="47625" rIns="95250" bIns="47625" rtlCol="0">
            <a:spAutoFit/>
          </a:bodyPr>
          <a:lstStyle/>
          <a:p>
            <a:endParaRPr lang="en-US" sz="1200" dirty="0">
              <a:solidFill>
                <a:srgbClr val="40BD7E"/>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25000"/>
          </a:schemeClr>
        </a:solidFill>
        <a:effectLst/>
      </p:bgPr>
    </p:bg>
    <p:spTree>
      <p:nvGrpSpPr>
        <p:cNvPr id="1" name=""/>
        <p:cNvGrpSpPr/>
        <p:nvPr/>
      </p:nvGrpSpPr>
      <p:grpSpPr>
        <a:xfrm>
          <a:off x="0" y="0"/>
          <a:ext cx="0" cy="0"/>
          <a:chOff x="0" y="0"/>
          <a:chExt cx="0" cy="0"/>
        </a:xfrm>
      </p:grpSpPr>
      <p:sp>
        <p:nvSpPr>
          <p:cNvPr id="2" name="Rounded Rectangle 1"/>
          <p:cNvSpPr/>
          <p:nvPr/>
        </p:nvSpPr>
        <p:spPr>
          <a:xfrm flipH="1">
            <a:off x="668324" y="417543"/>
            <a:ext cx="7751378" cy="589946"/>
          </a:xfrm>
          <a:prstGeom prst="roundRect">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r>
              <a:rPr lang="en-US" sz="2000" b="1" dirty="0" smtClean="0">
                <a:solidFill>
                  <a:schemeClr val="bg2">
                    <a:lumMod val="10000"/>
                  </a:schemeClr>
                </a:solidFill>
              </a:rPr>
              <a:t>Fire de </a:t>
            </a:r>
            <a:r>
              <a:rPr lang="en-US" sz="2000" b="1" dirty="0" err="1" smtClean="0">
                <a:solidFill>
                  <a:schemeClr val="bg2">
                    <a:lumMod val="10000"/>
                  </a:schemeClr>
                </a:solidFill>
              </a:rPr>
              <a:t>executie</a:t>
            </a:r>
            <a:endParaRPr lang="en-US" sz="2000" b="1" dirty="0">
              <a:solidFill>
                <a:schemeClr val="bg2">
                  <a:lumMod val="10000"/>
                </a:schemeClr>
              </a:solidFill>
            </a:endParaRPr>
          </a:p>
        </p:txBody>
      </p:sp>
      <p:sp>
        <p:nvSpPr>
          <p:cNvPr id="3" name="Folded Corner 2"/>
          <p:cNvSpPr/>
          <p:nvPr/>
        </p:nvSpPr>
        <p:spPr>
          <a:xfrm>
            <a:off x="655957" y="1007489"/>
            <a:ext cx="7751378" cy="4136011"/>
          </a:xfrm>
          <a:prstGeom prst="foldedCorner">
            <a:avLst>
              <a:gd name="adj" fmla="val 0"/>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t">
            <a:noAutofit/>
          </a:bodyPr>
          <a:lstStyle/>
          <a:p>
            <a:pPr>
              <a:spcAft>
                <a:spcPts val="525"/>
              </a:spcAft>
            </a:pPr>
            <a:r>
              <a:rPr lang="vi-VN" dirty="0">
                <a:solidFill>
                  <a:schemeClr val="bg2">
                    <a:lumMod val="10000"/>
                  </a:schemeClr>
                </a:solidFill>
              </a:rPr>
              <a:t>Pe start NU o suprascriem niciodată!</a:t>
            </a:r>
          </a:p>
          <a:p>
            <a:pPr marL="342900" indent="-342900">
              <a:spcAft>
                <a:spcPts val="525"/>
              </a:spcAft>
              <a:buFont typeface="Wingdings"/>
              <a:buChar char=""/>
            </a:pPr>
            <a:r>
              <a:rPr lang="en-US" dirty="0">
                <a:solidFill>
                  <a:schemeClr val="bg2">
                    <a:lumMod val="10000"/>
                  </a:schemeClr>
                </a:solidFill>
              </a:rPr>
              <a:t>Nu </a:t>
            </a:r>
            <a:r>
              <a:rPr lang="en-US" dirty="0" err="1">
                <a:solidFill>
                  <a:schemeClr val="bg2">
                    <a:lumMod val="10000"/>
                  </a:schemeClr>
                </a:solidFill>
              </a:rPr>
              <a:t>putem</a:t>
            </a:r>
            <a:r>
              <a:rPr lang="en-US" dirty="0">
                <a:solidFill>
                  <a:schemeClr val="bg2">
                    <a:lumMod val="10000"/>
                  </a:schemeClr>
                </a:solidFill>
              </a:rPr>
              <a:t> </a:t>
            </a:r>
            <a:r>
              <a:rPr lang="en-US" dirty="0" err="1">
                <a:solidFill>
                  <a:schemeClr val="bg2">
                    <a:lumMod val="10000"/>
                  </a:schemeClr>
                </a:solidFill>
              </a:rPr>
              <a:t>anticipa</a:t>
            </a:r>
            <a:r>
              <a:rPr lang="en-US" dirty="0">
                <a:solidFill>
                  <a:schemeClr val="bg2">
                    <a:lumMod val="10000"/>
                  </a:schemeClr>
                </a:solidFill>
              </a:rPr>
              <a:t> </a:t>
            </a:r>
            <a:r>
              <a:rPr lang="en-US" dirty="0" err="1">
                <a:solidFill>
                  <a:schemeClr val="bg2">
                    <a:lumMod val="10000"/>
                  </a:schemeClr>
                </a:solidFill>
              </a:rPr>
              <a:t>ce</a:t>
            </a:r>
            <a:r>
              <a:rPr lang="en-US" dirty="0">
                <a:solidFill>
                  <a:schemeClr val="bg2">
                    <a:lumMod val="10000"/>
                  </a:schemeClr>
                </a:solidFill>
              </a:rPr>
              <a:t> se </a:t>
            </a:r>
            <a:r>
              <a:rPr lang="en-US" dirty="0" err="1">
                <a:solidFill>
                  <a:schemeClr val="bg2">
                    <a:lumMod val="10000"/>
                  </a:schemeClr>
                </a:solidFill>
              </a:rPr>
              <a:t>va</a:t>
            </a:r>
            <a:r>
              <a:rPr lang="en-US" dirty="0">
                <a:solidFill>
                  <a:schemeClr val="bg2">
                    <a:lumMod val="10000"/>
                  </a:schemeClr>
                </a:solidFill>
              </a:rPr>
              <a:t> </a:t>
            </a:r>
            <a:r>
              <a:rPr lang="en-US" dirty="0" err="1">
                <a:solidFill>
                  <a:schemeClr val="bg2">
                    <a:lumMod val="10000"/>
                  </a:schemeClr>
                </a:solidFill>
              </a:rPr>
              <a:t>afisa</a:t>
            </a:r>
            <a:r>
              <a:rPr lang="en-US" dirty="0">
                <a:solidFill>
                  <a:schemeClr val="bg2">
                    <a:lumMod val="10000"/>
                  </a:schemeClr>
                </a:solidFill>
              </a:rPr>
              <a:t> in </a:t>
            </a:r>
            <a:r>
              <a:rPr lang="en-US" dirty="0" err="1">
                <a:solidFill>
                  <a:schemeClr val="bg2">
                    <a:lumMod val="10000"/>
                  </a:schemeClr>
                </a:solidFill>
              </a:rPr>
              <a:t>momentul</a:t>
            </a:r>
            <a:r>
              <a:rPr lang="en-US" dirty="0">
                <a:solidFill>
                  <a:schemeClr val="bg2">
                    <a:lumMod val="10000"/>
                  </a:schemeClr>
                </a:solidFill>
              </a:rPr>
              <a:t> </a:t>
            </a:r>
            <a:r>
              <a:rPr lang="en-US" dirty="0" err="1">
                <a:solidFill>
                  <a:schemeClr val="bg2">
                    <a:lumMod val="10000"/>
                  </a:schemeClr>
                </a:solidFill>
              </a:rPr>
              <a:t>executiei</a:t>
            </a:r>
            <a:r>
              <a:rPr lang="en-US" dirty="0">
                <a:solidFill>
                  <a:schemeClr val="bg2">
                    <a:lumMod val="10000"/>
                  </a:schemeClr>
                </a:solidFill>
              </a:rPr>
              <a:t>, </a:t>
            </a:r>
            <a:r>
              <a:rPr lang="en-US" dirty="0" err="1">
                <a:solidFill>
                  <a:schemeClr val="bg2">
                    <a:lumMod val="10000"/>
                  </a:schemeClr>
                </a:solidFill>
              </a:rPr>
              <a:t>avem</a:t>
            </a:r>
            <a:r>
              <a:rPr lang="en-US" dirty="0">
                <a:solidFill>
                  <a:schemeClr val="bg2">
                    <a:lumMod val="10000"/>
                  </a:schemeClr>
                </a:solidFill>
              </a:rPr>
              <a:t> </a:t>
            </a:r>
            <a:r>
              <a:rPr lang="en-US" dirty="0" err="1">
                <a:solidFill>
                  <a:schemeClr val="bg2">
                    <a:lumMod val="10000"/>
                  </a:schemeClr>
                </a:solidFill>
              </a:rPr>
              <a:t>mai</a:t>
            </a:r>
            <a:r>
              <a:rPr lang="en-US" dirty="0">
                <a:solidFill>
                  <a:schemeClr val="bg2">
                    <a:lumMod val="10000"/>
                  </a:schemeClr>
                </a:solidFill>
              </a:rPr>
              <a:t> </a:t>
            </a:r>
            <a:r>
              <a:rPr lang="en-US" dirty="0" err="1">
                <a:solidFill>
                  <a:schemeClr val="bg2">
                    <a:lumMod val="10000"/>
                  </a:schemeClr>
                </a:solidFill>
              </a:rPr>
              <a:t>multe</a:t>
            </a:r>
            <a:r>
              <a:rPr lang="en-US" dirty="0">
                <a:solidFill>
                  <a:schemeClr val="bg2">
                    <a:lumMod val="10000"/>
                  </a:schemeClr>
                </a:solidFill>
              </a:rPr>
              <a:t> </a:t>
            </a:r>
            <a:r>
              <a:rPr lang="en-US" dirty="0" err="1">
                <a:solidFill>
                  <a:schemeClr val="bg2">
                    <a:lumMod val="10000"/>
                  </a:schemeClr>
                </a:solidFill>
              </a:rPr>
              <a:t>cazuri</a:t>
            </a:r>
            <a:r>
              <a:rPr lang="en-US" dirty="0">
                <a:solidFill>
                  <a:schemeClr val="bg2">
                    <a:lumMod val="10000"/>
                  </a:schemeClr>
                </a:solidFill>
              </a:rPr>
              <a:t> de </a:t>
            </a:r>
            <a:r>
              <a:rPr lang="en-US" dirty="0" err="1">
                <a:solidFill>
                  <a:schemeClr val="bg2">
                    <a:lumMod val="10000"/>
                  </a:schemeClr>
                </a:solidFill>
              </a:rPr>
              <a:t>executie</a:t>
            </a:r>
            <a:r>
              <a:rPr lang="en-US" dirty="0">
                <a:solidFill>
                  <a:schemeClr val="bg2">
                    <a:lumMod val="10000"/>
                  </a:schemeClr>
                </a:solidFill>
              </a:rPr>
              <a:t> </a:t>
            </a:r>
            <a:r>
              <a:rPr lang="en-US" dirty="0" err="1">
                <a:solidFill>
                  <a:schemeClr val="bg2">
                    <a:lumMod val="10000"/>
                  </a:schemeClr>
                </a:solidFill>
              </a:rPr>
              <a:t>si</a:t>
            </a:r>
            <a:r>
              <a:rPr lang="en-US" dirty="0">
                <a:solidFill>
                  <a:schemeClr val="bg2">
                    <a:lumMod val="10000"/>
                  </a:schemeClr>
                </a:solidFill>
              </a:rPr>
              <a:t> nu </a:t>
            </a:r>
            <a:r>
              <a:rPr lang="en-US" dirty="0" err="1">
                <a:solidFill>
                  <a:schemeClr val="bg2">
                    <a:lumMod val="10000"/>
                  </a:schemeClr>
                </a:solidFill>
              </a:rPr>
              <a:t>putem</a:t>
            </a:r>
            <a:r>
              <a:rPr lang="en-US" dirty="0">
                <a:solidFill>
                  <a:schemeClr val="bg2">
                    <a:lumMod val="10000"/>
                  </a:schemeClr>
                </a:solidFill>
              </a:rPr>
              <a:t> </a:t>
            </a:r>
            <a:r>
              <a:rPr lang="en-US" dirty="0" err="1">
                <a:solidFill>
                  <a:schemeClr val="bg2">
                    <a:lumMod val="10000"/>
                  </a:schemeClr>
                </a:solidFill>
              </a:rPr>
              <a:t>spune</a:t>
            </a:r>
            <a:r>
              <a:rPr lang="en-US" dirty="0">
                <a:solidFill>
                  <a:schemeClr val="bg2">
                    <a:lumMod val="10000"/>
                  </a:schemeClr>
                </a:solidFill>
              </a:rPr>
              <a:t> cu </a:t>
            </a:r>
            <a:r>
              <a:rPr lang="en-US" dirty="0" err="1">
                <a:solidFill>
                  <a:schemeClr val="bg2">
                    <a:lumMod val="10000"/>
                  </a:schemeClr>
                </a:solidFill>
              </a:rPr>
              <a:t>precizie</a:t>
            </a:r>
            <a:r>
              <a:rPr lang="en-US" dirty="0">
                <a:solidFill>
                  <a:schemeClr val="bg2">
                    <a:lumMod val="10000"/>
                  </a:schemeClr>
                </a:solidFill>
              </a:rPr>
              <a:t> in </a:t>
            </a:r>
            <a:r>
              <a:rPr lang="en-US" dirty="0" err="1">
                <a:solidFill>
                  <a:schemeClr val="bg2">
                    <a:lumMod val="10000"/>
                  </a:schemeClr>
                </a:solidFill>
              </a:rPr>
              <a:t>ce</a:t>
            </a:r>
            <a:r>
              <a:rPr lang="en-US" dirty="0">
                <a:solidFill>
                  <a:schemeClr val="bg2">
                    <a:lumMod val="10000"/>
                  </a:schemeClr>
                </a:solidFill>
              </a:rPr>
              <a:t> </a:t>
            </a:r>
            <a:r>
              <a:rPr lang="en-US" dirty="0" err="1">
                <a:solidFill>
                  <a:schemeClr val="bg2">
                    <a:lumMod val="10000"/>
                  </a:schemeClr>
                </a:solidFill>
              </a:rPr>
              <a:t>ordine</a:t>
            </a:r>
            <a:r>
              <a:rPr lang="en-US" dirty="0">
                <a:solidFill>
                  <a:schemeClr val="bg2">
                    <a:lumMod val="10000"/>
                  </a:schemeClr>
                </a:solidFill>
              </a:rPr>
              <a:t> se </a:t>
            </a:r>
            <a:r>
              <a:rPr lang="en-US" dirty="0" err="1">
                <a:solidFill>
                  <a:schemeClr val="bg2">
                    <a:lumMod val="10000"/>
                  </a:schemeClr>
                </a:solidFill>
              </a:rPr>
              <a:t>vor</a:t>
            </a:r>
            <a:r>
              <a:rPr lang="en-US" dirty="0">
                <a:solidFill>
                  <a:schemeClr val="bg2">
                    <a:lumMod val="10000"/>
                  </a:schemeClr>
                </a:solidFill>
              </a:rPr>
              <a:t> </a:t>
            </a:r>
            <a:r>
              <a:rPr lang="en-US" dirty="0" err="1">
                <a:solidFill>
                  <a:schemeClr val="bg2">
                    <a:lumMod val="10000"/>
                  </a:schemeClr>
                </a:solidFill>
              </a:rPr>
              <a:t>afisa</a:t>
            </a:r>
            <a:r>
              <a:rPr lang="en-US" dirty="0">
                <a:solidFill>
                  <a:schemeClr val="bg2">
                    <a:lumMod val="10000"/>
                  </a:schemeClr>
                </a:solidFill>
              </a:rPr>
              <a:t> </a:t>
            </a:r>
            <a:r>
              <a:rPr lang="en-US" dirty="0" err="1">
                <a:solidFill>
                  <a:schemeClr val="bg2">
                    <a:lumMod val="10000"/>
                  </a:schemeClr>
                </a:solidFill>
              </a:rPr>
              <a:t>acestea</a:t>
            </a:r>
            <a:r>
              <a:rPr lang="en-US" dirty="0">
                <a:solidFill>
                  <a:schemeClr val="bg2">
                    <a:lumMod val="10000"/>
                  </a:schemeClr>
                </a:solidFill>
              </a:rPr>
              <a:t>. </a:t>
            </a:r>
            <a:endParaRPr lang="en-US" dirty="0" smtClean="0">
              <a:solidFill>
                <a:schemeClr val="bg2">
                  <a:lumMod val="10000"/>
                </a:schemeClr>
              </a:solidFill>
            </a:endParaRPr>
          </a:p>
          <a:p>
            <a:pPr marL="342900" indent="-342900">
              <a:spcAft>
                <a:spcPts val="525"/>
              </a:spcAft>
              <a:buFont typeface="Wingdings"/>
              <a:buChar char=""/>
            </a:pPr>
            <a:endParaRPr lang="en-US" dirty="0">
              <a:solidFill>
                <a:schemeClr val="bg2">
                  <a:lumMod val="25000"/>
                </a:schemeClr>
              </a:solidFill>
            </a:endParaRPr>
          </a:p>
          <a:p>
            <a:pPr marL="342900" indent="-342900">
              <a:spcAft>
                <a:spcPts val="525"/>
              </a:spcAft>
              <a:buFont typeface="Wingdings"/>
              <a:buChar char=""/>
            </a:pPr>
            <a:endParaRPr lang="en-US" dirty="0">
              <a:solidFill>
                <a:schemeClr val="bg2">
                  <a:lumMod val="25000"/>
                </a:schemeClr>
              </a:solidFill>
            </a:endParaRPr>
          </a:p>
          <a:p>
            <a:pPr marL="342900" indent="-342900">
              <a:spcAft>
                <a:spcPts val="525"/>
              </a:spcAft>
              <a:buFont typeface="Wingdings"/>
              <a:buChar char=""/>
            </a:pPr>
            <a:endParaRPr lang="en-US" dirty="0" smtClean="0">
              <a:solidFill>
                <a:schemeClr val="bg2">
                  <a:lumMod val="25000"/>
                </a:schemeClr>
              </a:solidFill>
            </a:endParaRPr>
          </a:p>
          <a:p>
            <a:pPr marL="342900" indent="-342900">
              <a:spcAft>
                <a:spcPts val="525"/>
              </a:spcAft>
              <a:buFont typeface="Wingdings"/>
              <a:buChar char=""/>
            </a:pPr>
            <a:endParaRPr lang="en-US" dirty="0">
              <a:solidFill>
                <a:schemeClr val="bg2">
                  <a:lumMod val="25000"/>
                </a:schemeClr>
              </a:solidFill>
            </a:endParaRPr>
          </a:p>
        </p:txBody>
      </p:sp>
      <p:sp>
        <p:nvSpPr>
          <p:cNvPr id="4" name="TextBox 3"/>
          <p:cNvSpPr txBox="1"/>
          <p:nvPr/>
        </p:nvSpPr>
        <p:spPr>
          <a:xfrm>
            <a:off x="4531646" y="3698597"/>
            <a:ext cx="1000861" cy="318154"/>
          </a:xfrm>
          <a:prstGeom prst="rect">
            <a:avLst/>
          </a:prstGeom>
        </p:spPr>
        <p:txBody>
          <a:bodyPr vert="horz" lIns="95250" tIns="47625" rIns="95250" bIns="47625" rtlCol="0">
            <a:spAutoFit/>
          </a:bodyPr>
          <a:lstStyle/>
          <a:p>
            <a:endParaRPr lang="en-US" dirty="0">
              <a:solidFill>
                <a:srgbClr val="FFC000"/>
              </a:solidFill>
            </a:endParaRPr>
          </a:p>
        </p:txBody>
      </p:sp>
      <p:sp>
        <p:nvSpPr>
          <p:cNvPr id="5" name="TextBox 4"/>
          <p:cNvSpPr txBox="1"/>
          <p:nvPr/>
        </p:nvSpPr>
        <p:spPr>
          <a:xfrm>
            <a:off x="5760119" y="3710133"/>
            <a:ext cx="1047259" cy="311526"/>
          </a:xfrm>
          <a:prstGeom prst="rect">
            <a:avLst/>
          </a:prstGeom>
        </p:spPr>
        <p:txBody>
          <a:bodyPr vert="horz" lIns="95250" tIns="47625" rIns="95250" bIns="47625" rtlCol="0">
            <a:spAutoFit/>
          </a:bodyPr>
          <a:lstStyle/>
          <a:p>
            <a:endParaRPr lang="en-US" dirty="0">
              <a:solidFill>
                <a:srgbClr val="FFC000"/>
              </a:solidFill>
            </a:endParaRPr>
          </a:p>
        </p:txBody>
      </p:sp>
      <p:sp>
        <p:nvSpPr>
          <p:cNvPr id="6" name="TextBox 5"/>
          <p:cNvSpPr txBox="1"/>
          <p:nvPr/>
        </p:nvSpPr>
        <p:spPr>
          <a:xfrm>
            <a:off x="6807378" y="3218250"/>
            <a:ext cx="684502" cy="371180"/>
          </a:xfrm>
          <a:prstGeom prst="rect">
            <a:avLst/>
          </a:prstGeom>
        </p:spPr>
        <p:txBody>
          <a:bodyPr vert="horz" lIns="95250" tIns="47625" rIns="95250" bIns="47625" rtlCol="0">
            <a:spAutoFit/>
          </a:bodyPr>
          <a:lstStyle/>
          <a:p>
            <a:endParaRPr lang="en-US" dirty="0">
              <a:solidFill>
                <a:srgbClr val="FFC000"/>
              </a:solidFill>
            </a:endParaRPr>
          </a:p>
        </p:txBody>
      </p:sp>
      <p:sp>
        <p:nvSpPr>
          <p:cNvPr id="7" name="TextBox 6"/>
          <p:cNvSpPr txBox="1"/>
          <p:nvPr/>
        </p:nvSpPr>
        <p:spPr>
          <a:xfrm>
            <a:off x="5950619" y="3900633"/>
            <a:ext cx="1047259" cy="311526"/>
          </a:xfrm>
          <a:prstGeom prst="rect">
            <a:avLst/>
          </a:prstGeom>
        </p:spPr>
        <p:txBody>
          <a:bodyPr vert="horz" lIns="95250" tIns="47625" rIns="95250" bIns="47625" rtlCol="0">
            <a:spAutoFit/>
          </a:bodyPr>
          <a:lstStyle/>
          <a:p>
            <a:endParaRPr lang="en-US" dirty="0">
              <a:solidFill>
                <a:srgbClr val="FFC000"/>
              </a:solidFill>
            </a:endParaRPr>
          </a:p>
        </p:txBody>
      </p:sp>
      <p:sp>
        <p:nvSpPr>
          <p:cNvPr id="8" name="TextBox 7"/>
          <p:cNvSpPr txBox="1"/>
          <p:nvPr/>
        </p:nvSpPr>
        <p:spPr>
          <a:xfrm>
            <a:off x="4621734" y="2392788"/>
            <a:ext cx="1981838" cy="331411"/>
          </a:xfrm>
          <a:prstGeom prst="rect">
            <a:avLst/>
          </a:prstGeom>
        </p:spPr>
        <p:txBody>
          <a:bodyPr vert="horz" lIns="95250" tIns="47625" rIns="95250" bIns="47625" rtlCol="0">
            <a:spAutoFit/>
          </a:bodyPr>
          <a:lstStyle/>
          <a:p>
            <a:endParaRPr lang="en-US" dirty="0"/>
          </a:p>
        </p:txBody>
      </p:sp>
      <p:sp>
        <p:nvSpPr>
          <p:cNvPr id="9" name="TextBox 8"/>
          <p:cNvSpPr txBox="1"/>
          <p:nvPr/>
        </p:nvSpPr>
        <p:spPr>
          <a:xfrm>
            <a:off x="5280874" y="2652859"/>
            <a:ext cx="2416453" cy="338039"/>
          </a:xfrm>
          <a:prstGeom prst="rect">
            <a:avLst/>
          </a:prstGeom>
        </p:spPr>
        <p:txBody>
          <a:bodyPr vert="horz" lIns="95250" tIns="47625" rIns="95250" bIns="47625" rtlCol="0">
            <a:spAutoFit/>
          </a:bodyPr>
          <a:lstStyle/>
          <a:p>
            <a:endParaRPr lang="en-US" sz="1200" dirty="0">
              <a:solidFill>
                <a:srgbClr val="40BD7E"/>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25000"/>
          </a:schemeClr>
        </a:solidFill>
        <a:effectLst/>
      </p:bgPr>
    </p:bg>
    <p:spTree>
      <p:nvGrpSpPr>
        <p:cNvPr id="1" name=""/>
        <p:cNvGrpSpPr/>
        <p:nvPr/>
      </p:nvGrpSpPr>
      <p:grpSpPr>
        <a:xfrm>
          <a:off x="0" y="0"/>
          <a:ext cx="0" cy="0"/>
          <a:chOff x="0" y="0"/>
          <a:chExt cx="0" cy="0"/>
        </a:xfrm>
      </p:grpSpPr>
      <p:sp>
        <p:nvSpPr>
          <p:cNvPr id="2" name="Rounded Rectangle 1"/>
          <p:cNvSpPr/>
          <p:nvPr/>
        </p:nvSpPr>
        <p:spPr>
          <a:xfrm flipH="1">
            <a:off x="668324" y="417543"/>
            <a:ext cx="7751378" cy="589946"/>
          </a:xfrm>
          <a:prstGeom prst="roundRect">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r>
              <a:rPr lang="en-US" sz="2000" b="1" dirty="0" smtClean="0">
                <a:solidFill>
                  <a:schemeClr val="bg2">
                    <a:lumMod val="10000"/>
                  </a:schemeClr>
                </a:solidFill>
              </a:rPr>
              <a:t>Fire de </a:t>
            </a:r>
            <a:r>
              <a:rPr lang="en-US" sz="2000" b="1" dirty="0" err="1" smtClean="0">
                <a:solidFill>
                  <a:schemeClr val="bg2">
                    <a:lumMod val="10000"/>
                  </a:schemeClr>
                </a:solidFill>
              </a:rPr>
              <a:t>executie</a:t>
            </a:r>
            <a:endParaRPr lang="en-US" sz="2000" b="1" dirty="0">
              <a:solidFill>
                <a:schemeClr val="bg2">
                  <a:lumMod val="10000"/>
                </a:schemeClr>
              </a:solidFill>
            </a:endParaRPr>
          </a:p>
        </p:txBody>
      </p:sp>
      <p:sp>
        <p:nvSpPr>
          <p:cNvPr id="3" name="Folded Corner 2"/>
          <p:cNvSpPr/>
          <p:nvPr/>
        </p:nvSpPr>
        <p:spPr>
          <a:xfrm>
            <a:off x="655957" y="1204088"/>
            <a:ext cx="7751378" cy="3729862"/>
          </a:xfrm>
          <a:prstGeom prst="foldedCorner">
            <a:avLst>
              <a:gd name="adj" fmla="val 0"/>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t">
            <a:noAutofit/>
          </a:bodyPr>
          <a:lstStyle/>
          <a:p>
            <a:pPr marL="342900" indent="-342900">
              <a:spcAft>
                <a:spcPts val="525"/>
              </a:spcAft>
              <a:buFont typeface="Wingdings"/>
              <a:buChar char=""/>
            </a:pPr>
            <a:r>
              <a:rPr lang="vi-VN" dirty="0">
                <a:solidFill>
                  <a:schemeClr val="bg2">
                    <a:lumMod val="10000"/>
                  </a:schemeClr>
                </a:solidFill>
              </a:rPr>
              <a:t>Probleme ce pot aparea in cadrul scrierii aplicatiilor cu mai multe fire de executie:</a:t>
            </a:r>
          </a:p>
          <a:p>
            <a:pPr marL="342900" indent="-342900">
              <a:spcAft>
                <a:spcPts val="525"/>
              </a:spcAft>
              <a:buFont typeface="Wingdings"/>
              <a:buChar char=""/>
            </a:pPr>
            <a:endParaRPr lang="vi-VN" dirty="0">
              <a:solidFill>
                <a:schemeClr val="bg2">
                  <a:lumMod val="10000"/>
                </a:schemeClr>
              </a:solidFill>
            </a:endParaRPr>
          </a:p>
          <a:p>
            <a:pPr marL="342900" indent="-342900">
              <a:spcAft>
                <a:spcPts val="525"/>
              </a:spcAft>
              <a:buFont typeface="Wingdings"/>
              <a:buChar char=""/>
            </a:pPr>
            <a:r>
              <a:rPr lang="vi-VN" dirty="0">
                <a:solidFill>
                  <a:srgbClr val="FF0000"/>
                </a:solidFill>
              </a:rPr>
              <a:t>•    Probleme de performanta </a:t>
            </a:r>
            <a:r>
              <a:rPr lang="vi-VN" dirty="0">
                <a:solidFill>
                  <a:schemeClr val="bg2">
                    <a:lumMod val="10000"/>
                  </a:schemeClr>
                </a:solidFill>
              </a:rPr>
              <a:t>- daca consum prea multe resurse (procesor, memorie, baterie) din cauza implementarii, atunci cu certitudine aplicatia nu este performanta</a:t>
            </a:r>
          </a:p>
          <a:p>
            <a:pPr marL="342900" indent="-342900">
              <a:spcAft>
                <a:spcPts val="525"/>
              </a:spcAft>
              <a:buFont typeface="Wingdings"/>
              <a:buChar char=""/>
            </a:pPr>
            <a:endParaRPr lang="vi-VN" dirty="0">
              <a:solidFill>
                <a:schemeClr val="bg2">
                  <a:lumMod val="10000"/>
                </a:schemeClr>
              </a:solidFill>
            </a:endParaRPr>
          </a:p>
          <a:p>
            <a:pPr marL="342900" indent="-342900">
              <a:spcAft>
                <a:spcPts val="525"/>
              </a:spcAft>
              <a:buFont typeface="Wingdings"/>
              <a:buChar char=""/>
            </a:pPr>
            <a:r>
              <a:rPr lang="vi-VN" dirty="0">
                <a:solidFill>
                  <a:schemeClr val="bg2">
                    <a:lumMod val="10000"/>
                  </a:schemeClr>
                </a:solidFill>
              </a:rPr>
              <a:t>•    </a:t>
            </a:r>
            <a:r>
              <a:rPr lang="vi-VN" dirty="0">
                <a:solidFill>
                  <a:srgbClr val="FF0000"/>
                </a:solidFill>
              </a:rPr>
              <a:t>Race Condition </a:t>
            </a:r>
            <a:r>
              <a:rPr lang="vi-VN" dirty="0">
                <a:solidFill>
                  <a:schemeClr val="bg2">
                    <a:lumMod val="10000"/>
                  </a:schemeClr>
                </a:solidFill>
              </a:rPr>
              <a:t>- nu este controlată modificarea unei variabile/zone de memorie de către un fir de execuție; </a:t>
            </a:r>
            <a:r>
              <a:rPr lang="en-US" dirty="0" err="1" smtClean="0">
                <a:solidFill>
                  <a:schemeClr val="bg2">
                    <a:lumMod val="10000"/>
                  </a:schemeClr>
                </a:solidFill>
              </a:rPr>
              <a:t>concureaza</a:t>
            </a:r>
            <a:r>
              <a:rPr lang="en-US" dirty="0" smtClean="0">
                <a:solidFill>
                  <a:schemeClr val="bg2">
                    <a:lumMod val="10000"/>
                  </a:schemeClr>
                </a:solidFill>
              </a:rPr>
              <a:t> </a:t>
            </a:r>
            <a:r>
              <a:rPr lang="vi-VN" dirty="0" smtClean="0">
                <a:solidFill>
                  <a:schemeClr val="bg2">
                    <a:lumMod val="10000"/>
                  </a:schemeClr>
                </a:solidFill>
              </a:rPr>
              <a:t>două </a:t>
            </a:r>
            <a:r>
              <a:rPr lang="vi-VN" dirty="0">
                <a:solidFill>
                  <a:schemeClr val="bg2">
                    <a:lumMod val="10000"/>
                  </a:schemeClr>
                </a:solidFill>
              </a:rPr>
              <a:t>fire de execuție pentru aceeași zona de memorie - concureaza la aceeasi resursa (lista, fisiere etc.). - se rezolva cu ajutorul sincronizarii (si sincronizarea poate introduce probleme: Deadlock/Livelock)</a:t>
            </a:r>
          </a:p>
          <a:p>
            <a:pPr marL="342900" indent="-342900">
              <a:spcAft>
                <a:spcPts val="525"/>
              </a:spcAft>
              <a:buFont typeface="Wingdings"/>
              <a:buChar char=""/>
            </a:pPr>
            <a:endParaRPr lang="vi-VN" dirty="0">
              <a:solidFill>
                <a:schemeClr val="bg2">
                  <a:lumMod val="10000"/>
                </a:schemeClr>
              </a:solidFill>
            </a:endParaRPr>
          </a:p>
        </p:txBody>
      </p:sp>
      <p:sp>
        <p:nvSpPr>
          <p:cNvPr id="4" name="TextBox 3"/>
          <p:cNvSpPr txBox="1"/>
          <p:nvPr/>
        </p:nvSpPr>
        <p:spPr>
          <a:xfrm>
            <a:off x="4531646" y="3698597"/>
            <a:ext cx="1000861" cy="318154"/>
          </a:xfrm>
          <a:prstGeom prst="rect">
            <a:avLst/>
          </a:prstGeom>
        </p:spPr>
        <p:txBody>
          <a:bodyPr vert="horz" lIns="95250" tIns="47625" rIns="95250" bIns="47625" rtlCol="0">
            <a:spAutoFit/>
          </a:bodyPr>
          <a:lstStyle/>
          <a:p>
            <a:endParaRPr lang="en-US" dirty="0">
              <a:solidFill>
                <a:srgbClr val="FFC000"/>
              </a:solidFill>
            </a:endParaRPr>
          </a:p>
        </p:txBody>
      </p:sp>
      <p:sp>
        <p:nvSpPr>
          <p:cNvPr id="5" name="TextBox 4"/>
          <p:cNvSpPr txBox="1"/>
          <p:nvPr/>
        </p:nvSpPr>
        <p:spPr>
          <a:xfrm>
            <a:off x="5760119" y="3710133"/>
            <a:ext cx="1047259" cy="311526"/>
          </a:xfrm>
          <a:prstGeom prst="rect">
            <a:avLst/>
          </a:prstGeom>
        </p:spPr>
        <p:txBody>
          <a:bodyPr vert="horz" lIns="95250" tIns="47625" rIns="95250" bIns="47625" rtlCol="0">
            <a:spAutoFit/>
          </a:bodyPr>
          <a:lstStyle/>
          <a:p>
            <a:endParaRPr lang="en-US" dirty="0">
              <a:solidFill>
                <a:srgbClr val="FFC000"/>
              </a:solidFill>
            </a:endParaRPr>
          </a:p>
        </p:txBody>
      </p:sp>
      <p:sp>
        <p:nvSpPr>
          <p:cNvPr id="6" name="TextBox 5"/>
          <p:cNvSpPr txBox="1"/>
          <p:nvPr/>
        </p:nvSpPr>
        <p:spPr>
          <a:xfrm>
            <a:off x="6807378" y="3218250"/>
            <a:ext cx="684502" cy="371180"/>
          </a:xfrm>
          <a:prstGeom prst="rect">
            <a:avLst/>
          </a:prstGeom>
        </p:spPr>
        <p:txBody>
          <a:bodyPr vert="horz" lIns="95250" tIns="47625" rIns="95250" bIns="47625" rtlCol="0">
            <a:spAutoFit/>
          </a:bodyPr>
          <a:lstStyle/>
          <a:p>
            <a:endParaRPr lang="en-US" dirty="0">
              <a:solidFill>
                <a:srgbClr val="FFC000"/>
              </a:solidFill>
            </a:endParaRPr>
          </a:p>
        </p:txBody>
      </p:sp>
      <p:sp>
        <p:nvSpPr>
          <p:cNvPr id="7" name="TextBox 6"/>
          <p:cNvSpPr txBox="1"/>
          <p:nvPr/>
        </p:nvSpPr>
        <p:spPr>
          <a:xfrm>
            <a:off x="5950619" y="3900633"/>
            <a:ext cx="1047259" cy="311526"/>
          </a:xfrm>
          <a:prstGeom prst="rect">
            <a:avLst/>
          </a:prstGeom>
        </p:spPr>
        <p:txBody>
          <a:bodyPr vert="horz" lIns="95250" tIns="47625" rIns="95250" bIns="47625" rtlCol="0">
            <a:spAutoFit/>
          </a:bodyPr>
          <a:lstStyle/>
          <a:p>
            <a:endParaRPr lang="en-US" dirty="0">
              <a:solidFill>
                <a:srgbClr val="FFC000"/>
              </a:solidFill>
            </a:endParaRPr>
          </a:p>
        </p:txBody>
      </p:sp>
      <p:sp>
        <p:nvSpPr>
          <p:cNvPr id="8" name="TextBox 7"/>
          <p:cNvSpPr txBox="1"/>
          <p:nvPr/>
        </p:nvSpPr>
        <p:spPr>
          <a:xfrm>
            <a:off x="4621734" y="2392788"/>
            <a:ext cx="1981838" cy="331411"/>
          </a:xfrm>
          <a:prstGeom prst="rect">
            <a:avLst/>
          </a:prstGeom>
        </p:spPr>
        <p:txBody>
          <a:bodyPr vert="horz" lIns="95250" tIns="47625" rIns="95250" bIns="47625" rtlCol="0">
            <a:spAutoFit/>
          </a:bodyPr>
          <a:lstStyle/>
          <a:p>
            <a:endParaRPr lang="en-US" dirty="0"/>
          </a:p>
        </p:txBody>
      </p:sp>
      <p:sp>
        <p:nvSpPr>
          <p:cNvPr id="9" name="TextBox 8"/>
          <p:cNvSpPr txBox="1"/>
          <p:nvPr/>
        </p:nvSpPr>
        <p:spPr>
          <a:xfrm>
            <a:off x="5280874" y="2652859"/>
            <a:ext cx="2416453" cy="338039"/>
          </a:xfrm>
          <a:prstGeom prst="rect">
            <a:avLst/>
          </a:prstGeom>
        </p:spPr>
        <p:txBody>
          <a:bodyPr vert="horz" lIns="95250" tIns="47625" rIns="95250" bIns="47625" rtlCol="0">
            <a:spAutoFit/>
          </a:bodyPr>
          <a:lstStyle/>
          <a:p>
            <a:endParaRPr lang="en-US" sz="1200" dirty="0">
              <a:solidFill>
                <a:srgbClr val="40BD7E"/>
              </a:solidFill>
            </a:endParaRPr>
          </a:p>
        </p:txBody>
      </p:sp>
    </p:spTree>
    <p:extLst>
      <p:ext uri="{BB962C8B-B14F-4D97-AF65-F5344CB8AC3E}">
        <p14:creationId xmlns:p14="http://schemas.microsoft.com/office/powerpoint/2010/main" val="3859724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25000"/>
          </a:schemeClr>
        </a:solidFill>
        <a:effectLst/>
      </p:bgPr>
    </p:bg>
    <p:spTree>
      <p:nvGrpSpPr>
        <p:cNvPr id="1" name=""/>
        <p:cNvGrpSpPr/>
        <p:nvPr/>
      </p:nvGrpSpPr>
      <p:grpSpPr>
        <a:xfrm>
          <a:off x="0" y="0"/>
          <a:ext cx="0" cy="0"/>
          <a:chOff x="0" y="0"/>
          <a:chExt cx="0" cy="0"/>
        </a:xfrm>
      </p:grpSpPr>
      <p:sp>
        <p:nvSpPr>
          <p:cNvPr id="2" name="Rounded Rectangle 1"/>
          <p:cNvSpPr/>
          <p:nvPr/>
        </p:nvSpPr>
        <p:spPr>
          <a:xfrm flipH="1">
            <a:off x="668324" y="417543"/>
            <a:ext cx="7751378" cy="589946"/>
          </a:xfrm>
          <a:prstGeom prst="roundRect">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r>
              <a:rPr lang="en-US" sz="2000" b="1" dirty="0" smtClean="0">
                <a:solidFill>
                  <a:schemeClr val="bg2">
                    <a:lumMod val="10000"/>
                  </a:schemeClr>
                </a:solidFill>
              </a:rPr>
              <a:t>Fire de </a:t>
            </a:r>
            <a:r>
              <a:rPr lang="en-US" sz="2000" b="1" dirty="0" err="1" smtClean="0">
                <a:solidFill>
                  <a:schemeClr val="bg2">
                    <a:lumMod val="10000"/>
                  </a:schemeClr>
                </a:solidFill>
              </a:rPr>
              <a:t>executie</a:t>
            </a:r>
            <a:endParaRPr lang="en-US" sz="2000" b="1" dirty="0">
              <a:solidFill>
                <a:schemeClr val="bg2">
                  <a:lumMod val="10000"/>
                </a:schemeClr>
              </a:solidFill>
            </a:endParaRPr>
          </a:p>
        </p:txBody>
      </p:sp>
      <p:sp>
        <p:nvSpPr>
          <p:cNvPr id="3" name="Folded Corner 2"/>
          <p:cNvSpPr/>
          <p:nvPr/>
        </p:nvSpPr>
        <p:spPr>
          <a:xfrm>
            <a:off x="655957" y="1204088"/>
            <a:ext cx="7751378" cy="3729862"/>
          </a:xfrm>
          <a:prstGeom prst="foldedCorner">
            <a:avLst>
              <a:gd name="adj" fmla="val 0"/>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t">
            <a:noAutofit/>
          </a:bodyPr>
          <a:lstStyle/>
          <a:p>
            <a:pPr marL="342900" indent="-342900">
              <a:spcAft>
                <a:spcPts val="525"/>
              </a:spcAft>
              <a:buFont typeface="Wingdings"/>
              <a:buChar char=""/>
            </a:pPr>
            <a:r>
              <a:rPr lang="vi-VN" dirty="0">
                <a:solidFill>
                  <a:schemeClr val="bg2">
                    <a:lumMod val="10000"/>
                  </a:schemeClr>
                </a:solidFill>
              </a:rPr>
              <a:t>•    </a:t>
            </a:r>
            <a:r>
              <a:rPr lang="vi-VN" dirty="0">
                <a:solidFill>
                  <a:srgbClr val="FF0000"/>
                </a:solidFill>
              </a:rPr>
              <a:t>Deadlock</a:t>
            </a:r>
            <a:r>
              <a:rPr lang="vi-VN" dirty="0">
                <a:solidFill>
                  <a:schemeClr val="bg2">
                    <a:lumMod val="10000"/>
                  </a:schemeClr>
                </a:solidFill>
              </a:rPr>
              <a:t> - două fire de execuție se așteaptă unul pe celălalt - nu e tocmai ușor de identificat și corectat; printre cele mai intalnite probleme. Se poate ajunge la el daca se folosesc monitoare diferite pentru sincronizare</a:t>
            </a:r>
          </a:p>
          <a:p>
            <a:pPr marL="342900" indent="-342900">
              <a:spcAft>
                <a:spcPts val="525"/>
              </a:spcAft>
              <a:buFont typeface="Wingdings"/>
              <a:buChar char=""/>
            </a:pPr>
            <a:endParaRPr lang="vi-VN" dirty="0">
              <a:solidFill>
                <a:schemeClr val="bg2">
                  <a:lumMod val="10000"/>
                </a:schemeClr>
              </a:solidFill>
            </a:endParaRPr>
          </a:p>
          <a:p>
            <a:pPr marL="342900" indent="-342900">
              <a:spcAft>
                <a:spcPts val="525"/>
              </a:spcAft>
              <a:buFont typeface="Wingdings"/>
              <a:buChar char=""/>
            </a:pPr>
            <a:r>
              <a:rPr lang="vi-VN" dirty="0">
                <a:solidFill>
                  <a:schemeClr val="bg2">
                    <a:lumMod val="10000"/>
                  </a:schemeClr>
                </a:solidFill>
              </a:rPr>
              <a:t>•    </a:t>
            </a:r>
            <a:r>
              <a:rPr lang="vi-VN" dirty="0">
                <a:solidFill>
                  <a:srgbClr val="FF0000"/>
                </a:solidFill>
              </a:rPr>
              <a:t>Livelock</a:t>
            </a:r>
            <a:r>
              <a:rPr lang="vi-VN" dirty="0">
                <a:solidFill>
                  <a:schemeClr val="bg2">
                    <a:lumMod val="10000"/>
                  </a:schemeClr>
                </a:solidFill>
              </a:rPr>
              <a:t> - o situație opusa lui Deadlock - firele nu ajung sa se termine niciodată pentru ca folosesc resursa greșită</a:t>
            </a:r>
          </a:p>
          <a:p>
            <a:pPr marL="342900" indent="-342900">
              <a:spcAft>
                <a:spcPts val="525"/>
              </a:spcAft>
              <a:buFont typeface="Wingdings"/>
              <a:buChar char=""/>
            </a:pPr>
            <a:endParaRPr lang="vi-VN" dirty="0">
              <a:solidFill>
                <a:schemeClr val="bg2">
                  <a:lumMod val="10000"/>
                </a:schemeClr>
              </a:solidFill>
            </a:endParaRPr>
          </a:p>
          <a:p>
            <a:pPr marL="342900" indent="-342900">
              <a:spcAft>
                <a:spcPts val="525"/>
              </a:spcAft>
              <a:buFont typeface="Wingdings"/>
              <a:buChar char=""/>
            </a:pPr>
            <a:r>
              <a:rPr lang="vi-VN" dirty="0">
                <a:solidFill>
                  <a:schemeClr val="bg2">
                    <a:lumMod val="10000"/>
                  </a:schemeClr>
                </a:solidFill>
              </a:rPr>
              <a:t>•    </a:t>
            </a:r>
            <a:r>
              <a:rPr lang="vi-VN" dirty="0">
                <a:solidFill>
                  <a:srgbClr val="FF0000"/>
                </a:solidFill>
              </a:rPr>
              <a:t>Starvation</a:t>
            </a:r>
            <a:r>
              <a:rPr lang="vi-VN" dirty="0">
                <a:solidFill>
                  <a:schemeClr val="bg2">
                    <a:lumMod val="10000"/>
                  </a:schemeClr>
                </a:solidFill>
              </a:rPr>
              <a:t>  - este situatia in care un fir de executie nu mai apuca sa se execute din cauza altor fire de executie care au prioritati prea mari sau au durata mare de executie</a:t>
            </a:r>
          </a:p>
        </p:txBody>
      </p:sp>
      <p:sp>
        <p:nvSpPr>
          <p:cNvPr id="4" name="TextBox 3"/>
          <p:cNvSpPr txBox="1"/>
          <p:nvPr/>
        </p:nvSpPr>
        <p:spPr>
          <a:xfrm>
            <a:off x="4531646" y="3698597"/>
            <a:ext cx="1000861" cy="318154"/>
          </a:xfrm>
          <a:prstGeom prst="rect">
            <a:avLst/>
          </a:prstGeom>
        </p:spPr>
        <p:txBody>
          <a:bodyPr vert="horz" lIns="95250" tIns="47625" rIns="95250" bIns="47625" rtlCol="0">
            <a:spAutoFit/>
          </a:bodyPr>
          <a:lstStyle/>
          <a:p>
            <a:endParaRPr lang="en-US" dirty="0">
              <a:solidFill>
                <a:srgbClr val="FFC000"/>
              </a:solidFill>
            </a:endParaRPr>
          </a:p>
        </p:txBody>
      </p:sp>
      <p:sp>
        <p:nvSpPr>
          <p:cNvPr id="5" name="TextBox 4"/>
          <p:cNvSpPr txBox="1"/>
          <p:nvPr/>
        </p:nvSpPr>
        <p:spPr>
          <a:xfrm>
            <a:off x="5760119" y="3710133"/>
            <a:ext cx="1047259" cy="311526"/>
          </a:xfrm>
          <a:prstGeom prst="rect">
            <a:avLst/>
          </a:prstGeom>
        </p:spPr>
        <p:txBody>
          <a:bodyPr vert="horz" lIns="95250" tIns="47625" rIns="95250" bIns="47625" rtlCol="0">
            <a:spAutoFit/>
          </a:bodyPr>
          <a:lstStyle/>
          <a:p>
            <a:endParaRPr lang="en-US" dirty="0">
              <a:solidFill>
                <a:srgbClr val="FFC000"/>
              </a:solidFill>
            </a:endParaRPr>
          </a:p>
        </p:txBody>
      </p:sp>
      <p:sp>
        <p:nvSpPr>
          <p:cNvPr id="6" name="TextBox 5"/>
          <p:cNvSpPr txBox="1"/>
          <p:nvPr/>
        </p:nvSpPr>
        <p:spPr>
          <a:xfrm>
            <a:off x="6807378" y="3218250"/>
            <a:ext cx="684502" cy="371180"/>
          </a:xfrm>
          <a:prstGeom prst="rect">
            <a:avLst/>
          </a:prstGeom>
        </p:spPr>
        <p:txBody>
          <a:bodyPr vert="horz" lIns="95250" tIns="47625" rIns="95250" bIns="47625" rtlCol="0">
            <a:spAutoFit/>
          </a:bodyPr>
          <a:lstStyle/>
          <a:p>
            <a:endParaRPr lang="en-US" dirty="0">
              <a:solidFill>
                <a:srgbClr val="FFC000"/>
              </a:solidFill>
            </a:endParaRPr>
          </a:p>
        </p:txBody>
      </p:sp>
      <p:sp>
        <p:nvSpPr>
          <p:cNvPr id="7" name="TextBox 6"/>
          <p:cNvSpPr txBox="1"/>
          <p:nvPr/>
        </p:nvSpPr>
        <p:spPr>
          <a:xfrm>
            <a:off x="5950619" y="3900633"/>
            <a:ext cx="1047259" cy="311526"/>
          </a:xfrm>
          <a:prstGeom prst="rect">
            <a:avLst/>
          </a:prstGeom>
        </p:spPr>
        <p:txBody>
          <a:bodyPr vert="horz" lIns="95250" tIns="47625" rIns="95250" bIns="47625" rtlCol="0">
            <a:spAutoFit/>
          </a:bodyPr>
          <a:lstStyle/>
          <a:p>
            <a:endParaRPr lang="en-US" dirty="0">
              <a:solidFill>
                <a:srgbClr val="FFC000"/>
              </a:solidFill>
            </a:endParaRPr>
          </a:p>
        </p:txBody>
      </p:sp>
      <p:sp>
        <p:nvSpPr>
          <p:cNvPr id="8" name="TextBox 7"/>
          <p:cNvSpPr txBox="1"/>
          <p:nvPr/>
        </p:nvSpPr>
        <p:spPr>
          <a:xfrm>
            <a:off x="4621734" y="2392788"/>
            <a:ext cx="1981838" cy="331411"/>
          </a:xfrm>
          <a:prstGeom prst="rect">
            <a:avLst/>
          </a:prstGeom>
        </p:spPr>
        <p:txBody>
          <a:bodyPr vert="horz" lIns="95250" tIns="47625" rIns="95250" bIns="47625" rtlCol="0">
            <a:spAutoFit/>
          </a:bodyPr>
          <a:lstStyle/>
          <a:p>
            <a:endParaRPr lang="en-US" dirty="0"/>
          </a:p>
        </p:txBody>
      </p:sp>
      <p:sp>
        <p:nvSpPr>
          <p:cNvPr id="9" name="TextBox 8"/>
          <p:cNvSpPr txBox="1"/>
          <p:nvPr/>
        </p:nvSpPr>
        <p:spPr>
          <a:xfrm>
            <a:off x="5280874" y="2652859"/>
            <a:ext cx="2416453" cy="338039"/>
          </a:xfrm>
          <a:prstGeom prst="rect">
            <a:avLst/>
          </a:prstGeom>
        </p:spPr>
        <p:txBody>
          <a:bodyPr vert="horz" lIns="95250" tIns="47625" rIns="95250" bIns="47625" rtlCol="0">
            <a:spAutoFit/>
          </a:bodyPr>
          <a:lstStyle/>
          <a:p>
            <a:endParaRPr lang="en-US" sz="1200" dirty="0">
              <a:solidFill>
                <a:srgbClr val="40BD7E"/>
              </a:solidFill>
            </a:endParaRPr>
          </a:p>
        </p:txBody>
      </p:sp>
    </p:spTree>
    <p:extLst>
      <p:ext uri="{BB962C8B-B14F-4D97-AF65-F5344CB8AC3E}">
        <p14:creationId xmlns:p14="http://schemas.microsoft.com/office/powerpoint/2010/main" val="1259168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25000"/>
          </a:schemeClr>
        </a:solidFill>
        <a:effectLst/>
      </p:bgPr>
    </p:bg>
    <p:spTree>
      <p:nvGrpSpPr>
        <p:cNvPr id="1" name=""/>
        <p:cNvGrpSpPr/>
        <p:nvPr/>
      </p:nvGrpSpPr>
      <p:grpSpPr>
        <a:xfrm>
          <a:off x="0" y="0"/>
          <a:ext cx="0" cy="0"/>
          <a:chOff x="0" y="0"/>
          <a:chExt cx="0" cy="0"/>
        </a:xfrm>
      </p:grpSpPr>
      <p:sp>
        <p:nvSpPr>
          <p:cNvPr id="2" name="Rounded Rectangle 1"/>
          <p:cNvSpPr/>
          <p:nvPr/>
        </p:nvSpPr>
        <p:spPr>
          <a:xfrm flipH="1">
            <a:off x="657831" y="417543"/>
            <a:ext cx="7751378" cy="589946"/>
          </a:xfrm>
          <a:prstGeom prst="roundRect">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r>
              <a:rPr lang="en-US" sz="2000" b="1" dirty="0" smtClean="0">
                <a:solidFill>
                  <a:schemeClr val="bg2">
                    <a:lumMod val="10000"/>
                  </a:schemeClr>
                </a:solidFill>
              </a:rPr>
              <a:t>Streams</a:t>
            </a:r>
            <a:endParaRPr lang="en-US" sz="2000" b="1" dirty="0">
              <a:solidFill>
                <a:schemeClr val="bg2">
                  <a:lumMod val="10000"/>
                </a:schemeClr>
              </a:solidFill>
            </a:endParaRPr>
          </a:p>
        </p:txBody>
      </p:sp>
      <p:sp>
        <p:nvSpPr>
          <p:cNvPr id="3" name="Folded Corner 2"/>
          <p:cNvSpPr/>
          <p:nvPr/>
        </p:nvSpPr>
        <p:spPr>
          <a:xfrm>
            <a:off x="657831" y="1228364"/>
            <a:ext cx="7751378" cy="3705586"/>
          </a:xfrm>
          <a:prstGeom prst="foldedCorner">
            <a:avLst>
              <a:gd name="adj" fmla="val 0"/>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t">
            <a:noAutofit/>
          </a:bodyPr>
          <a:lstStyle/>
          <a:p>
            <a:pPr marL="342900" indent="-342900">
              <a:spcAft>
                <a:spcPts val="525"/>
              </a:spcAft>
              <a:buFont typeface="Wingdings"/>
              <a:buChar char=""/>
            </a:pPr>
            <a:r>
              <a:rPr lang="en-US" dirty="0" smtClean="0">
                <a:solidFill>
                  <a:srgbClr val="FF0000"/>
                </a:solidFill>
              </a:rPr>
              <a:t>Collectors</a:t>
            </a:r>
          </a:p>
          <a:p>
            <a:pPr marL="342900" indent="-342900">
              <a:spcAft>
                <a:spcPts val="525"/>
              </a:spcAft>
              <a:buFont typeface="Wingdings"/>
              <a:buChar char=""/>
            </a:pPr>
            <a:r>
              <a:rPr lang="it-IT" dirty="0" smtClean="0">
                <a:solidFill>
                  <a:schemeClr val="bg2">
                    <a:lumMod val="25000"/>
                  </a:schemeClr>
                </a:solidFill>
              </a:rPr>
              <a:t>metoda </a:t>
            </a:r>
            <a:r>
              <a:rPr lang="it-IT" dirty="0" smtClean="0">
                <a:solidFill>
                  <a:srgbClr val="FF0000"/>
                </a:solidFill>
              </a:rPr>
              <a:t>collect </a:t>
            </a:r>
            <a:r>
              <a:rPr lang="it-IT" dirty="0" smtClean="0">
                <a:solidFill>
                  <a:schemeClr val="bg2">
                    <a:lumMod val="25000"/>
                  </a:schemeClr>
                </a:solidFill>
              </a:rPr>
              <a:t>- aceasta din urma reprezinta o operatie terminala ce primeste ca si parametru un </a:t>
            </a:r>
            <a:r>
              <a:rPr lang="it-IT" dirty="0" smtClean="0">
                <a:solidFill>
                  <a:srgbClr val="FF0000"/>
                </a:solidFill>
              </a:rPr>
              <a:t>Collector</a:t>
            </a:r>
            <a:r>
              <a:rPr lang="it-IT" dirty="0" smtClean="0">
                <a:solidFill>
                  <a:schemeClr val="bg2">
                    <a:lumMod val="25000"/>
                  </a:schemeClr>
                </a:solidFill>
              </a:rPr>
              <a:t> - reprezinta regula aplicata pentru a colecta mai multe valori intr-o singura valoare </a:t>
            </a:r>
          </a:p>
          <a:p>
            <a:pPr marL="342900" indent="-342900">
              <a:spcAft>
                <a:spcPts val="525"/>
              </a:spcAft>
              <a:buFont typeface="Wingdings"/>
              <a:buChar char=""/>
            </a:pPr>
            <a:r>
              <a:rPr lang="en-US" dirty="0" err="1">
                <a:solidFill>
                  <a:schemeClr val="bg2">
                    <a:lumMod val="25000"/>
                  </a:schemeClr>
                </a:solidFill>
              </a:rPr>
              <a:t>Daca</a:t>
            </a:r>
            <a:r>
              <a:rPr lang="en-US" dirty="0">
                <a:solidFill>
                  <a:schemeClr val="bg2">
                    <a:lumMod val="25000"/>
                  </a:schemeClr>
                </a:solidFill>
              </a:rPr>
              <a:t> ne </a:t>
            </a:r>
            <a:r>
              <a:rPr lang="en-US" dirty="0" err="1">
                <a:solidFill>
                  <a:schemeClr val="bg2">
                    <a:lumMod val="25000"/>
                  </a:schemeClr>
                </a:solidFill>
              </a:rPr>
              <a:t>dorim</a:t>
            </a:r>
            <a:r>
              <a:rPr lang="en-US" dirty="0">
                <a:solidFill>
                  <a:schemeClr val="bg2">
                    <a:lumMod val="25000"/>
                  </a:schemeClr>
                </a:solidFill>
              </a:rPr>
              <a:t> </a:t>
            </a:r>
            <a:r>
              <a:rPr lang="en-US" dirty="0" err="1">
                <a:solidFill>
                  <a:schemeClr val="bg2">
                    <a:lumMod val="25000"/>
                  </a:schemeClr>
                </a:solidFill>
              </a:rPr>
              <a:t>sa</a:t>
            </a:r>
            <a:r>
              <a:rPr lang="en-US" dirty="0">
                <a:solidFill>
                  <a:schemeClr val="bg2">
                    <a:lumMod val="25000"/>
                  </a:schemeClr>
                </a:solidFill>
              </a:rPr>
              <a:t> </a:t>
            </a:r>
            <a:r>
              <a:rPr lang="en-US" dirty="0" err="1">
                <a:solidFill>
                  <a:schemeClr val="bg2">
                    <a:lumMod val="25000"/>
                  </a:schemeClr>
                </a:solidFill>
              </a:rPr>
              <a:t>procesam</a:t>
            </a:r>
            <a:r>
              <a:rPr lang="en-US" dirty="0">
                <a:solidFill>
                  <a:schemeClr val="bg2">
                    <a:lumMod val="25000"/>
                  </a:schemeClr>
                </a:solidFill>
              </a:rPr>
              <a:t> </a:t>
            </a:r>
            <a:r>
              <a:rPr lang="en-US" dirty="0" err="1">
                <a:solidFill>
                  <a:schemeClr val="bg2">
                    <a:lumMod val="25000"/>
                  </a:schemeClr>
                </a:solidFill>
              </a:rPr>
              <a:t>anumite</a:t>
            </a:r>
            <a:r>
              <a:rPr lang="en-US" dirty="0">
                <a:solidFill>
                  <a:schemeClr val="bg2">
                    <a:lumMod val="25000"/>
                  </a:schemeClr>
                </a:solidFill>
              </a:rPr>
              <a:t> </a:t>
            </a:r>
            <a:r>
              <a:rPr lang="en-US" dirty="0" err="1">
                <a:solidFill>
                  <a:schemeClr val="bg2">
                    <a:lumMod val="25000"/>
                  </a:schemeClr>
                </a:solidFill>
              </a:rPr>
              <a:t>liste</a:t>
            </a:r>
            <a:r>
              <a:rPr lang="en-US" dirty="0">
                <a:solidFill>
                  <a:schemeClr val="bg2">
                    <a:lumMod val="25000"/>
                  </a:schemeClr>
                </a:solidFill>
              </a:rPr>
              <a:t>, </a:t>
            </a:r>
            <a:r>
              <a:rPr lang="en-US" dirty="0" err="1">
                <a:solidFill>
                  <a:schemeClr val="bg2">
                    <a:lumMod val="25000"/>
                  </a:schemeClr>
                </a:solidFill>
              </a:rPr>
              <a:t>dar</a:t>
            </a:r>
            <a:r>
              <a:rPr lang="en-US" dirty="0">
                <a:solidFill>
                  <a:schemeClr val="bg2">
                    <a:lumMod val="25000"/>
                  </a:schemeClr>
                </a:solidFill>
              </a:rPr>
              <a:t> ca </a:t>
            </a:r>
            <a:r>
              <a:rPr lang="en-US" dirty="0" err="1">
                <a:solidFill>
                  <a:schemeClr val="bg2">
                    <a:lumMod val="25000"/>
                  </a:schemeClr>
                </a:solidFill>
              </a:rPr>
              <a:t>rezultat</a:t>
            </a:r>
            <a:r>
              <a:rPr lang="en-US" dirty="0">
                <a:solidFill>
                  <a:schemeClr val="bg2">
                    <a:lumMod val="25000"/>
                  </a:schemeClr>
                </a:solidFill>
              </a:rPr>
              <a:t> </a:t>
            </a:r>
            <a:r>
              <a:rPr lang="en-US" dirty="0" err="1">
                <a:solidFill>
                  <a:schemeClr val="bg2">
                    <a:lumMod val="25000"/>
                  </a:schemeClr>
                </a:solidFill>
              </a:rPr>
              <a:t>sa</a:t>
            </a:r>
            <a:r>
              <a:rPr lang="en-US" dirty="0">
                <a:solidFill>
                  <a:schemeClr val="bg2">
                    <a:lumMod val="25000"/>
                  </a:schemeClr>
                </a:solidFill>
              </a:rPr>
              <a:t> </a:t>
            </a:r>
            <a:r>
              <a:rPr lang="en-US" dirty="0" err="1">
                <a:solidFill>
                  <a:schemeClr val="bg2">
                    <a:lumMod val="25000"/>
                  </a:schemeClr>
                </a:solidFill>
              </a:rPr>
              <a:t>obtinem</a:t>
            </a:r>
            <a:r>
              <a:rPr lang="en-US" dirty="0">
                <a:solidFill>
                  <a:schemeClr val="bg2">
                    <a:lumMod val="25000"/>
                  </a:schemeClr>
                </a:solidFill>
              </a:rPr>
              <a:t> tot o </a:t>
            </a:r>
            <a:r>
              <a:rPr lang="en-US" dirty="0" err="1">
                <a:solidFill>
                  <a:schemeClr val="bg2">
                    <a:lumMod val="25000"/>
                  </a:schemeClr>
                </a:solidFill>
              </a:rPr>
              <a:t>lista</a:t>
            </a:r>
            <a:r>
              <a:rPr lang="en-US" dirty="0">
                <a:solidFill>
                  <a:schemeClr val="bg2">
                    <a:lumMod val="25000"/>
                  </a:schemeClr>
                </a:solidFill>
              </a:rPr>
              <a:t> - </a:t>
            </a:r>
            <a:r>
              <a:rPr lang="en-US" dirty="0" err="1">
                <a:solidFill>
                  <a:schemeClr val="bg2">
                    <a:lumMod val="25000"/>
                  </a:schemeClr>
                </a:solidFill>
              </a:rPr>
              <a:t>practic</a:t>
            </a:r>
            <a:r>
              <a:rPr lang="en-US" dirty="0">
                <a:solidFill>
                  <a:schemeClr val="bg2">
                    <a:lumMod val="25000"/>
                  </a:schemeClr>
                </a:solidFill>
              </a:rPr>
              <a:t> </a:t>
            </a:r>
            <a:r>
              <a:rPr lang="en-US" dirty="0" err="1">
                <a:solidFill>
                  <a:schemeClr val="bg2">
                    <a:lumMod val="25000"/>
                  </a:schemeClr>
                </a:solidFill>
              </a:rPr>
              <a:t>valorile</a:t>
            </a:r>
            <a:r>
              <a:rPr lang="en-US" dirty="0">
                <a:solidFill>
                  <a:schemeClr val="bg2">
                    <a:lumMod val="25000"/>
                  </a:schemeClr>
                </a:solidFill>
              </a:rPr>
              <a:t> din </a:t>
            </a:r>
            <a:r>
              <a:rPr lang="en-US" dirty="0" err="1">
                <a:solidFill>
                  <a:schemeClr val="bg2">
                    <a:lumMod val="25000"/>
                  </a:schemeClr>
                </a:solidFill>
              </a:rPr>
              <a:t>lista</a:t>
            </a:r>
            <a:r>
              <a:rPr lang="en-US" dirty="0">
                <a:solidFill>
                  <a:schemeClr val="bg2">
                    <a:lumMod val="25000"/>
                  </a:schemeClr>
                </a:solidFill>
              </a:rPr>
              <a:t> </a:t>
            </a:r>
            <a:r>
              <a:rPr lang="en-US" dirty="0" err="1">
                <a:solidFill>
                  <a:schemeClr val="bg2">
                    <a:lumMod val="25000"/>
                  </a:schemeClr>
                </a:solidFill>
              </a:rPr>
              <a:t>initiala</a:t>
            </a:r>
            <a:r>
              <a:rPr lang="en-US" dirty="0">
                <a:solidFill>
                  <a:schemeClr val="bg2">
                    <a:lumMod val="25000"/>
                  </a:schemeClr>
                </a:solidFill>
              </a:rPr>
              <a:t> </a:t>
            </a:r>
            <a:r>
              <a:rPr lang="en-US" dirty="0" err="1">
                <a:solidFill>
                  <a:schemeClr val="bg2">
                    <a:lumMod val="25000"/>
                  </a:schemeClr>
                </a:solidFill>
              </a:rPr>
              <a:t>sa</a:t>
            </a:r>
            <a:r>
              <a:rPr lang="en-US" dirty="0">
                <a:solidFill>
                  <a:schemeClr val="bg2">
                    <a:lumMod val="25000"/>
                  </a:schemeClr>
                </a:solidFill>
              </a:rPr>
              <a:t> fie </a:t>
            </a:r>
            <a:r>
              <a:rPr lang="en-US" dirty="0" err="1">
                <a:solidFill>
                  <a:schemeClr val="bg2">
                    <a:lumMod val="25000"/>
                  </a:schemeClr>
                </a:solidFill>
              </a:rPr>
              <a:t>continute</a:t>
            </a:r>
            <a:r>
              <a:rPr lang="en-US" dirty="0">
                <a:solidFill>
                  <a:schemeClr val="bg2">
                    <a:lumMod val="25000"/>
                  </a:schemeClr>
                </a:solidFill>
              </a:rPr>
              <a:t> tot </a:t>
            </a:r>
            <a:r>
              <a:rPr lang="en-US" dirty="0" err="1">
                <a:solidFill>
                  <a:schemeClr val="bg2">
                    <a:lumMod val="25000"/>
                  </a:schemeClr>
                </a:solidFill>
              </a:rPr>
              <a:t>intr</a:t>
            </a:r>
            <a:r>
              <a:rPr lang="en-US" dirty="0">
                <a:solidFill>
                  <a:schemeClr val="bg2">
                    <a:lumMod val="25000"/>
                  </a:schemeClr>
                </a:solidFill>
              </a:rPr>
              <a:t>-o </a:t>
            </a:r>
            <a:r>
              <a:rPr lang="en-US" dirty="0" err="1">
                <a:solidFill>
                  <a:schemeClr val="bg2">
                    <a:lumMod val="25000"/>
                  </a:schemeClr>
                </a:solidFill>
              </a:rPr>
              <a:t>lista</a:t>
            </a:r>
            <a:r>
              <a:rPr lang="en-US" dirty="0">
                <a:solidFill>
                  <a:schemeClr val="bg2">
                    <a:lumMod val="25000"/>
                  </a:schemeClr>
                </a:solidFill>
              </a:rPr>
              <a:t> - </a:t>
            </a:r>
            <a:r>
              <a:rPr lang="en-US" dirty="0" err="1">
                <a:solidFill>
                  <a:schemeClr val="bg2">
                    <a:lumMod val="25000"/>
                  </a:schemeClr>
                </a:solidFill>
              </a:rPr>
              <a:t>folosim</a:t>
            </a:r>
            <a:r>
              <a:rPr lang="en-US" dirty="0">
                <a:solidFill>
                  <a:schemeClr val="bg2">
                    <a:lumMod val="25000"/>
                  </a:schemeClr>
                </a:solidFill>
              </a:rPr>
              <a:t> tot </a:t>
            </a:r>
            <a:r>
              <a:rPr lang="en-US" dirty="0" err="1">
                <a:solidFill>
                  <a:schemeClr val="bg2">
                    <a:lumMod val="25000"/>
                  </a:schemeClr>
                </a:solidFill>
              </a:rPr>
              <a:t>operatia</a:t>
            </a:r>
            <a:r>
              <a:rPr lang="en-US" dirty="0">
                <a:solidFill>
                  <a:schemeClr val="bg2">
                    <a:lumMod val="25000"/>
                  </a:schemeClr>
                </a:solidFill>
              </a:rPr>
              <a:t> </a:t>
            </a:r>
            <a:r>
              <a:rPr lang="en-US" dirty="0" err="1">
                <a:solidFill>
                  <a:schemeClr val="bg2">
                    <a:lumMod val="25000"/>
                  </a:schemeClr>
                </a:solidFill>
              </a:rPr>
              <a:t>terminala</a:t>
            </a:r>
            <a:r>
              <a:rPr lang="en-US" dirty="0">
                <a:solidFill>
                  <a:schemeClr val="bg2">
                    <a:lumMod val="25000"/>
                  </a:schemeClr>
                </a:solidFill>
              </a:rPr>
              <a:t> collect </a:t>
            </a:r>
            <a:endParaRPr lang="en-US" dirty="0" smtClean="0">
              <a:solidFill>
                <a:schemeClr val="bg2">
                  <a:lumMod val="25000"/>
                </a:schemeClr>
              </a:solidFill>
            </a:endParaRPr>
          </a:p>
          <a:p>
            <a:pPr marL="342900" indent="-342900">
              <a:spcAft>
                <a:spcPts val="525"/>
              </a:spcAft>
              <a:buFont typeface="Wingdings"/>
              <a:buChar char=""/>
            </a:pPr>
            <a:r>
              <a:rPr lang="en-US" dirty="0" err="1" smtClean="0">
                <a:solidFill>
                  <a:schemeClr val="bg2">
                    <a:lumMod val="25000"/>
                  </a:schemeClr>
                </a:solidFill>
              </a:rPr>
              <a:t>Daca</a:t>
            </a:r>
            <a:r>
              <a:rPr lang="en-US" dirty="0" smtClean="0">
                <a:solidFill>
                  <a:schemeClr val="bg2">
                    <a:lumMod val="25000"/>
                  </a:schemeClr>
                </a:solidFill>
              </a:rPr>
              <a:t> </a:t>
            </a:r>
            <a:r>
              <a:rPr lang="en-US" dirty="0">
                <a:solidFill>
                  <a:schemeClr val="bg2">
                    <a:lumMod val="25000"/>
                  </a:schemeClr>
                </a:solidFill>
              </a:rPr>
              <a:t>ne </a:t>
            </a:r>
            <a:r>
              <a:rPr lang="en-US" dirty="0" err="1">
                <a:solidFill>
                  <a:schemeClr val="bg2">
                    <a:lumMod val="25000"/>
                  </a:schemeClr>
                </a:solidFill>
              </a:rPr>
              <a:t>dorim</a:t>
            </a:r>
            <a:r>
              <a:rPr lang="en-US" dirty="0">
                <a:solidFill>
                  <a:schemeClr val="bg2">
                    <a:lumMod val="25000"/>
                  </a:schemeClr>
                </a:solidFill>
              </a:rPr>
              <a:t> </a:t>
            </a:r>
            <a:r>
              <a:rPr lang="en-US" dirty="0" err="1">
                <a:solidFill>
                  <a:schemeClr val="bg2">
                    <a:lumMod val="25000"/>
                  </a:schemeClr>
                </a:solidFill>
              </a:rPr>
              <a:t>sa</a:t>
            </a:r>
            <a:r>
              <a:rPr lang="en-US" dirty="0">
                <a:solidFill>
                  <a:schemeClr val="bg2">
                    <a:lumMod val="25000"/>
                  </a:schemeClr>
                </a:solidFill>
              </a:rPr>
              <a:t> </a:t>
            </a:r>
            <a:r>
              <a:rPr lang="en-US" dirty="0" err="1">
                <a:solidFill>
                  <a:schemeClr val="bg2">
                    <a:lumMod val="25000"/>
                  </a:schemeClr>
                </a:solidFill>
              </a:rPr>
              <a:t>returnam</a:t>
            </a:r>
            <a:r>
              <a:rPr lang="en-US" dirty="0">
                <a:solidFill>
                  <a:schemeClr val="bg2">
                    <a:lumMod val="25000"/>
                  </a:schemeClr>
                </a:solidFill>
              </a:rPr>
              <a:t> </a:t>
            </a:r>
            <a:r>
              <a:rPr lang="en-US" dirty="0" err="1">
                <a:solidFill>
                  <a:schemeClr val="bg2">
                    <a:lumMod val="25000"/>
                  </a:schemeClr>
                </a:solidFill>
              </a:rPr>
              <a:t>valorile</a:t>
            </a:r>
            <a:r>
              <a:rPr lang="en-US" dirty="0">
                <a:solidFill>
                  <a:schemeClr val="bg2">
                    <a:lumMod val="25000"/>
                  </a:schemeClr>
                </a:solidFill>
              </a:rPr>
              <a:t> </a:t>
            </a:r>
            <a:r>
              <a:rPr lang="en-US" dirty="0" err="1">
                <a:solidFill>
                  <a:schemeClr val="bg2">
                    <a:lumMod val="25000"/>
                  </a:schemeClr>
                </a:solidFill>
              </a:rPr>
              <a:t>intr</a:t>
            </a:r>
            <a:r>
              <a:rPr lang="en-US" dirty="0">
                <a:solidFill>
                  <a:schemeClr val="bg2">
                    <a:lumMod val="25000"/>
                  </a:schemeClr>
                </a:solidFill>
              </a:rPr>
              <a:t>-un </a:t>
            </a:r>
            <a:r>
              <a:rPr lang="en-US" dirty="0" smtClean="0">
                <a:solidFill>
                  <a:schemeClr val="bg2">
                    <a:lumMod val="25000"/>
                  </a:schemeClr>
                </a:solidFill>
              </a:rPr>
              <a:t>tip specific </a:t>
            </a:r>
            <a:r>
              <a:rPr lang="en-US" dirty="0">
                <a:solidFill>
                  <a:schemeClr val="bg2">
                    <a:lumMod val="25000"/>
                  </a:schemeClr>
                </a:solidFill>
              </a:rPr>
              <a:t>de </a:t>
            </a:r>
            <a:r>
              <a:rPr lang="en-US" dirty="0" err="1">
                <a:solidFill>
                  <a:schemeClr val="bg2">
                    <a:lumMod val="25000"/>
                  </a:schemeClr>
                </a:solidFill>
              </a:rPr>
              <a:t>colectie</a:t>
            </a:r>
            <a:r>
              <a:rPr lang="en-US" dirty="0">
                <a:solidFill>
                  <a:schemeClr val="bg2">
                    <a:lumMod val="25000"/>
                  </a:schemeClr>
                </a:solidFill>
              </a:rPr>
              <a:t>: </a:t>
            </a:r>
            <a:r>
              <a:rPr lang="en-US" dirty="0" err="1">
                <a:solidFill>
                  <a:schemeClr val="bg2">
                    <a:lumMod val="25000"/>
                  </a:schemeClr>
                </a:solidFill>
              </a:rPr>
              <a:t>ArrayList</a:t>
            </a:r>
            <a:r>
              <a:rPr lang="en-US" dirty="0">
                <a:solidFill>
                  <a:schemeClr val="bg2">
                    <a:lumMod val="25000"/>
                  </a:schemeClr>
                </a:solidFill>
              </a:rPr>
              <a:t>, </a:t>
            </a:r>
            <a:r>
              <a:rPr lang="en-US" dirty="0" err="1">
                <a:solidFill>
                  <a:schemeClr val="bg2">
                    <a:lumMod val="25000"/>
                  </a:schemeClr>
                </a:solidFill>
              </a:rPr>
              <a:t>LinkedList</a:t>
            </a:r>
            <a:r>
              <a:rPr lang="en-US" dirty="0">
                <a:solidFill>
                  <a:schemeClr val="bg2">
                    <a:lumMod val="25000"/>
                  </a:schemeClr>
                </a:solidFill>
              </a:rPr>
              <a:t>, </a:t>
            </a:r>
            <a:r>
              <a:rPr lang="en-US" dirty="0" err="1">
                <a:solidFill>
                  <a:schemeClr val="bg2">
                    <a:lumMod val="25000"/>
                  </a:schemeClr>
                </a:solidFill>
              </a:rPr>
              <a:t>HashSet</a:t>
            </a:r>
            <a:r>
              <a:rPr lang="en-US" dirty="0">
                <a:solidFill>
                  <a:schemeClr val="bg2">
                    <a:lumMod val="25000"/>
                  </a:schemeClr>
                </a:solidFill>
              </a:rPr>
              <a:t> etc. - </a:t>
            </a:r>
            <a:r>
              <a:rPr lang="en-US" dirty="0" err="1">
                <a:solidFill>
                  <a:schemeClr val="bg2">
                    <a:lumMod val="25000"/>
                  </a:schemeClr>
                </a:solidFill>
              </a:rPr>
              <a:t>vom</a:t>
            </a:r>
            <a:r>
              <a:rPr lang="en-US" dirty="0">
                <a:solidFill>
                  <a:schemeClr val="bg2">
                    <a:lumMod val="25000"/>
                  </a:schemeClr>
                </a:solidFill>
              </a:rPr>
              <a:t> </a:t>
            </a:r>
            <a:r>
              <a:rPr lang="en-US" dirty="0" err="1">
                <a:solidFill>
                  <a:schemeClr val="bg2">
                    <a:lumMod val="25000"/>
                  </a:schemeClr>
                </a:solidFill>
              </a:rPr>
              <a:t>folosi</a:t>
            </a:r>
            <a:r>
              <a:rPr lang="en-US" dirty="0">
                <a:solidFill>
                  <a:schemeClr val="bg2">
                    <a:lumMod val="25000"/>
                  </a:schemeClr>
                </a:solidFill>
              </a:rPr>
              <a:t> </a:t>
            </a:r>
            <a:r>
              <a:rPr lang="en-US" dirty="0" err="1">
                <a:solidFill>
                  <a:srgbClr val="FF0000"/>
                </a:solidFill>
              </a:rPr>
              <a:t>toCollection</a:t>
            </a:r>
            <a:r>
              <a:rPr lang="en-US" dirty="0">
                <a:solidFill>
                  <a:schemeClr val="bg2">
                    <a:lumMod val="25000"/>
                  </a:schemeClr>
                </a:solidFill>
              </a:rPr>
              <a:t> cu </a:t>
            </a:r>
            <a:r>
              <a:rPr lang="en-US" dirty="0" err="1">
                <a:solidFill>
                  <a:schemeClr val="bg2">
                    <a:lumMod val="25000"/>
                  </a:schemeClr>
                </a:solidFill>
              </a:rPr>
              <a:t>parametru</a:t>
            </a:r>
            <a:r>
              <a:rPr lang="en-US" dirty="0">
                <a:solidFill>
                  <a:schemeClr val="bg2">
                    <a:lumMod val="25000"/>
                  </a:schemeClr>
                </a:solidFill>
              </a:rPr>
              <a:t> </a:t>
            </a:r>
            <a:r>
              <a:rPr lang="en-US" dirty="0" smtClean="0">
                <a:solidFill>
                  <a:schemeClr val="bg2">
                    <a:lumMod val="25000"/>
                  </a:schemeClr>
                </a:solidFill>
              </a:rPr>
              <a:t>in </a:t>
            </a:r>
            <a:r>
              <a:rPr lang="en-US" dirty="0" err="1" smtClean="0">
                <a:solidFill>
                  <a:schemeClr val="bg2">
                    <a:lumMod val="25000"/>
                  </a:schemeClr>
                </a:solidFill>
              </a:rPr>
              <a:t>functie</a:t>
            </a:r>
            <a:r>
              <a:rPr lang="en-US" dirty="0" smtClean="0">
                <a:solidFill>
                  <a:schemeClr val="bg2">
                    <a:lumMod val="25000"/>
                  </a:schemeClr>
                </a:solidFill>
              </a:rPr>
              <a:t> de </a:t>
            </a:r>
            <a:r>
              <a:rPr lang="en-US" dirty="0" err="1" smtClean="0">
                <a:solidFill>
                  <a:schemeClr val="bg2">
                    <a:lumMod val="25000"/>
                  </a:schemeClr>
                </a:solidFill>
              </a:rPr>
              <a:t>colectia</a:t>
            </a:r>
            <a:r>
              <a:rPr lang="en-US" dirty="0" smtClean="0">
                <a:solidFill>
                  <a:schemeClr val="bg2">
                    <a:lumMod val="25000"/>
                  </a:schemeClr>
                </a:solidFill>
              </a:rPr>
              <a:t> </a:t>
            </a:r>
            <a:r>
              <a:rPr lang="en-US" dirty="0" err="1" smtClean="0">
                <a:solidFill>
                  <a:schemeClr val="bg2">
                    <a:lumMod val="25000"/>
                  </a:schemeClr>
                </a:solidFill>
              </a:rPr>
              <a:t>dorita</a:t>
            </a:r>
            <a:r>
              <a:rPr lang="en-US" dirty="0" smtClean="0">
                <a:solidFill>
                  <a:schemeClr val="bg2">
                    <a:lumMod val="25000"/>
                  </a:schemeClr>
                </a:solidFill>
              </a:rPr>
              <a:t>- </a:t>
            </a:r>
            <a:r>
              <a:rPr lang="en-US" dirty="0" err="1">
                <a:solidFill>
                  <a:schemeClr val="bg2">
                    <a:lumMod val="25000"/>
                  </a:schemeClr>
                </a:solidFill>
              </a:rPr>
              <a:t>acest</a:t>
            </a:r>
            <a:r>
              <a:rPr lang="en-US" dirty="0">
                <a:solidFill>
                  <a:schemeClr val="bg2">
                    <a:lumMod val="25000"/>
                  </a:schemeClr>
                </a:solidFill>
              </a:rPr>
              <a:t> </a:t>
            </a:r>
            <a:r>
              <a:rPr lang="en-US" dirty="0" err="1">
                <a:solidFill>
                  <a:schemeClr val="bg2">
                    <a:lumMod val="25000"/>
                  </a:schemeClr>
                </a:solidFill>
              </a:rPr>
              <a:t>parametru</a:t>
            </a:r>
            <a:r>
              <a:rPr lang="en-US" dirty="0">
                <a:solidFill>
                  <a:schemeClr val="bg2">
                    <a:lumMod val="25000"/>
                  </a:schemeClr>
                </a:solidFill>
              </a:rPr>
              <a:t> </a:t>
            </a:r>
            <a:r>
              <a:rPr lang="en-US" dirty="0" err="1">
                <a:solidFill>
                  <a:schemeClr val="bg2">
                    <a:lumMod val="25000"/>
                  </a:schemeClr>
                </a:solidFill>
              </a:rPr>
              <a:t>este</a:t>
            </a:r>
            <a:r>
              <a:rPr lang="en-US" dirty="0">
                <a:solidFill>
                  <a:schemeClr val="bg2">
                    <a:lumMod val="25000"/>
                  </a:schemeClr>
                </a:solidFill>
              </a:rPr>
              <a:t> </a:t>
            </a:r>
            <a:r>
              <a:rPr lang="en-US" dirty="0" err="1">
                <a:solidFill>
                  <a:schemeClr val="bg2">
                    <a:lumMod val="25000"/>
                  </a:schemeClr>
                </a:solidFill>
              </a:rPr>
              <a:t>chiar</a:t>
            </a:r>
            <a:r>
              <a:rPr lang="en-US" dirty="0">
                <a:solidFill>
                  <a:schemeClr val="bg2">
                    <a:lumMod val="25000"/>
                  </a:schemeClr>
                </a:solidFill>
              </a:rPr>
              <a:t> </a:t>
            </a:r>
            <a:r>
              <a:rPr lang="en-US" dirty="0" err="1">
                <a:solidFill>
                  <a:schemeClr val="bg2">
                    <a:lumMod val="25000"/>
                  </a:schemeClr>
                </a:solidFill>
              </a:rPr>
              <a:t>constructorul</a:t>
            </a:r>
            <a:r>
              <a:rPr lang="en-US" dirty="0">
                <a:solidFill>
                  <a:schemeClr val="bg2">
                    <a:lumMod val="25000"/>
                  </a:schemeClr>
                </a:solidFill>
              </a:rPr>
              <a:t> </a:t>
            </a:r>
            <a:r>
              <a:rPr lang="en-US" dirty="0" err="1">
                <a:solidFill>
                  <a:schemeClr val="bg2">
                    <a:lumMod val="25000"/>
                  </a:schemeClr>
                </a:solidFill>
              </a:rPr>
              <a:t>colectiei</a:t>
            </a:r>
            <a:r>
              <a:rPr lang="en-US" dirty="0">
                <a:solidFill>
                  <a:schemeClr val="bg2">
                    <a:lumMod val="25000"/>
                  </a:schemeClr>
                </a:solidFill>
              </a:rPr>
              <a:t> </a:t>
            </a:r>
            <a:r>
              <a:rPr lang="en-US" dirty="0" err="1">
                <a:solidFill>
                  <a:schemeClr val="bg2">
                    <a:lumMod val="25000"/>
                  </a:schemeClr>
                </a:solidFill>
              </a:rPr>
              <a:t>folosite</a:t>
            </a:r>
            <a:endParaRPr lang="en-US" dirty="0" smtClean="0">
              <a:solidFill>
                <a:schemeClr val="bg2">
                  <a:lumMod val="25000"/>
                </a:schemeClr>
              </a:solidFill>
            </a:endParaRPr>
          </a:p>
          <a:p>
            <a:pPr marL="342900" indent="-342900">
              <a:spcAft>
                <a:spcPts val="525"/>
              </a:spcAft>
              <a:buFont typeface="Wingdings"/>
              <a:buChar char=""/>
            </a:pPr>
            <a:endParaRPr lang="en-US" dirty="0" smtClean="0">
              <a:solidFill>
                <a:schemeClr val="bg2">
                  <a:lumMod val="25000"/>
                </a:schemeClr>
              </a:solidFill>
            </a:endParaRPr>
          </a:p>
        </p:txBody>
      </p:sp>
      <p:sp>
        <p:nvSpPr>
          <p:cNvPr id="4" name="TextBox 3"/>
          <p:cNvSpPr txBox="1"/>
          <p:nvPr/>
        </p:nvSpPr>
        <p:spPr>
          <a:xfrm>
            <a:off x="1370068" y="3685291"/>
            <a:ext cx="409231" cy="298269"/>
          </a:xfrm>
          <a:prstGeom prst="rect">
            <a:avLst/>
          </a:prstGeom>
        </p:spPr>
        <p:txBody>
          <a:bodyPr vert="horz" lIns="95250" tIns="47625" rIns="95250" bIns="47625" rtlCol="0">
            <a:spAutoFit/>
          </a:bodyPr>
          <a:lstStyle/>
          <a:p>
            <a:endParaRPr lang="en-US" dirty="0">
              <a:solidFill>
                <a:srgbClr val="FFC000"/>
              </a:solidFill>
            </a:endParaRPr>
          </a:p>
        </p:txBody>
      </p:sp>
      <p:sp>
        <p:nvSpPr>
          <p:cNvPr id="5" name="TextBox 4"/>
          <p:cNvSpPr txBox="1"/>
          <p:nvPr/>
        </p:nvSpPr>
        <p:spPr>
          <a:xfrm>
            <a:off x="4531646" y="3698597"/>
            <a:ext cx="1000861" cy="318154"/>
          </a:xfrm>
          <a:prstGeom prst="rect">
            <a:avLst/>
          </a:prstGeom>
        </p:spPr>
        <p:txBody>
          <a:bodyPr vert="horz" lIns="95250" tIns="47625" rIns="95250" bIns="47625" rtlCol="0">
            <a:spAutoFit/>
          </a:bodyPr>
          <a:lstStyle/>
          <a:p>
            <a:endParaRPr lang="en-US" dirty="0">
              <a:solidFill>
                <a:srgbClr val="FFC000"/>
              </a:solidFill>
            </a:endParaRPr>
          </a:p>
        </p:txBody>
      </p:sp>
      <p:sp>
        <p:nvSpPr>
          <p:cNvPr id="6" name="TextBox 5"/>
          <p:cNvSpPr txBox="1"/>
          <p:nvPr/>
        </p:nvSpPr>
        <p:spPr>
          <a:xfrm>
            <a:off x="5760119" y="3710133"/>
            <a:ext cx="1047259" cy="311526"/>
          </a:xfrm>
          <a:prstGeom prst="rect">
            <a:avLst/>
          </a:prstGeom>
        </p:spPr>
        <p:txBody>
          <a:bodyPr vert="horz" lIns="95250" tIns="47625" rIns="95250" bIns="47625" rtlCol="0">
            <a:spAutoFit/>
          </a:bodyPr>
          <a:lstStyle/>
          <a:p>
            <a:endParaRPr lang="en-US" dirty="0">
              <a:solidFill>
                <a:srgbClr val="FFC000"/>
              </a:solidFill>
            </a:endParaRPr>
          </a:p>
        </p:txBody>
      </p:sp>
      <p:sp>
        <p:nvSpPr>
          <p:cNvPr id="7" name="TextBox 6"/>
          <p:cNvSpPr txBox="1"/>
          <p:nvPr/>
        </p:nvSpPr>
        <p:spPr>
          <a:xfrm>
            <a:off x="6807378" y="3218250"/>
            <a:ext cx="684502" cy="371180"/>
          </a:xfrm>
          <a:prstGeom prst="rect">
            <a:avLst/>
          </a:prstGeom>
        </p:spPr>
        <p:txBody>
          <a:bodyPr vert="horz" lIns="95250" tIns="47625" rIns="95250" bIns="47625" rtlCol="0">
            <a:spAutoFit/>
          </a:bodyPr>
          <a:lstStyle/>
          <a:p>
            <a:endParaRPr lang="en-US" dirty="0">
              <a:solidFill>
                <a:srgbClr val="FFC000"/>
              </a:solidFill>
            </a:endParaRPr>
          </a:p>
        </p:txBody>
      </p:sp>
      <p:sp>
        <p:nvSpPr>
          <p:cNvPr id="8" name="TextBox 7"/>
          <p:cNvSpPr txBox="1"/>
          <p:nvPr/>
        </p:nvSpPr>
        <p:spPr>
          <a:xfrm>
            <a:off x="5280874" y="2652859"/>
            <a:ext cx="2416453" cy="338039"/>
          </a:xfrm>
          <a:prstGeom prst="rect">
            <a:avLst/>
          </a:prstGeom>
        </p:spPr>
        <p:txBody>
          <a:bodyPr vert="horz" lIns="95250" tIns="47625" rIns="95250" bIns="47625" rtlCol="0">
            <a:spAutoFit/>
          </a:bodyPr>
          <a:lstStyle/>
          <a:p>
            <a:endParaRPr lang="en-US" sz="1200" dirty="0">
              <a:solidFill>
                <a:srgbClr val="40BD7E"/>
              </a:solidFill>
            </a:endParaRPr>
          </a:p>
        </p:txBody>
      </p:sp>
      <p:sp>
        <p:nvSpPr>
          <p:cNvPr id="9" name="TextBox 8"/>
          <p:cNvSpPr txBox="1"/>
          <p:nvPr/>
        </p:nvSpPr>
        <p:spPr>
          <a:xfrm>
            <a:off x="5532507" y="2271859"/>
            <a:ext cx="2667000" cy="338039"/>
          </a:xfrm>
          <a:prstGeom prst="rect">
            <a:avLst/>
          </a:prstGeom>
        </p:spPr>
        <p:txBody>
          <a:bodyPr vert="horz" lIns="95250" tIns="47625" rIns="95250" bIns="47625" rtlCol="0">
            <a:spAutoFit/>
          </a:bodyPr>
          <a:lstStyle/>
          <a:p>
            <a:endParaRPr lang="en-US" sz="1200" dirty="0">
              <a:solidFill>
                <a:srgbClr val="40BD7E"/>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25000"/>
          </a:schemeClr>
        </a:solidFill>
        <a:effectLst/>
      </p:bgPr>
    </p:bg>
    <p:spTree>
      <p:nvGrpSpPr>
        <p:cNvPr id="1" name=""/>
        <p:cNvGrpSpPr/>
        <p:nvPr/>
      </p:nvGrpSpPr>
      <p:grpSpPr>
        <a:xfrm>
          <a:off x="0" y="0"/>
          <a:ext cx="0" cy="0"/>
          <a:chOff x="0" y="0"/>
          <a:chExt cx="0" cy="0"/>
        </a:xfrm>
      </p:grpSpPr>
      <p:sp>
        <p:nvSpPr>
          <p:cNvPr id="2" name="Rounded Rectangle 1"/>
          <p:cNvSpPr/>
          <p:nvPr/>
        </p:nvSpPr>
        <p:spPr>
          <a:xfrm flipH="1">
            <a:off x="668324" y="417543"/>
            <a:ext cx="7751378" cy="589946"/>
          </a:xfrm>
          <a:prstGeom prst="roundRect">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r>
              <a:rPr lang="en-US" sz="2000" b="1" dirty="0" err="1" smtClean="0">
                <a:solidFill>
                  <a:schemeClr val="bg2">
                    <a:lumMod val="10000"/>
                  </a:schemeClr>
                </a:solidFill>
              </a:rPr>
              <a:t>ExecutorService</a:t>
            </a:r>
            <a:endParaRPr lang="en-US" sz="2000" b="1" dirty="0">
              <a:solidFill>
                <a:schemeClr val="bg2">
                  <a:lumMod val="10000"/>
                </a:schemeClr>
              </a:solidFill>
            </a:endParaRPr>
          </a:p>
        </p:txBody>
      </p:sp>
      <p:sp>
        <p:nvSpPr>
          <p:cNvPr id="3" name="Folded Corner 2"/>
          <p:cNvSpPr/>
          <p:nvPr/>
        </p:nvSpPr>
        <p:spPr>
          <a:xfrm>
            <a:off x="668325" y="1182557"/>
            <a:ext cx="7751378" cy="3729862"/>
          </a:xfrm>
          <a:prstGeom prst="foldedCorner">
            <a:avLst>
              <a:gd name="adj" fmla="val 0"/>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t">
            <a:noAutofit/>
          </a:bodyPr>
          <a:lstStyle/>
          <a:p>
            <a:pPr marL="342900" indent="-342900">
              <a:spcAft>
                <a:spcPts val="525"/>
              </a:spcAft>
              <a:buFont typeface="Wingdings"/>
              <a:buChar char=""/>
            </a:pPr>
            <a:endParaRPr lang="vi-VN" dirty="0">
              <a:solidFill>
                <a:schemeClr val="bg2">
                  <a:lumMod val="10000"/>
                </a:schemeClr>
              </a:solidFill>
            </a:endParaRPr>
          </a:p>
        </p:txBody>
      </p:sp>
      <p:sp>
        <p:nvSpPr>
          <p:cNvPr id="4" name="TextBox 3"/>
          <p:cNvSpPr txBox="1"/>
          <p:nvPr/>
        </p:nvSpPr>
        <p:spPr>
          <a:xfrm>
            <a:off x="4531646" y="3698597"/>
            <a:ext cx="1000861" cy="318154"/>
          </a:xfrm>
          <a:prstGeom prst="rect">
            <a:avLst/>
          </a:prstGeom>
        </p:spPr>
        <p:txBody>
          <a:bodyPr vert="horz" lIns="95250" tIns="47625" rIns="95250" bIns="47625" rtlCol="0">
            <a:spAutoFit/>
          </a:bodyPr>
          <a:lstStyle/>
          <a:p>
            <a:endParaRPr lang="en-US" dirty="0">
              <a:solidFill>
                <a:srgbClr val="FFC000"/>
              </a:solidFill>
            </a:endParaRPr>
          </a:p>
        </p:txBody>
      </p:sp>
      <p:sp>
        <p:nvSpPr>
          <p:cNvPr id="5" name="TextBox 4"/>
          <p:cNvSpPr txBox="1"/>
          <p:nvPr/>
        </p:nvSpPr>
        <p:spPr>
          <a:xfrm>
            <a:off x="5760119" y="3710133"/>
            <a:ext cx="1047259" cy="311526"/>
          </a:xfrm>
          <a:prstGeom prst="rect">
            <a:avLst/>
          </a:prstGeom>
        </p:spPr>
        <p:txBody>
          <a:bodyPr vert="horz" lIns="95250" tIns="47625" rIns="95250" bIns="47625" rtlCol="0">
            <a:spAutoFit/>
          </a:bodyPr>
          <a:lstStyle/>
          <a:p>
            <a:endParaRPr lang="en-US" dirty="0">
              <a:solidFill>
                <a:srgbClr val="FFC000"/>
              </a:solidFill>
            </a:endParaRPr>
          </a:p>
        </p:txBody>
      </p:sp>
      <p:sp>
        <p:nvSpPr>
          <p:cNvPr id="6" name="TextBox 5"/>
          <p:cNvSpPr txBox="1"/>
          <p:nvPr/>
        </p:nvSpPr>
        <p:spPr>
          <a:xfrm>
            <a:off x="6807378" y="3218250"/>
            <a:ext cx="684502" cy="371180"/>
          </a:xfrm>
          <a:prstGeom prst="rect">
            <a:avLst/>
          </a:prstGeom>
        </p:spPr>
        <p:txBody>
          <a:bodyPr vert="horz" lIns="95250" tIns="47625" rIns="95250" bIns="47625" rtlCol="0">
            <a:spAutoFit/>
          </a:bodyPr>
          <a:lstStyle/>
          <a:p>
            <a:endParaRPr lang="en-US" dirty="0">
              <a:solidFill>
                <a:srgbClr val="FFC000"/>
              </a:solidFill>
            </a:endParaRPr>
          </a:p>
        </p:txBody>
      </p:sp>
      <p:sp>
        <p:nvSpPr>
          <p:cNvPr id="7" name="TextBox 6"/>
          <p:cNvSpPr txBox="1"/>
          <p:nvPr/>
        </p:nvSpPr>
        <p:spPr>
          <a:xfrm>
            <a:off x="5950619" y="3900633"/>
            <a:ext cx="1047259" cy="311526"/>
          </a:xfrm>
          <a:prstGeom prst="rect">
            <a:avLst/>
          </a:prstGeom>
        </p:spPr>
        <p:txBody>
          <a:bodyPr vert="horz" lIns="95250" tIns="47625" rIns="95250" bIns="47625" rtlCol="0">
            <a:spAutoFit/>
          </a:bodyPr>
          <a:lstStyle/>
          <a:p>
            <a:endParaRPr lang="en-US" dirty="0">
              <a:solidFill>
                <a:srgbClr val="FFC000"/>
              </a:solidFill>
            </a:endParaRPr>
          </a:p>
        </p:txBody>
      </p:sp>
      <p:sp>
        <p:nvSpPr>
          <p:cNvPr id="8" name="TextBox 7"/>
          <p:cNvSpPr txBox="1"/>
          <p:nvPr/>
        </p:nvSpPr>
        <p:spPr>
          <a:xfrm>
            <a:off x="4621734" y="2392788"/>
            <a:ext cx="1981838" cy="331411"/>
          </a:xfrm>
          <a:prstGeom prst="rect">
            <a:avLst/>
          </a:prstGeom>
        </p:spPr>
        <p:txBody>
          <a:bodyPr vert="horz" lIns="95250" tIns="47625" rIns="95250" bIns="47625" rtlCol="0">
            <a:spAutoFit/>
          </a:bodyPr>
          <a:lstStyle/>
          <a:p>
            <a:endParaRPr lang="en-US" dirty="0"/>
          </a:p>
        </p:txBody>
      </p:sp>
      <p:sp>
        <p:nvSpPr>
          <p:cNvPr id="9" name="TextBox 8"/>
          <p:cNvSpPr txBox="1"/>
          <p:nvPr/>
        </p:nvSpPr>
        <p:spPr>
          <a:xfrm>
            <a:off x="5280874" y="2652859"/>
            <a:ext cx="2416453" cy="338039"/>
          </a:xfrm>
          <a:prstGeom prst="rect">
            <a:avLst/>
          </a:prstGeom>
        </p:spPr>
        <p:txBody>
          <a:bodyPr vert="horz" lIns="95250" tIns="47625" rIns="95250" bIns="47625" rtlCol="0">
            <a:spAutoFit/>
          </a:bodyPr>
          <a:lstStyle/>
          <a:p>
            <a:endParaRPr lang="en-US" sz="1200" dirty="0">
              <a:solidFill>
                <a:srgbClr val="40BD7E"/>
              </a:solidFill>
            </a:endParaRPr>
          </a:p>
        </p:txBody>
      </p:sp>
      <p:sp>
        <p:nvSpPr>
          <p:cNvPr id="10" name="Rounded Rectangle 9"/>
          <p:cNvSpPr/>
          <p:nvPr/>
        </p:nvSpPr>
        <p:spPr>
          <a:xfrm>
            <a:off x="2956728" y="2484966"/>
            <a:ext cx="3174572" cy="478465"/>
          </a:xfrm>
          <a:prstGeom prst="roundRect">
            <a:avLst/>
          </a:prstGeom>
          <a:solidFill>
            <a:schemeClr val="tx2">
              <a:alpha val="100000"/>
            </a:schemeClr>
          </a:solidFill>
          <a:ln w="28575" cap="flat">
            <a:solidFill>
              <a:srgbClr val="36BB78"/>
            </a:solidFill>
            <a:prstDash val="solid"/>
            <a:round/>
          </a:ln>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r>
              <a:rPr lang="en-US" dirty="0" err="1" smtClean="0">
                <a:solidFill>
                  <a:schemeClr val="tx2">
                    <a:lumMod val="50000"/>
                    <a:lumOff val="50000"/>
                  </a:schemeClr>
                </a:solidFill>
              </a:rPr>
              <a:t>ExecutorService</a:t>
            </a:r>
            <a:endParaRPr lang="en-US" dirty="0">
              <a:solidFill>
                <a:schemeClr val="tx2">
                  <a:lumMod val="50000"/>
                  <a:lumOff val="50000"/>
                </a:schemeClr>
              </a:solidFill>
            </a:endParaRPr>
          </a:p>
        </p:txBody>
      </p:sp>
      <p:sp>
        <p:nvSpPr>
          <p:cNvPr id="11" name="Rounded Rectangle 10"/>
          <p:cNvSpPr/>
          <p:nvPr/>
        </p:nvSpPr>
        <p:spPr>
          <a:xfrm>
            <a:off x="2956728" y="1428750"/>
            <a:ext cx="3174572" cy="478465"/>
          </a:xfrm>
          <a:prstGeom prst="roundRect">
            <a:avLst/>
          </a:prstGeom>
          <a:solidFill>
            <a:schemeClr val="tx2">
              <a:alpha val="100000"/>
            </a:schemeClr>
          </a:solidFill>
          <a:ln w="28575" cap="flat">
            <a:solidFill>
              <a:srgbClr val="36BB78"/>
            </a:solidFill>
            <a:prstDash val="solid"/>
            <a:round/>
          </a:ln>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r>
              <a:rPr lang="en-US" dirty="0" smtClean="0">
                <a:solidFill>
                  <a:schemeClr val="tx2">
                    <a:lumMod val="50000"/>
                    <a:lumOff val="50000"/>
                  </a:schemeClr>
                </a:solidFill>
              </a:rPr>
              <a:t>Executor</a:t>
            </a:r>
            <a:endParaRPr lang="en-US" dirty="0">
              <a:solidFill>
                <a:schemeClr val="tx2">
                  <a:lumMod val="50000"/>
                  <a:lumOff val="50000"/>
                </a:schemeClr>
              </a:solidFill>
            </a:endParaRPr>
          </a:p>
        </p:txBody>
      </p:sp>
      <p:sp>
        <p:nvSpPr>
          <p:cNvPr id="12" name="Rounded Rectangle 11"/>
          <p:cNvSpPr/>
          <p:nvPr/>
        </p:nvSpPr>
        <p:spPr>
          <a:xfrm>
            <a:off x="2944360" y="3459278"/>
            <a:ext cx="3174572" cy="478465"/>
          </a:xfrm>
          <a:prstGeom prst="roundRect">
            <a:avLst/>
          </a:prstGeom>
          <a:solidFill>
            <a:schemeClr val="tx2">
              <a:alpha val="100000"/>
            </a:schemeClr>
          </a:solidFill>
          <a:ln w="28575" cap="flat">
            <a:solidFill>
              <a:srgbClr val="36BB78"/>
            </a:solidFill>
            <a:prstDash val="solid"/>
            <a:round/>
          </a:ln>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r>
              <a:rPr lang="en-US" dirty="0" err="1" smtClean="0">
                <a:solidFill>
                  <a:schemeClr val="tx2">
                    <a:lumMod val="50000"/>
                    <a:lumOff val="50000"/>
                  </a:schemeClr>
                </a:solidFill>
              </a:rPr>
              <a:t>ScheduledExecutorService</a:t>
            </a:r>
            <a:endParaRPr lang="en-US" dirty="0">
              <a:solidFill>
                <a:schemeClr val="tx2">
                  <a:lumMod val="50000"/>
                  <a:lumOff val="50000"/>
                </a:schemeClr>
              </a:solidFill>
            </a:endParaRPr>
          </a:p>
        </p:txBody>
      </p:sp>
      <p:cxnSp>
        <p:nvCxnSpPr>
          <p:cNvPr id="14" name="Straight Arrow Connector 13"/>
          <p:cNvCxnSpPr>
            <a:stCxn id="10" idx="0"/>
          </p:cNvCxnSpPr>
          <p:nvPr/>
        </p:nvCxnSpPr>
        <p:spPr>
          <a:xfrm flipH="1" flipV="1">
            <a:off x="4544013" y="1907215"/>
            <a:ext cx="1" cy="5777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0" idx="2"/>
          </p:cNvCxnSpPr>
          <p:nvPr/>
        </p:nvCxnSpPr>
        <p:spPr>
          <a:xfrm flipV="1">
            <a:off x="4544014" y="2963431"/>
            <a:ext cx="0" cy="4404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346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25000"/>
          </a:schemeClr>
        </a:solidFill>
        <a:effectLst/>
      </p:bgPr>
    </p:bg>
    <p:spTree>
      <p:nvGrpSpPr>
        <p:cNvPr id="1" name=""/>
        <p:cNvGrpSpPr/>
        <p:nvPr/>
      </p:nvGrpSpPr>
      <p:grpSpPr>
        <a:xfrm>
          <a:off x="0" y="0"/>
          <a:ext cx="0" cy="0"/>
          <a:chOff x="0" y="0"/>
          <a:chExt cx="0" cy="0"/>
        </a:xfrm>
      </p:grpSpPr>
      <p:sp>
        <p:nvSpPr>
          <p:cNvPr id="2" name="Rounded Rectangle 1"/>
          <p:cNvSpPr/>
          <p:nvPr/>
        </p:nvSpPr>
        <p:spPr>
          <a:xfrm flipH="1">
            <a:off x="668324" y="417543"/>
            <a:ext cx="7751378" cy="589946"/>
          </a:xfrm>
          <a:prstGeom prst="roundRect">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r>
              <a:rPr lang="en-US" sz="2000" b="1" dirty="0" err="1" smtClean="0">
                <a:solidFill>
                  <a:schemeClr val="bg2">
                    <a:lumMod val="10000"/>
                  </a:schemeClr>
                </a:solidFill>
              </a:rPr>
              <a:t>ExecutorService</a:t>
            </a:r>
            <a:endParaRPr lang="en-US" sz="2000" b="1" dirty="0">
              <a:solidFill>
                <a:schemeClr val="bg2">
                  <a:lumMod val="10000"/>
                </a:schemeClr>
              </a:solidFill>
            </a:endParaRPr>
          </a:p>
        </p:txBody>
      </p:sp>
      <p:sp>
        <p:nvSpPr>
          <p:cNvPr id="3" name="Folded Corner 2"/>
          <p:cNvSpPr/>
          <p:nvPr/>
        </p:nvSpPr>
        <p:spPr>
          <a:xfrm>
            <a:off x="668325" y="1182557"/>
            <a:ext cx="7751378" cy="3729862"/>
          </a:xfrm>
          <a:prstGeom prst="foldedCorner">
            <a:avLst>
              <a:gd name="adj" fmla="val 0"/>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t">
            <a:noAutofit/>
          </a:bodyPr>
          <a:lstStyle/>
          <a:p>
            <a:pPr marL="342900" indent="-342900">
              <a:spcAft>
                <a:spcPts val="525"/>
              </a:spcAft>
              <a:buFont typeface="Wingdings"/>
              <a:buChar char=""/>
            </a:pPr>
            <a:r>
              <a:rPr lang="en-US" dirty="0" smtClean="0">
                <a:solidFill>
                  <a:schemeClr val="bg2">
                    <a:lumMod val="10000"/>
                  </a:schemeClr>
                </a:solidFill>
              </a:rPr>
              <a:t>-</a:t>
            </a:r>
            <a:r>
              <a:rPr lang="en-US" dirty="0" err="1" smtClean="0">
                <a:solidFill>
                  <a:schemeClr val="bg2">
                    <a:lumMod val="10000"/>
                  </a:schemeClr>
                </a:solidFill>
              </a:rPr>
              <a:t>mai</a:t>
            </a:r>
            <a:r>
              <a:rPr lang="en-US" dirty="0" smtClean="0">
                <a:solidFill>
                  <a:schemeClr val="bg2">
                    <a:lumMod val="10000"/>
                  </a:schemeClr>
                </a:solidFill>
              </a:rPr>
              <a:t> </a:t>
            </a:r>
            <a:r>
              <a:rPr lang="en-US" dirty="0" err="1" smtClean="0">
                <a:solidFill>
                  <a:schemeClr val="bg2">
                    <a:lumMod val="10000"/>
                  </a:schemeClr>
                </a:solidFill>
              </a:rPr>
              <a:t>multe</a:t>
            </a:r>
            <a:r>
              <a:rPr lang="en-US" dirty="0" smtClean="0">
                <a:solidFill>
                  <a:schemeClr val="bg2">
                    <a:lumMod val="10000"/>
                  </a:schemeClr>
                </a:solidFill>
              </a:rPr>
              <a:t> </a:t>
            </a:r>
            <a:r>
              <a:rPr lang="en-US" dirty="0" err="1" smtClean="0">
                <a:solidFill>
                  <a:schemeClr val="bg2">
                    <a:lumMod val="10000"/>
                  </a:schemeClr>
                </a:solidFill>
              </a:rPr>
              <a:t>functionalitati</a:t>
            </a:r>
            <a:r>
              <a:rPr lang="en-US" dirty="0" smtClean="0">
                <a:solidFill>
                  <a:schemeClr val="bg2">
                    <a:lumMod val="10000"/>
                  </a:schemeClr>
                </a:solidFill>
              </a:rPr>
              <a:t> </a:t>
            </a:r>
            <a:r>
              <a:rPr lang="en-US" dirty="0" err="1" smtClean="0">
                <a:solidFill>
                  <a:schemeClr val="bg2">
                    <a:lumMod val="10000"/>
                  </a:schemeClr>
                </a:solidFill>
              </a:rPr>
              <a:t>decat</a:t>
            </a:r>
            <a:r>
              <a:rPr lang="en-US" dirty="0" smtClean="0">
                <a:solidFill>
                  <a:schemeClr val="bg2">
                    <a:lumMod val="10000"/>
                  </a:schemeClr>
                </a:solidFill>
              </a:rPr>
              <a:t> </a:t>
            </a:r>
            <a:r>
              <a:rPr lang="en-US" dirty="0" smtClean="0">
                <a:solidFill>
                  <a:srgbClr val="FF0000"/>
                </a:solidFill>
              </a:rPr>
              <a:t>Thread</a:t>
            </a:r>
          </a:p>
          <a:p>
            <a:pPr marL="342900" indent="-342900">
              <a:spcAft>
                <a:spcPts val="525"/>
              </a:spcAft>
              <a:buFont typeface="Wingdings"/>
              <a:buChar char=""/>
            </a:pPr>
            <a:r>
              <a:rPr lang="en-US" dirty="0" smtClean="0">
                <a:solidFill>
                  <a:schemeClr val="bg2">
                    <a:lumMod val="10000"/>
                  </a:schemeClr>
                </a:solidFill>
              </a:rPr>
              <a:t>In spate se </a:t>
            </a:r>
            <a:r>
              <a:rPr lang="en-US" dirty="0" err="1" smtClean="0">
                <a:solidFill>
                  <a:schemeClr val="bg2">
                    <a:lumMod val="10000"/>
                  </a:schemeClr>
                </a:solidFill>
              </a:rPr>
              <a:t>vor</a:t>
            </a:r>
            <a:r>
              <a:rPr lang="en-US" dirty="0" smtClean="0">
                <a:solidFill>
                  <a:schemeClr val="bg2">
                    <a:lumMod val="10000"/>
                  </a:schemeClr>
                </a:solidFill>
              </a:rPr>
              <a:t> </a:t>
            </a:r>
            <a:r>
              <a:rPr lang="en-US" dirty="0" err="1" smtClean="0">
                <a:solidFill>
                  <a:schemeClr val="bg2">
                    <a:lumMod val="10000"/>
                  </a:schemeClr>
                </a:solidFill>
              </a:rPr>
              <a:t>crea</a:t>
            </a:r>
            <a:r>
              <a:rPr lang="en-US" dirty="0" smtClean="0">
                <a:solidFill>
                  <a:schemeClr val="bg2">
                    <a:lumMod val="10000"/>
                  </a:schemeClr>
                </a:solidFill>
              </a:rPr>
              <a:t> tot </a:t>
            </a:r>
            <a:r>
              <a:rPr lang="en-US" dirty="0" err="1" smtClean="0">
                <a:solidFill>
                  <a:schemeClr val="bg2">
                    <a:lumMod val="10000"/>
                  </a:schemeClr>
                </a:solidFill>
              </a:rPr>
              <a:t>instante</a:t>
            </a:r>
            <a:r>
              <a:rPr lang="en-US" dirty="0" smtClean="0">
                <a:solidFill>
                  <a:schemeClr val="bg2">
                    <a:lumMod val="10000"/>
                  </a:schemeClr>
                </a:solidFill>
              </a:rPr>
              <a:t> de Thread, </a:t>
            </a:r>
            <a:r>
              <a:rPr lang="en-US" dirty="0" err="1" smtClean="0">
                <a:solidFill>
                  <a:schemeClr val="bg2">
                    <a:lumMod val="10000"/>
                  </a:schemeClr>
                </a:solidFill>
              </a:rPr>
              <a:t>doar</a:t>
            </a:r>
            <a:r>
              <a:rPr lang="en-US" dirty="0" smtClean="0">
                <a:solidFill>
                  <a:schemeClr val="bg2">
                    <a:lumMod val="10000"/>
                  </a:schemeClr>
                </a:solidFill>
              </a:rPr>
              <a:t> ca </a:t>
            </a:r>
            <a:r>
              <a:rPr lang="en-US" dirty="0" err="1" smtClean="0">
                <a:solidFill>
                  <a:schemeClr val="bg2">
                    <a:lumMod val="10000"/>
                  </a:schemeClr>
                </a:solidFill>
              </a:rPr>
              <a:t>noi</a:t>
            </a:r>
            <a:r>
              <a:rPr lang="en-US" dirty="0" smtClean="0">
                <a:solidFill>
                  <a:schemeClr val="bg2">
                    <a:lumMod val="10000"/>
                  </a:schemeClr>
                </a:solidFill>
              </a:rPr>
              <a:t> o </a:t>
            </a:r>
            <a:r>
              <a:rPr lang="en-US" dirty="0" err="1" smtClean="0">
                <a:solidFill>
                  <a:schemeClr val="bg2">
                    <a:lumMod val="10000"/>
                  </a:schemeClr>
                </a:solidFill>
              </a:rPr>
              <a:t>sa</a:t>
            </a:r>
            <a:r>
              <a:rPr lang="en-US" dirty="0">
                <a:solidFill>
                  <a:schemeClr val="bg2">
                    <a:lumMod val="10000"/>
                  </a:schemeClr>
                </a:solidFill>
              </a:rPr>
              <a:t> </a:t>
            </a:r>
            <a:r>
              <a:rPr lang="en-US" dirty="0" err="1" smtClean="0">
                <a:solidFill>
                  <a:schemeClr val="bg2">
                    <a:lumMod val="10000"/>
                  </a:schemeClr>
                </a:solidFill>
              </a:rPr>
              <a:t>lucram</a:t>
            </a:r>
            <a:r>
              <a:rPr lang="en-US" dirty="0" smtClean="0">
                <a:solidFill>
                  <a:schemeClr val="bg2">
                    <a:lumMod val="10000"/>
                  </a:schemeClr>
                </a:solidFill>
              </a:rPr>
              <a:t> </a:t>
            </a:r>
            <a:r>
              <a:rPr lang="en-US" dirty="0" err="1" smtClean="0">
                <a:solidFill>
                  <a:schemeClr val="bg2">
                    <a:lumMod val="10000"/>
                  </a:schemeClr>
                </a:solidFill>
              </a:rPr>
              <a:t>doar</a:t>
            </a:r>
            <a:r>
              <a:rPr lang="en-US" dirty="0" smtClean="0">
                <a:solidFill>
                  <a:schemeClr val="bg2">
                    <a:lumMod val="10000"/>
                  </a:schemeClr>
                </a:solidFill>
              </a:rPr>
              <a:t> cu </a:t>
            </a:r>
            <a:r>
              <a:rPr lang="en-US" dirty="0" err="1" smtClean="0">
                <a:solidFill>
                  <a:srgbClr val="FF0000"/>
                </a:solidFill>
              </a:rPr>
              <a:t>ExecutorService</a:t>
            </a:r>
            <a:endParaRPr lang="en-US" dirty="0" smtClean="0">
              <a:solidFill>
                <a:srgbClr val="FF0000"/>
              </a:solidFill>
            </a:endParaRPr>
          </a:p>
          <a:p>
            <a:pPr marL="342900" indent="-342900">
              <a:spcAft>
                <a:spcPts val="525"/>
              </a:spcAft>
              <a:buFont typeface="Wingdings"/>
              <a:buChar char=""/>
            </a:pPr>
            <a:r>
              <a:rPr lang="en-US" dirty="0" smtClean="0">
                <a:solidFill>
                  <a:srgbClr val="FF0000"/>
                </a:solidFill>
              </a:rPr>
              <a:t>Executors</a:t>
            </a:r>
            <a:r>
              <a:rPr lang="en-US" dirty="0" smtClean="0">
                <a:solidFill>
                  <a:schemeClr val="bg2">
                    <a:lumMod val="10000"/>
                  </a:schemeClr>
                </a:solidFill>
              </a:rPr>
              <a:t> – </a:t>
            </a:r>
            <a:r>
              <a:rPr lang="en-US" dirty="0" err="1" smtClean="0">
                <a:solidFill>
                  <a:schemeClr val="bg2">
                    <a:lumMod val="10000"/>
                  </a:schemeClr>
                </a:solidFill>
              </a:rPr>
              <a:t>clasa</a:t>
            </a:r>
            <a:r>
              <a:rPr lang="en-US" dirty="0" smtClean="0">
                <a:solidFill>
                  <a:schemeClr val="bg2">
                    <a:lumMod val="10000"/>
                  </a:schemeClr>
                </a:solidFill>
              </a:rPr>
              <a:t> </a:t>
            </a:r>
            <a:r>
              <a:rPr lang="en-US" dirty="0" err="1" smtClean="0">
                <a:solidFill>
                  <a:schemeClr val="bg2">
                    <a:lumMod val="10000"/>
                  </a:schemeClr>
                </a:solidFill>
              </a:rPr>
              <a:t>utilitara</a:t>
            </a:r>
            <a:r>
              <a:rPr lang="en-US" dirty="0" smtClean="0">
                <a:solidFill>
                  <a:schemeClr val="bg2">
                    <a:lumMod val="10000"/>
                  </a:schemeClr>
                </a:solidFill>
              </a:rPr>
              <a:t> din care </a:t>
            </a:r>
            <a:r>
              <a:rPr lang="en-US" dirty="0" err="1" smtClean="0">
                <a:solidFill>
                  <a:schemeClr val="bg2">
                    <a:lumMod val="10000"/>
                  </a:schemeClr>
                </a:solidFill>
              </a:rPr>
              <a:t>obtinem</a:t>
            </a:r>
            <a:r>
              <a:rPr lang="en-US" dirty="0" smtClean="0">
                <a:solidFill>
                  <a:schemeClr val="bg2">
                    <a:lumMod val="10000"/>
                  </a:schemeClr>
                </a:solidFill>
              </a:rPr>
              <a:t> </a:t>
            </a:r>
            <a:r>
              <a:rPr lang="en-US" dirty="0" err="1" smtClean="0">
                <a:solidFill>
                  <a:schemeClr val="bg2">
                    <a:lumMod val="10000"/>
                  </a:schemeClr>
                </a:solidFill>
              </a:rPr>
              <a:t>instantele</a:t>
            </a:r>
            <a:r>
              <a:rPr lang="en-US" dirty="0" smtClean="0">
                <a:solidFill>
                  <a:schemeClr val="bg2">
                    <a:lumMod val="10000"/>
                  </a:schemeClr>
                </a:solidFill>
              </a:rPr>
              <a:t> </a:t>
            </a:r>
            <a:r>
              <a:rPr lang="en-US" dirty="0" err="1" smtClean="0">
                <a:solidFill>
                  <a:schemeClr val="bg2">
                    <a:lumMod val="10000"/>
                  </a:schemeClr>
                </a:solidFill>
              </a:rPr>
              <a:t>si</a:t>
            </a:r>
            <a:r>
              <a:rPr lang="en-US" dirty="0" smtClean="0">
                <a:solidFill>
                  <a:schemeClr val="bg2">
                    <a:lumMod val="10000"/>
                  </a:schemeClr>
                </a:solidFill>
              </a:rPr>
              <a:t> </a:t>
            </a:r>
            <a:r>
              <a:rPr lang="en-US" dirty="0" err="1" smtClean="0">
                <a:solidFill>
                  <a:schemeClr val="bg2">
                    <a:lumMod val="10000"/>
                  </a:schemeClr>
                </a:solidFill>
              </a:rPr>
              <a:t>apelam</a:t>
            </a:r>
            <a:r>
              <a:rPr lang="en-US" dirty="0" smtClean="0">
                <a:solidFill>
                  <a:schemeClr val="bg2">
                    <a:lumMod val="10000"/>
                  </a:schemeClr>
                </a:solidFill>
              </a:rPr>
              <a:t> 			</a:t>
            </a:r>
            <a:r>
              <a:rPr lang="en-US" dirty="0" err="1" smtClean="0">
                <a:solidFill>
                  <a:schemeClr val="bg2">
                    <a:lumMod val="10000"/>
                  </a:schemeClr>
                </a:solidFill>
              </a:rPr>
              <a:t>metodele</a:t>
            </a:r>
            <a:endParaRPr lang="en-US" dirty="0" smtClean="0">
              <a:solidFill>
                <a:schemeClr val="bg2">
                  <a:lumMod val="10000"/>
                </a:schemeClr>
              </a:solidFill>
            </a:endParaRPr>
          </a:p>
          <a:p>
            <a:pPr marL="342900" indent="-342900">
              <a:spcAft>
                <a:spcPts val="525"/>
              </a:spcAft>
              <a:buFont typeface="Wingdings"/>
              <a:buChar char=""/>
            </a:pPr>
            <a:r>
              <a:rPr lang="en-US" dirty="0">
                <a:solidFill>
                  <a:srgbClr val="FF0000"/>
                </a:solidFill>
              </a:rPr>
              <a:t>e</a:t>
            </a:r>
            <a:r>
              <a:rPr lang="en-US" dirty="0" smtClean="0">
                <a:solidFill>
                  <a:srgbClr val="FF0000"/>
                </a:solidFill>
              </a:rPr>
              <a:t>xecute() </a:t>
            </a:r>
            <a:r>
              <a:rPr lang="en-US" dirty="0" smtClean="0">
                <a:solidFill>
                  <a:schemeClr val="bg2">
                    <a:lumMod val="10000"/>
                  </a:schemeClr>
                </a:solidFill>
              </a:rPr>
              <a:t>-&gt; ii spun </a:t>
            </a:r>
            <a:r>
              <a:rPr lang="en-US" dirty="0" err="1" smtClean="0">
                <a:solidFill>
                  <a:schemeClr val="bg2">
                    <a:lumMod val="10000"/>
                  </a:schemeClr>
                </a:solidFill>
              </a:rPr>
              <a:t>sa</a:t>
            </a:r>
            <a:r>
              <a:rPr lang="en-US" dirty="0" smtClean="0">
                <a:solidFill>
                  <a:schemeClr val="bg2">
                    <a:lumMod val="10000"/>
                  </a:schemeClr>
                </a:solidFill>
              </a:rPr>
              <a:t> execute un task de </a:t>
            </a:r>
            <a:r>
              <a:rPr lang="en-US" dirty="0" err="1" smtClean="0">
                <a:solidFill>
                  <a:schemeClr val="bg2">
                    <a:lumMod val="10000"/>
                  </a:schemeClr>
                </a:solidFill>
              </a:rPr>
              <a:t>tipul</a:t>
            </a:r>
            <a:r>
              <a:rPr lang="en-US" dirty="0" smtClean="0">
                <a:solidFill>
                  <a:schemeClr val="bg2">
                    <a:lumMod val="10000"/>
                  </a:schemeClr>
                </a:solidFill>
              </a:rPr>
              <a:t> </a:t>
            </a:r>
            <a:r>
              <a:rPr lang="en-US" dirty="0" smtClean="0">
                <a:solidFill>
                  <a:srgbClr val="FF0000"/>
                </a:solidFill>
              </a:rPr>
              <a:t>Runnable </a:t>
            </a:r>
          </a:p>
          <a:p>
            <a:pPr marL="342900" indent="-342900">
              <a:spcAft>
                <a:spcPts val="525"/>
              </a:spcAft>
              <a:buFont typeface="Wingdings"/>
              <a:buChar char=""/>
            </a:pPr>
            <a:r>
              <a:rPr lang="en-US" dirty="0" smtClean="0">
                <a:solidFill>
                  <a:srgbClr val="FF0000"/>
                </a:solidFill>
              </a:rPr>
              <a:t>FFF IMPORTANT!! </a:t>
            </a:r>
            <a:r>
              <a:rPr lang="en-US" dirty="0" smtClean="0">
                <a:solidFill>
                  <a:schemeClr val="bg2">
                    <a:lumMod val="10000"/>
                  </a:schemeClr>
                </a:solidFill>
              </a:rPr>
              <a:t>– </a:t>
            </a:r>
            <a:r>
              <a:rPr lang="en-US" dirty="0" err="1" smtClean="0">
                <a:solidFill>
                  <a:schemeClr val="bg2">
                    <a:lumMod val="10000"/>
                  </a:schemeClr>
                </a:solidFill>
              </a:rPr>
              <a:t>sa</a:t>
            </a:r>
            <a:r>
              <a:rPr lang="en-US" dirty="0" smtClean="0">
                <a:solidFill>
                  <a:schemeClr val="bg2">
                    <a:lumMod val="10000"/>
                  </a:schemeClr>
                </a:solidFill>
              </a:rPr>
              <a:t> </a:t>
            </a:r>
            <a:r>
              <a:rPr lang="en-US" dirty="0" err="1" smtClean="0">
                <a:solidFill>
                  <a:schemeClr val="bg2">
                    <a:lumMod val="10000"/>
                  </a:schemeClr>
                </a:solidFill>
              </a:rPr>
              <a:t>inchidem</a:t>
            </a:r>
            <a:r>
              <a:rPr lang="en-US" dirty="0" smtClean="0">
                <a:solidFill>
                  <a:schemeClr val="bg2">
                    <a:lumMod val="10000"/>
                  </a:schemeClr>
                </a:solidFill>
              </a:rPr>
              <a:t> </a:t>
            </a:r>
            <a:r>
              <a:rPr lang="en-US" dirty="0" err="1" smtClean="0">
                <a:solidFill>
                  <a:schemeClr val="bg2">
                    <a:lumMod val="10000"/>
                  </a:schemeClr>
                </a:solidFill>
              </a:rPr>
              <a:t>ExecutorService</a:t>
            </a:r>
            <a:r>
              <a:rPr lang="en-US" dirty="0" smtClean="0">
                <a:solidFill>
                  <a:schemeClr val="bg2">
                    <a:lumMod val="10000"/>
                  </a:schemeClr>
                </a:solidFill>
              </a:rPr>
              <a:t> </a:t>
            </a:r>
          </a:p>
          <a:p>
            <a:pPr marL="342900" indent="-342900">
              <a:spcAft>
                <a:spcPts val="525"/>
              </a:spcAft>
              <a:buFont typeface="Wingdings"/>
              <a:buChar char=""/>
            </a:pPr>
            <a:r>
              <a:rPr lang="en-US" dirty="0">
                <a:solidFill>
                  <a:srgbClr val="FF0000"/>
                </a:solidFill>
              </a:rPr>
              <a:t>s</a:t>
            </a:r>
            <a:r>
              <a:rPr lang="en-US" dirty="0" smtClean="0">
                <a:solidFill>
                  <a:srgbClr val="FF0000"/>
                </a:solidFill>
              </a:rPr>
              <a:t>hutdown() – </a:t>
            </a:r>
            <a:r>
              <a:rPr lang="en-US" dirty="0" err="1">
                <a:solidFill>
                  <a:schemeClr val="bg2">
                    <a:lumMod val="10000"/>
                  </a:schemeClr>
                </a:solidFill>
              </a:rPr>
              <a:t>metoda</a:t>
            </a:r>
            <a:r>
              <a:rPr lang="en-US" dirty="0">
                <a:solidFill>
                  <a:schemeClr val="bg2">
                    <a:lumMod val="10000"/>
                  </a:schemeClr>
                </a:solidFill>
              </a:rPr>
              <a:t> de </a:t>
            </a:r>
            <a:r>
              <a:rPr lang="en-US" dirty="0" err="1">
                <a:solidFill>
                  <a:schemeClr val="bg2">
                    <a:lumMod val="10000"/>
                  </a:schemeClr>
                </a:solidFill>
              </a:rPr>
              <a:t>inchidere</a:t>
            </a:r>
            <a:r>
              <a:rPr lang="en-US" dirty="0">
                <a:solidFill>
                  <a:schemeClr val="bg2">
                    <a:lumMod val="10000"/>
                  </a:schemeClr>
                </a:solidFill>
              </a:rPr>
              <a:t> </a:t>
            </a:r>
            <a:r>
              <a:rPr lang="en-US" dirty="0" smtClean="0">
                <a:solidFill>
                  <a:schemeClr val="bg2">
                    <a:lumMod val="10000"/>
                  </a:schemeClr>
                </a:solidFill>
              </a:rPr>
              <a:t>-&gt; </a:t>
            </a:r>
            <a:r>
              <a:rPr lang="en-US" dirty="0">
                <a:solidFill>
                  <a:schemeClr val="bg2">
                    <a:lumMod val="10000"/>
                  </a:schemeClr>
                </a:solidFill>
              </a:rPr>
              <a:t>se </a:t>
            </a:r>
            <a:r>
              <a:rPr lang="en-US" dirty="0" err="1">
                <a:solidFill>
                  <a:schemeClr val="bg2">
                    <a:lumMod val="10000"/>
                  </a:schemeClr>
                </a:solidFill>
              </a:rPr>
              <a:t>asteapta</a:t>
            </a:r>
            <a:r>
              <a:rPr lang="en-US" dirty="0">
                <a:solidFill>
                  <a:schemeClr val="bg2">
                    <a:lumMod val="10000"/>
                  </a:schemeClr>
                </a:solidFill>
              </a:rPr>
              <a:t> </a:t>
            </a:r>
            <a:r>
              <a:rPr lang="en-US" dirty="0" err="1">
                <a:solidFill>
                  <a:schemeClr val="bg2">
                    <a:lumMod val="10000"/>
                  </a:schemeClr>
                </a:solidFill>
              </a:rPr>
              <a:t>pana</a:t>
            </a:r>
            <a:r>
              <a:rPr lang="en-US" dirty="0">
                <a:solidFill>
                  <a:schemeClr val="bg2">
                    <a:lumMod val="10000"/>
                  </a:schemeClr>
                </a:solidFill>
              </a:rPr>
              <a:t> la </a:t>
            </a:r>
            <a:r>
              <a:rPr lang="en-US" dirty="0" err="1">
                <a:solidFill>
                  <a:schemeClr val="bg2">
                    <a:lumMod val="10000"/>
                  </a:schemeClr>
                </a:solidFill>
              </a:rPr>
              <a:t>incheierea</a:t>
            </a:r>
            <a:r>
              <a:rPr lang="en-US" dirty="0">
                <a:solidFill>
                  <a:schemeClr val="bg2">
                    <a:lumMod val="10000"/>
                  </a:schemeClr>
                </a:solidFill>
              </a:rPr>
              <a:t> </a:t>
            </a:r>
            <a:r>
              <a:rPr lang="en-US" dirty="0" err="1">
                <a:solidFill>
                  <a:schemeClr val="bg2">
                    <a:lumMod val="10000"/>
                  </a:schemeClr>
                </a:solidFill>
              </a:rPr>
              <a:t>tuturor</a:t>
            </a:r>
            <a:r>
              <a:rPr lang="en-US" dirty="0">
                <a:solidFill>
                  <a:schemeClr val="bg2">
                    <a:lumMod val="10000"/>
                  </a:schemeClr>
                </a:solidFill>
              </a:rPr>
              <a:t> </a:t>
            </a:r>
            <a:r>
              <a:rPr lang="en-US" dirty="0" smtClean="0">
                <a:solidFill>
                  <a:schemeClr val="bg2">
                    <a:lumMod val="10000"/>
                  </a:schemeClr>
                </a:solidFill>
              </a:rPr>
              <a:t>task-</a:t>
            </a:r>
            <a:r>
              <a:rPr lang="en-US" dirty="0" err="1" smtClean="0">
                <a:solidFill>
                  <a:schemeClr val="bg2">
                    <a:lumMod val="10000"/>
                  </a:schemeClr>
                </a:solidFill>
              </a:rPr>
              <a:t>urilor</a:t>
            </a:r>
            <a:r>
              <a:rPr lang="en-US" dirty="0" smtClean="0">
                <a:solidFill>
                  <a:schemeClr val="bg2">
                    <a:lumMod val="10000"/>
                  </a:schemeClr>
                </a:solidFill>
              </a:rPr>
              <a:t>-&gt; pus </a:t>
            </a:r>
            <a:r>
              <a:rPr lang="en-US" dirty="0" err="1" smtClean="0">
                <a:solidFill>
                  <a:schemeClr val="bg2">
                    <a:lumMod val="10000"/>
                  </a:schemeClr>
                </a:solidFill>
              </a:rPr>
              <a:t>pe</a:t>
            </a:r>
            <a:r>
              <a:rPr lang="en-US" dirty="0" smtClean="0">
                <a:solidFill>
                  <a:schemeClr val="bg2">
                    <a:lumMod val="10000"/>
                  </a:schemeClr>
                </a:solidFill>
              </a:rPr>
              <a:t> finally</a:t>
            </a:r>
          </a:p>
          <a:p>
            <a:pPr marL="342900" indent="-342900">
              <a:spcAft>
                <a:spcPts val="525"/>
              </a:spcAft>
              <a:buFont typeface="Wingdings"/>
              <a:buChar char=""/>
            </a:pPr>
            <a:r>
              <a:rPr lang="en-US" dirty="0" err="1" smtClean="0">
                <a:solidFill>
                  <a:srgbClr val="FF0000"/>
                </a:solidFill>
              </a:rPr>
              <a:t>shutdownnow</a:t>
            </a:r>
            <a:r>
              <a:rPr lang="en-US" dirty="0" smtClean="0">
                <a:solidFill>
                  <a:srgbClr val="FF0000"/>
                </a:solidFill>
              </a:rPr>
              <a:t>()- </a:t>
            </a:r>
            <a:r>
              <a:rPr lang="en-US" dirty="0" err="1">
                <a:solidFill>
                  <a:schemeClr val="bg2">
                    <a:lumMod val="10000"/>
                  </a:schemeClr>
                </a:solidFill>
              </a:rPr>
              <a:t>omoara</a:t>
            </a:r>
            <a:r>
              <a:rPr lang="en-US" dirty="0">
                <a:solidFill>
                  <a:schemeClr val="bg2">
                    <a:lumMod val="10000"/>
                  </a:schemeClr>
                </a:solidFill>
              </a:rPr>
              <a:t> </a:t>
            </a:r>
            <a:r>
              <a:rPr lang="en-US" dirty="0" err="1">
                <a:solidFill>
                  <a:schemeClr val="bg2">
                    <a:lumMod val="10000"/>
                  </a:schemeClr>
                </a:solidFill>
              </a:rPr>
              <a:t>toate</a:t>
            </a:r>
            <a:r>
              <a:rPr lang="en-US" dirty="0">
                <a:solidFill>
                  <a:schemeClr val="bg2">
                    <a:lumMod val="10000"/>
                  </a:schemeClr>
                </a:solidFill>
              </a:rPr>
              <a:t> task-</a:t>
            </a:r>
            <a:r>
              <a:rPr lang="en-US" dirty="0" err="1">
                <a:solidFill>
                  <a:schemeClr val="bg2">
                    <a:lumMod val="10000"/>
                  </a:schemeClr>
                </a:solidFill>
              </a:rPr>
              <a:t>urile</a:t>
            </a:r>
            <a:r>
              <a:rPr lang="en-US" dirty="0">
                <a:solidFill>
                  <a:schemeClr val="bg2">
                    <a:lumMod val="10000"/>
                  </a:schemeClr>
                </a:solidFill>
              </a:rPr>
              <a:t> </a:t>
            </a:r>
            <a:r>
              <a:rPr lang="en-US" dirty="0" err="1">
                <a:solidFill>
                  <a:schemeClr val="bg2">
                    <a:lumMod val="10000"/>
                  </a:schemeClr>
                </a:solidFill>
              </a:rPr>
              <a:t>asociate</a:t>
            </a:r>
            <a:endParaRPr lang="en-US" dirty="0">
              <a:solidFill>
                <a:schemeClr val="bg2">
                  <a:lumMod val="10000"/>
                </a:schemeClr>
              </a:solidFill>
            </a:endParaRPr>
          </a:p>
        </p:txBody>
      </p:sp>
      <p:sp>
        <p:nvSpPr>
          <p:cNvPr id="4" name="TextBox 3"/>
          <p:cNvSpPr txBox="1"/>
          <p:nvPr/>
        </p:nvSpPr>
        <p:spPr>
          <a:xfrm>
            <a:off x="4531646" y="3698597"/>
            <a:ext cx="1000861" cy="318154"/>
          </a:xfrm>
          <a:prstGeom prst="rect">
            <a:avLst/>
          </a:prstGeom>
        </p:spPr>
        <p:txBody>
          <a:bodyPr vert="horz" lIns="95250" tIns="47625" rIns="95250" bIns="47625" rtlCol="0">
            <a:spAutoFit/>
          </a:bodyPr>
          <a:lstStyle/>
          <a:p>
            <a:endParaRPr lang="en-US" dirty="0">
              <a:solidFill>
                <a:srgbClr val="FFC000"/>
              </a:solidFill>
            </a:endParaRPr>
          </a:p>
        </p:txBody>
      </p:sp>
      <p:sp>
        <p:nvSpPr>
          <p:cNvPr id="5" name="TextBox 4"/>
          <p:cNvSpPr txBox="1"/>
          <p:nvPr/>
        </p:nvSpPr>
        <p:spPr>
          <a:xfrm>
            <a:off x="5760119" y="3710133"/>
            <a:ext cx="1047259" cy="311526"/>
          </a:xfrm>
          <a:prstGeom prst="rect">
            <a:avLst/>
          </a:prstGeom>
        </p:spPr>
        <p:txBody>
          <a:bodyPr vert="horz" lIns="95250" tIns="47625" rIns="95250" bIns="47625" rtlCol="0">
            <a:spAutoFit/>
          </a:bodyPr>
          <a:lstStyle/>
          <a:p>
            <a:endParaRPr lang="en-US" dirty="0">
              <a:solidFill>
                <a:srgbClr val="FFC000"/>
              </a:solidFill>
            </a:endParaRPr>
          </a:p>
        </p:txBody>
      </p:sp>
      <p:sp>
        <p:nvSpPr>
          <p:cNvPr id="6" name="TextBox 5"/>
          <p:cNvSpPr txBox="1"/>
          <p:nvPr/>
        </p:nvSpPr>
        <p:spPr>
          <a:xfrm>
            <a:off x="6807378" y="3218250"/>
            <a:ext cx="684502" cy="371180"/>
          </a:xfrm>
          <a:prstGeom prst="rect">
            <a:avLst/>
          </a:prstGeom>
        </p:spPr>
        <p:txBody>
          <a:bodyPr vert="horz" lIns="95250" tIns="47625" rIns="95250" bIns="47625" rtlCol="0">
            <a:spAutoFit/>
          </a:bodyPr>
          <a:lstStyle/>
          <a:p>
            <a:endParaRPr lang="en-US" dirty="0">
              <a:solidFill>
                <a:srgbClr val="FFC000"/>
              </a:solidFill>
            </a:endParaRPr>
          </a:p>
        </p:txBody>
      </p:sp>
      <p:sp>
        <p:nvSpPr>
          <p:cNvPr id="7" name="TextBox 6"/>
          <p:cNvSpPr txBox="1"/>
          <p:nvPr/>
        </p:nvSpPr>
        <p:spPr>
          <a:xfrm>
            <a:off x="5950619" y="3900633"/>
            <a:ext cx="1047259" cy="311526"/>
          </a:xfrm>
          <a:prstGeom prst="rect">
            <a:avLst/>
          </a:prstGeom>
        </p:spPr>
        <p:txBody>
          <a:bodyPr vert="horz" lIns="95250" tIns="47625" rIns="95250" bIns="47625" rtlCol="0">
            <a:spAutoFit/>
          </a:bodyPr>
          <a:lstStyle/>
          <a:p>
            <a:endParaRPr lang="en-US" dirty="0">
              <a:solidFill>
                <a:srgbClr val="FFC000"/>
              </a:solidFill>
            </a:endParaRPr>
          </a:p>
        </p:txBody>
      </p:sp>
      <p:sp>
        <p:nvSpPr>
          <p:cNvPr id="8" name="TextBox 7"/>
          <p:cNvSpPr txBox="1"/>
          <p:nvPr/>
        </p:nvSpPr>
        <p:spPr>
          <a:xfrm>
            <a:off x="4621734" y="2392788"/>
            <a:ext cx="1981838" cy="331411"/>
          </a:xfrm>
          <a:prstGeom prst="rect">
            <a:avLst/>
          </a:prstGeom>
        </p:spPr>
        <p:txBody>
          <a:bodyPr vert="horz" lIns="95250" tIns="47625" rIns="95250" bIns="47625" rtlCol="0">
            <a:spAutoFit/>
          </a:bodyPr>
          <a:lstStyle/>
          <a:p>
            <a:endParaRPr lang="en-US" dirty="0"/>
          </a:p>
        </p:txBody>
      </p:sp>
      <p:sp>
        <p:nvSpPr>
          <p:cNvPr id="9" name="TextBox 8"/>
          <p:cNvSpPr txBox="1"/>
          <p:nvPr/>
        </p:nvSpPr>
        <p:spPr>
          <a:xfrm>
            <a:off x="5280874" y="2652859"/>
            <a:ext cx="2416453" cy="338039"/>
          </a:xfrm>
          <a:prstGeom prst="rect">
            <a:avLst/>
          </a:prstGeom>
        </p:spPr>
        <p:txBody>
          <a:bodyPr vert="horz" lIns="95250" tIns="47625" rIns="95250" bIns="47625" rtlCol="0">
            <a:spAutoFit/>
          </a:bodyPr>
          <a:lstStyle/>
          <a:p>
            <a:endParaRPr lang="en-US" sz="1200" dirty="0">
              <a:solidFill>
                <a:srgbClr val="40BD7E"/>
              </a:solidFill>
            </a:endParaRPr>
          </a:p>
        </p:txBody>
      </p:sp>
    </p:spTree>
    <p:extLst>
      <p:ext uri="{BB962C8B-B14F-4D97-AF65-F5344CB8AC3E}">
        <p14:creationId xmlns:p14="http://schemas.microsoft.com/office/powerpoint/2010/main" val="46587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25000"/>
          </a:schemeClr>
        </a:solidFill>
        <a:effectLst/>
      </p:bgPr>
    </p:bg>
    <p:spTree>
      <p:nvGrpSpPr>
        <p:cNvPr id="1" name=""/>
        <p:cNvGrpSpPr/>
        <p:nvPr/>
      </p:nvGrpSpPr>
      <p:grpSpPr>
        <a:xfrm>
          <a:off x="0" y="0"/>
          <a:ext cx="0" cy="0"/>
          <a:chOff x="0" y="0"/>
          <a:chExt cx="0" cy="0"/>
        </a:xfrm>
      </p:grpSpPr>
      <p:sp>
        <p:nvSpPr>
          <p:cNvPr id="2" name="Rounded Rectangle 1"/>
          <p:cNvSpPr/>
          <p:nvPr/>
        </p:nvSpPr>
        <p:spPr>
          <a:xfrm flipH="1">
            <a:off x="668324" y="417543"/>
            <a:ext cx="7751378" cy="589946"/>
          </a:xfrm>
          <a:prstGeom prst="roundRect">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r>
              <a:rPr lang="en-US" sz="2000" b="1" dirty="0" err="1" smtClean="0">
                <a:solidFill>
                  <a:schemeClr val="bg2">
                    <a:lumMod val="10000"/>
                  </a:schemeClr>
                </a:solidFill>
              </a:rPr>
              <a:t>ExecutorService</a:t>
            </a:r>
            <a:endParaRPr lang="en-US" sz="2000" b="1" dirty="0">
              <a:solidFill>
                <a:schemeClr val="bg2">
                  <a:lumMod val="10000"/>
                </a:schemeClr>
              </a:solidFill>
            </a:endParaRPr>
          </a:p>
        </p:txBody>
      </p:sp>
      <p:sp>
        <p:nvSpPr>
          <p:cNvPr id="3" name="Folded Corner 2"/>
          <p:cNvSpPr/>
          <p:nvPr/>
        </p:nvSpPr>
        <p:spPr>
          <a:xfrm>
            <a:off x="668325" y="1182557"/>
            <a:ext cx="7751378" cy="3729862"/>
          </a:xfrm>
          <a:prstGeom prst="foldedCorner">
            <a:avLst>
              <a:gd name="adj" fmla="val 0"/>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t">
            <a:noAutofit/>
          </a:bodyPr>
          <a:lstStyle/>
          <a:p>
            <a:pPr marL="342900" indent="-342900">
              <a:spcAft>
                <a:spcPts val="525"/>
              </a:spcAft>
              <a:buFont typeface="Wingdings"/>
              <a:buChar char=""/>
            </a:pPr>
            <a:r>
              <a:rPr lang="en-US" dirty="0" smtClean="0">
                <a:solidFill>
                  <a:srgbClr val="FF0000"/>
                </a:solidFill>
              </a:rPr>
              <a:t>Callable  -&gt; </a:t>
            </a:r>
            <a:r>
              <a:rPr lang="en-US" dirty="0">
                <a:solidFill>
                  <a:schemeClr val="bg2">
                    <a:lumMod val="10000"/>
                  </a:schemeClr>
                </a:solidFill>
              </a:rPr>
              <a:t>un </a:t>
            </a:r>
            <a:r>
              <a:rPr lang="en-US" dirty="0" err="1">
                <a:solidFill>
                  <a:schemeClr val="bg2">
                    <a:lumMod val="10000"/>
                  </a:schemeClr>
                </a:solidFill>
              </a:rPr>
              <a:t>fel</a:t>
            </a:r>
            <a:r>
              <a:rPr lang="en-US" dirty="0">
                <a:solidFill>
                  <a:schemeClr val="bg2">
                    <a:lumMod val="10000"/>
                  </a:schemeClr>
                </a:solidFill>
              </a:rPr>
              <a:t> de Runnable care </a:t>
            </a:r>
            <a:r>
              <a:rPr lang="en-US" dirty="0" err="1">
                <a:solidFill>
                  <a:schemeClr val="bg2">
                    <a:lumMod val="10000"/>
                  </a:schemeClr>
                </a:solidFill>
              </a:rPr>
              <a:t>intoarce</a:t>
            </a:r>
            <a:r>
              <a:rPr lang="en-US" dirty="0">
                <a:solidFill>
                  <a:schemeClr val="bg2">
                    <a:lumMod val="10000"/>
                  </a:schemeClr>
                </a:solidFill>
              </a:rPr>
              <a:t> un </a:t>
            </a:r>
            <a:r>
              <a:rPr lang="en-US" dirty="0" err="1">
                <a:solidFill>
                  <a:schemeClr val="bg2">
                    <a:lumMod val="10000"/>
                  </a:schemeClr>
                </a:solidFill>
              </a:rPr>
              <a:t>rezultat</a:t>
            </a:r>
            <a:r>
              <a:rPr lang="en-US" dirty="0">
                <a:solidFill>
                  <a:schemeClr val="bg2">
                    <a:lumMod val="10000"/>
                  </a:schemeClr>
                </a:solidFill>
              </a:rPr>
              <a:t> </a:t>
            </a:r>
            <a:r>
              <a:rPr lang="en-US" dirty="0" err="1">
                <a:solidFill>
                  <a:schemeClr val="bg2">
                    <a:lumMod val="10000"/>
                  </a:schemeClr>
                </a:solidFill>
              </a:rPr>
              <a:t>si</a:t>
            </a:r>
            <a:r>
              <a:rPr lang="en-US" dirty="0">
                <a:solidFill>
                  <a:schemeClr val="bg2">
                    <a:lumMod val="10000"/>
                  </a:schemeClr>
                </a:solidFill>
              </a:rPr>
              <a:t> </a:t>
            </a:r>
            <a:r>
              <a:rPr lang="en-US" dirty="0" err="1">
                <a:solidFill>
                  <a:schemeClr val="bg2">
                    <a:lumMod val="10000"/>
                  </a:schemeClr>
                </a:solidFill>
              </a:rPr>
              <a:t>poate</a:t>
            </a:r>
            <a:r>
              <a:rPr lang="en-US" dirty="0">
                <a:solidFill>
                  <a:schemeClr val="bg2">
                    <a:lumMod val="10000"/>
                  </a:schemeClr>
                </a:solidFill>
              </a:rPr>
              <a:t> 			</a:t>
            </a:r>
            <a:r>
              <a:rPr lang="en-US" dirty="0" err="1">
                <a:solidFill>
                  <a:schemeClr val="bg2">
                    <a:lumMod val="10000"/>
                  </a:schemeClr>
                </a:solidFill>
              </a:rPr>
              <a:t>arunca</a:t>
            </a:r>
            <a:r>
              <a:rPr lang="en-US" dirty="0">
                <a:solidFill>
                  <a:schemeClr val="bg2">
                    <a:lumMod val="10000"/>
                  </a:schemeClr>
                </a:solidFill>
              </a:rPr>
              <a:t> </a:t>
            </a:r>
            <a:r>
              <a:rPr lang="en-US" dirty="0" err="1" smtClean="0">
                <a:solidFill>
                  <a:schemeClr val="bg2">
                    <a:lumMod val="10000"/>
                  </a:schemeClr>
                </a:solidFill>
              </a:rPr>
              <a:t>exceptii</a:t>
            </a:r>
            <a:endParaRPr lang="en-US" dirty="0" smtClean="0">
              <a:solidFill>
                <a:schemeClr val="bg2">
                  <a:lumMod val="10000"/>
                </a:schemeClr>
              </a:solidFill>
            </a:endParaRPr>
          </a:p>
          <a:p>
            <a:pPr marL="342900" indent="-342900">
              <a:spcAft>
                <a:spcPts val="525"/>
              </a:spcAft>
              <a:buFont typeface="Wingdings"/>
              <a:buChar char=""/>
            </a:pPr>
            <a:r>
              <a:rPr lang="en-US" dirty="0">
                <a:solidFill>
                  <a:srgbClr val="FF0000"/>
                </a:solidFill>
              </a:rPr>
              <a:t>s</a:t>
            </a:r>
            <a:r>
              <a:rPr lang="en-US" dirty="0" smtClean="0">
                <a:solidFill>
                  <a:srgbClr val="FF0000"/>
                </a:solidFill>
              </a:rPr>
              <a:t>ubmit() -&gt; </a:t>
            </a:r>
            <a:r>
              <a:rPr lang="en-US" dirty="0" err="1" smtClean="0">
                <a:solidFill>
                  <a:schemeClr val="bg2">
                    <a:lumMod val="10000"/>
                  </a:schemeClr>
                </a:solidFill>
              </a:rPr>
              <a:t>daca</a:t>
            </a:r>
            <a:r>
              <a:rPr lang="en-US" dirty="0" smtClean="0">
                <a:solidFill>
                  <a:schemeClr val="bg2">
                    <a:lumMod val="10000"/>
                  </a:schemeClr>
                </a:solidFill>
              </a:rPr>
              <a:t> am </a:t>
            </a:r>
            <a:r>
              <a:rPr lang="en-US" dirty="0" err="1" smtClean="0">
                <a:solidFill>
                  <a:schemeClr val="bg2">
                    <a:lumMod val="10000"/>
                  </a:schemeClr>
                </a:solidFill>
              </a:rPr>
              <a:t>nevoie</a:t>
            </a:r>
            <a:r>
              <a:rPr lang="en-US" dirty="0" smtClean="0">
                <a:solidFill>
                  <a:schemeClr val="bg2">
                    <a:lumMod val="10000"/>
                  </a:schemeClr>
                </a:solidFill>
              </a:rPr>
              <a:t> de un </a:t>
            </a:r>
            <a:r>
              <a:rPr lang="en-US" dirty="0" err="1" smtClean="0">
                <a:solidFill>
                  <a:schemeClr val="bg2">
                    <a:lumMod val="10000"/>
                  </a:schemeClr>
                </a:solidFill>
              </a:rPr>
              <a:t>rezultat</a:t>
            </a:r>
            <a:r>
              <a:rPr lang="en-US" dirty="0" smtClean="0">
                <a:solidFill>
                  <a:schemeClr val="bg2">
                    <a:lumMod val="10000"/>
                  </a:schemeClr>
                </a:solidFill>
              </a:rPr>
              <a:t> care </a:t>
            </a:r>
            <a:r>
              <a:rPr lang="en-US" dirty="0" err="1" smtClean="0">
                <a:solidFill>
                  <a:schemeClr val="bg2">
                    <a:lumMod val="10000"/>
                  </a:schemeClr>
                </a:solidFill>
              </a:rPr>
              <a:t>sa</a:t>
            </a:r>
            <a:r>
              <a:rPr lang="en-US" dirty="0" smtClean="0">
                <a:solidFill>
                  <a:schemeClr val="bg2">
                    <a:lumMod val="10000"/>
                  </a:schemeClr>
                </a:solidFill>
              </a:rPr>
              <a:t> </a:t>
            </a:r>
            <a:r>
              <a:rPr lang="en-US" dirty="0" err="1" smtClean="0">
                <a:solidFill>
                  <a:schemeClr val="bg2">
                    <a:lumMod val="10000"/>
                  </a:schemeClr>
                </a:solidFill>
              </a:rPr>
              <a:t>imi</a:t>
            </a:r>
            <a:r>
              <a:rPr lang="en-US" dirty="0" smtClean="0">
                <a:solidFill>
                  <a:schemeClr val="bg2">
                    <a:lumMod val="10000"/>
                  </a:schemeClr>
                </a:solidFill>
              </a:rPr>
              <a:t> </a:t>
            </a:r>
            <a:r>
              <a:rPr lang="en-US" dirty="0" err="1" smtClean="0">
                <a:solidFill>
                  <a:schemeClr val="bg2">
                    <a:lumMod val="10000"/>
                  </a:schemeClr>
                </a:solidFill>
              </a:rPr>
              <a:t>garanteze</a:t>
            </a:r>
            <a:r>
              <a:rPr lang="en-US" dirty="0" smtClean="0">
                <a:solidFill>
                  <a:schemeClr val="bg2">
                    <a:lumMod val="10000"/>
                  </a:schemeClr>
                </a:solidFill>
              </a:rPr>
              <a:t> 			</a:t>
            </a:r>
            <a:r>
              <a:rPr lang="en-US" dirty="0" err="1" smtClean="0">
                <a:solidFill>
                  <a:schemeClr val="bg2">
                    <a:lumMod val="10000"/>
                  </a:schemeClr>
                </a:solidFill>
              </a:rPr>
              <a:t>executia</a:t>
            </a:r>
            <a:r>
              <a:rPr lang="en-US" dirty="0" smtClean="0">
                <a:solidFill>
                  <a:schemeClr val="bg2">
                    <a:lumMod val="10000"/>
                  </a:schemeClr>
                </a:solidFill>
              </a:rPr>
              <a:t> </a:t>
            </a:r>
            <a:r>
              <a:rPr lang="en-US" dirty="0" err="1" smtClean="0">
                <a:solidFill>
                  <a:schemeClr val="bg2">
                    <a:lumMod val="10000"/>
                  </a:schemeClr>
                </a:solidFill>
              </a:rPr>
              <a:t>anumitor</a:t>
            </a:r>
            <a:r>
              <a:rPr lang="en-US" dirty="0" smtClean="0">
                <a:solidFill>
                  <a:schemeClr val="bg2">
                    <a:lumMod val="10000"/>
                  </a:schemeClr>
                </a:solidFill>
              </a:rPr>
              <a:t> </a:t>
            </a:r>
            <a:r>
              <a:rPr lang="en-US" dirty="0" err="1" smtClean="0">
                <a:solidFill>
                  <a:schemeClr val="bg2">
                    <a:lumMod val="10000"/>
                  </a:schemeClr>
                </a:solidFill>
              </a:rPr>
              <a:t>operatii</a:t>
            </a:r>
            <a:endParaRPr lang="en-US" dirty="0" smtClean="0">
              <a:solidFill>
                <a:schemeClr val="bg2">
                  <a:lumMod val="10000"/>
                </a:schemeClr>
              </a:solidFill>
            </a:endParaRPr>
          </a:p>
          <a:p>
            <a:pPr marL="342900" indent="-342900">
              <a:spcAft>
                <a:spcPts val="525"/>
              </a:spcAft>
              <a:buFont typeface="Wingdings"/>
              <a:buChar char=""/>
            </a:pPr>
            <a:r>
              <a:rPr lang="en-US" dirty="0">
                <a:solidFill>
                  <a:schemeClr val="bg2">
                    <a:lumMod val="10000"/>
                  </a:schemeClr>
                </a:solidFill>
              </a:rPr>
              <a:t> </a:t>
            </a:r>
            <a:r>
              <a:rPr lang="en-US" dirty="0" smtClean="0">
                <a:solidFill>
                  <a:schemeClr val="bg2">
                    <a:lumMod val="10000"/>
                  </a:schemeClr>
                </a:solidFill>
              </a:rPr>
              <a:t> 	-&gt;</a:t>
            </a:r>
            <a:r>
              <a:rPr lang="en-US" dirty="0" err="1" smtClean="0">
                <a:solidFill>
                  <a:schemeClr val="bg2">
                    <a:lumMod val="10000"/>
                  </a:schemeClr>
                </a:solidFill>
              </a:rPr>
              <a:t>supraincarcata</a:t>
            </a:r>
            <a:r>
              <a:rPr lang="en-US" dirty="0" smtClean="0">
                <a:solidFill>
                  <a:schemeClr val="bg2">
                    <a:lumMod val="10000"/>
                  </a:schemeClr>
                </a:solidFill>
              </a:rPr>
              <a:t> </a:t>
            </a:r>
            <a:r>
              <a:rPr lang="en-US" dirty="0" err="1" smtClean="0">
                <a:solidFill>
                  <a:schemeClr val="bg2">
                    <a:lumMod val="10000"/>
                  </a:schemeClr>
                </a:solidFill>
              </a:rPr>
              <a:t>pentru</a:t>
            </a:r>
            <a:r>
              <a:rPr lang="en-US" dirty="0" smtClean="0">
                <a:solidFill>
                  <a:schemeClr val="bg2">
                    <a:lumMod val="10000"/>
                  </a:schemeClr>
                </a:solidFill>
              </a:rPr>
              <a:t> Callable </a:t>
            </a:r>
            <a:r>
              <a:rPr lang="en-US" dirty="0" err="1" smtClean="0">
                <a:solidFill>
                  <a:schemeClr val="bg2">
                    <a:lumMod val="10000"/>
                  </a:schemeClr>
                </a:solidFill>
              </a:rPr>
              <a:t>si</a:t>
            </a:r>
            <a:r>
              <a:rPr lang="en-US" dirty="0" smtClean="0">
                <a:solidFill>
                  <a:schemeClr val="bg2">
                    <a:lumMod val="10000"/>
                  </a:schemeClr>
                </a:solidFill>
              </a:rPr>
              <a:t> Runnable</a:t>
            </a:r>
          </a:p>
          <a:p>
            <a:pPr marL="342900" indent="-342900">
              <a:spcAft>
                <a:spcPts val="525"/>
              </a:spcAft>
              <a:buFont typeface="Wingdings"/>
              <a:buChar char=""/>
            </a:pPr>
            <a:r>
              <a:rPr lang="en-US" dirty="0" smtClean="0">
                <a:solidFill>
                  <a:srgbClr val="FF0000"/>
                </a:solidFill>
              </a:rPr>
              <a:t>Future -&gt; </a:t>
            </a:r>
            <a:r>
              <a:rPr lang="en-US" dirty="0" err="1">
                <a:solidFill>
                  <a:schemeClr val="bg2">
                    <a:lumMod val="10000"/>
                  </a:schemeClr>
                </a:solidFill>
              </a:rPr>
              <a:t>tipul</a:t>
            </a:r>
            <a:r>
              <a:rPr lang="en-US" dirty="0">
                <a:solidFill>
                  <a:schemeClr val="bg2">
                    <a:lumMod val="10000"/>
                  </a:schemeClr>
                </a:solidFill>
              </a:rPr>
              <a:t> </a:t>
            </a:r>
            <a:r>
              <a:rPr lang="en-US" dirty="0" err="1">
                <a:solidFill>
                  <a:schemeClr val="bg2">
                    <a:lumMod val="10000"/>
                  </a:schemeClr>
                </a:solidFill>
              </a:rPr>
              <a:t>rezultatului</a:t>
            </a:r>
            <a:r>
              <a:rPr lang="en-US" dirty="0">
                <a:solidFill>
                  <a:schemeClr val="bg2">
                    <a:lumMod val="10000"/>
                  </a:schemeClr>
                </a:solidFill>
              </a:rPr>
              <a:t> task-</a:t>
            </a:r>
            <a:r>
              <a:rPr lang="en-US" dirty="0" err="1">
                <a:solidFill>
                  <a:schemeClr val="bg2">
                    <a:lumMod val="10000"/>
                  </a:schemeClr>
                </a:solidFill>
              </a:rPr>
              <a:t>ului</a:t>
            </a:r>
            <a:r>
              <a:rPr lang="en-US" dirty="0">
                <a:solidFill>
                  <a:schemeClr val="bg2">
                    <a:lumMod val="10000"/>
                  </a:schemeClr>
                </a:solidFill>
              </a:rPr>
              <a:t> care </a:t>
            </a:r>
            <a:r>
              <a:rPr lang="en-US" dirty="0" err="1">
                <a:solidFill>
                  <a:schemeClr val="bg2">
                    <a:lumMod val="10000"/>
                  </a:schemeClr>
                </a:solidFill>
              </a:rPr>
              <a:t>este</a:t>
            </a:r>
            <a:r>
              <a:rPr lang="en-US" dirty="0">
                <a:solidFill>
                  <a:schemeClr val="bg2">
                    <a:lumMod val="10000"/>
                  </a:schemeClr>
                </a:solidFill>
              </a:rPr>
              <a:t> </a:t>
            </a:r>
            <a:r>
              <a:rPr lang="en-US" dirty="0" err="1" smtClean="0">
                <a:solidFill>
                  <a:schemeClr val="bg2">
                    <a:lumMod val="10000"/>
                  </a:schemeClr>
                </a:solidFill>
              </a:rPr>
              <a:t>executat</a:t>
            </a:r>
            <a:endParaRPr lang="en-US" dirty="0" smtClean="0">
              <a:solidFill>
                <a:schemeClr val="bg2">
                  <a:lumMod val="10000"/>
                </a:schemeClr>
              </a:solidFill>
            </a:endParaRPr>
          </a:p>
          <a:p>
            <a:pPr marL="342900" indent="-342900">
              <a:spcAft>
                <a:spcPts val="525"/>
              </a:spcAft>
              <a:buFont typeface="Wingdings"/>
              <a:buChar char=""/>
            </a:pPr>
            <a:r>
              <a:rPr lang="en-US" dirty="0" err="1" smtClean="0">
                <a:solidFill>
                  <a:schemeClr val="bg2">
                    <a:lumMod val="10000"/>
                  </a:schemeClr>
                </a:solidFill>
              </a:rPr>
              <a:t>Pentru</a:t>
            </a:r>
            <a:r>
              <a:rPr lang="en-US" dirty="0" smtClean="0">
                <a:solidFill>
                  <a:schemeClr val="bg2">
                    <a:lumMod val="10000"/>
                  </a:schemeClr>
                </a:solidFill>
              </a:rPr>
              <a:t> a </a:t>
            </a:r>
            <a:r>
              <a:rPr lang="en-US" dirty="0" err="1" smtClean="0">
                <a:solidFill>
                  <a:schemeClr val="bg2">
                    <a:lumMod val="10000"/>
                  </a:schemeClr>
                </a:solidFill>
              </a:rPr>
              <a:t>obtine</a:t>
            </a:r>
            <a:r>
              <a:rPr lang="en-US" dirty="0" smtClean="0">
                <a:solidFill>
                  <a:schemeClr val="bg2">
                    <a:lumMod val="10000"/>
                  </a:schemeClr>
                </a:solidFill>
              </a:rPr>
              <a:t> </a:t>
            </a:r>
            <a:r>
              <a:rPr lang="en-US" dirty="0" err="1" smtClean="0">
                <a:solidFill>
                  <a:schemeClr val="bg2">
                    <a:lumMod val="10000"/>
                  </a:schemeClr>
                </a:solidFill>
              </a:rPr>
              <a:t>rezultatul</a:t>
            </a:r>
            <a:r>
              <a:rPr lang="en-US" dirty="0" smtClean="0">
                <a:solidFill>
                  <a:schemeClr val="bg2">
                    <a:lumMod val="10000"/>
                  </a:schemeClr>
                </a:solidFill>
              </a:rPr>
              <a:t> </a:t>
            </a:r>
            <a:r>
              <a:rPr lang="en-US" dirty="0" err="1" smtClean="0">
                <a:solidFill>
                  <a:schemeClr val="bg2">
                    <a:lumMod val="10000"/>
                  </a:schemeClr>
                </a:solidFill>
              </a:rPr>
              <a:t>trebuie</a:t>
            </a:r>
            <a:r>
              <a:rPr lang="en-US" dirty="0" smtClean="0">
                <a:solidFill>
                  <a:schemeClr val="bg2">
                    <a:lumMod val="10000"/>
                  </a:schemeClr>
                </a:solidFill>
              </a:rPr>
              <a:t> </a:t>
            </a:r>
            <a:r>
              <a:rPr lang="en-US" dirty="0" err="1" smtClean="0">
                <a:solidFill>
                  <a:schemeClr val="bg2">
                    <a:lumMod val="10000"/>
                  </a:schemeClr>
                </a:solidFill>
              </a:rPr>
              <a:t>sa</a:t>
            </a:r>
            <a:r>
              <a:rPr lang="en-US" dirty="0" smtClean="0">
                <a:solidFill>
                  <a:schemeClr val="bg2">
                    <a:lumMod val="10000"/>
                  </a:schemeClr>
                </a:solidFill>
              </a:rPr>
              <a:t> </a:t>
            </a:r>
            <a:r>
              <a:rPr lang="en-US" dirty="0" err="1" smtClean="0">
                <a:solidFill>
                  <a:schemeClr val="bg2">
                    <a:lumMod val="10000"/>
                  </a:schemeClr>
                </a:solidFill>
              </a:rPr>
              <a:t>apelez</a:t>
            </a:r>
            <a:r>
              <a:rPr lang="en-US" dirty="0" smtClean="0">
                <a:solidFill>
                  <a:schemeClr val="bg2">
                    <a:lumMod val="10000"/>
                  </a:schemeClr>
                </a:solidFill>
              </a:rPr>
              <a:t>  </a:t>
            </a:r>
            <a:r>
              <a:rPr lang="en-US" dirty="0" err="1" smtClean="0">
                <a:solidFill>
                  <a:schemeClr val="bg2">
                    <a:lumMod val="10000"/>
                  </a:schemeClr>
                </a:solidFill>
              </a:rPr>
              <a:t>metoda</a:t>
            </a:r>
            <a:r>
              <a:rPr lang="en-US" dirty="0" smtClean="0">
                <a:solidFill>
                  <a:schemeClr val="bg2">
                    <a:lumMod val="10000"/>
                  </a:schemeClr>
                </a:solidFill>
              </a:rPr>
              <a:t> </a:t>
            </a:r>
            <a:r>
              <a:rPr lang="en-US" dirty="0" smtClean="0">
                <a:solidFill>
                  <a:srgbClr val="FF0000"/>
                </a:solidFill>
              </a:rPr>
              <a:t>get() – </a:t>
            </a:r>
            <a:r>
              <a:rPr lang="en-US" dirty="0" err="1" smtClean="0">
                <a:solidFill>
                  <a:schemeClr val="bg2">
                    <a:lumMod val="10000"/>
                  </a:schemeClr>
                </a:solidFill>
              </a:rPr>
              <a:t>arunca</a:t>
            </a:r>
            <a:r>
              <a:rPr lang="en-US" dirty="0" smtClean="0">
                <a:solidFill>
                  <a:schemeClr val="bg2">
                    <a:lumMod val="10000"/>
                  </a:schemeClr>
                </a:solidFill>
              </a:rPr>
              <a:t> </a:t>
            </a:r>
            <a:r>
              <a:rPr lang="en-US" dirty="0" err="1" smtClean="0">
                <a:solidFill>
                  <a:schemeClr val="bg2">
                    <a:lumMod val="10000"/>
                  </a:schemeClr>
                </a:solidFill>
              </a:rPr>
              <a:t>InterruptedException</a:t>
            </a:r>
            <a:r>
              <a:rPr lang="en-US" dirty="0" smtClean="0">
                <a:solidFill>
                  <a:schemeClr val="bg2">
                    <a:lumMod val="10000"/>
                  </a:schemeClr>
                </a:solidFill>
              </a:rPr>
              <a:t> </a:t>
            </a:r>
            <a:r>
              <a:rPr lang="en-US" dirty="0" err="1" smtClean="0">
                <a:solidFill>
                  <a:schemeClr val="bg2">
                    <a:lumMod val="10000"/>
                  </a:schemeClr>
                </a:solidFill>
              </a:rPr>
              <a:t>si</a:t>
            </a:r>
            <a:r>
              <a:rPr lang="en-US" dirty="0" smtClean="0">
                <a:solidFill>
                  <a:schemeClr val="bg2">
                    <a:lumMod val="10000"/>
                  </a:schemeClr>
                </a:solidFill>
              </a:rPr>
              <a:t> </a:t>
            </a:r>
            <a:r>
              <a:rPr lang="en-US" dirty="0" err="1" smtClean="0">
                <a:solidFill>
                  <a:schemeClr val="bg2">
                    <a:lumMod val="10000"/>
                  </a:schemeClr>
                </a:solidFill>
              </a:rPr>
              <a:t>ExecutionException</a:t>
            </a:r>
            <a:endParaRPr lang="en-US" dirty="0" smtClean="0">
              <a:solidFill>
                <a:schemeClr val="bg2">
                  <a:lumMod val="10000"/>
                </a:schemeClr>
              </a:solidFill>
            </a:endParaRPr>
          </a:p>
          <a:p>
            <a:pPr marL="342900" indent="-342900">
              <a:spcAft>
                <a:spcPts val="525"/>
              </a:spcAft>
              <a:buFont typeface="Wingdings"/>
              <a:buChar char=""/>
            </a:pPr>
            <a:r>
              <a:rPr lang="en-US" dirty="0" smtClean="0">
                <a:solidFill>
                  <a:schemeClr val="bg2">
                    <a:lumMod val="10000"/>
                  </a:schemeClr>
                </a:solidFill>
              </a:rPr>
              <a:t>Callable - &gt; </a:t>
            </a:r>
            <a:r>
              <a:rPr lang="en-US" dirty="0" err="1" smtClean="0">
                <a:solidFill>
                  <a:schemeClr val="bg2">
                    <a:lumMod val="10000"/>
                  </a:schemeClr>
                </a:solidFill>
              </a:rPr>
              <a:t>suporta</a:t>
            </a:r>
            <a:r>
              <a:rPr lang="en-US" dirty="0" smtClean="0">
                <a:solidFill>
                  <a:schemeClr val="bg2">
                    <a:lumMod val="10000"/>
                  </a:schemeClr>
                </a:solidFill>
              </a:rPr>
              <a:t> checked exception</a:t>
            </a:r>
          </a:p>
          <a:p>
            <a:pPr marL="342900" indent="-342900">
              <a:spcAft>
                <a:spcPts val="525"/>
              </a:spcAft>
              <a:buFont typeface="Wingdings"/>
              <a:buChar char=""/>
            </a:pPr>
            <a:r>
              <a:rPr lang="en-US" dirty="0" smtClean="0">
                <a:solidFill>
                  <a:schemeClr val="bg2">
                    <a:lumMod val="10000"/>
                  </a:schemeClr>
                </a:solidFill>
              </a:rPr>
              <a:t>Runnable -&gt; nu </a:t>
            </a:r>
            <a:r>
              <a:rPr lang="en-US" dirty="0" err="1" smtClean="0">
                <a:solidFill>
                  <a:schemeClr val="bg2">
                    <a:lumMod val="10000"/>
                  </a:schemeClr>
                </a:solidFill>
              </a:rPr>
              <a:t>suporta</a:t>
            </a:r>
            <a:endParaRPr lang="en-US" dirty="0" smtClean="0">
              <a:solidFill>
                <a:schemeClr val="bg2">
                  <a:lumMod val="10000"/>
                </a:schemeClr>
              </a:solidFill>
            </a:endParaRPr>
          </a:p>
          <a:p>
            <a:pPr marL="342900" indent="-342900">
              <a:spcAft>
                <a:spcPts val="525"/>
              </a:spcAft>
              <a:buFont typeface="Wingdings"/>
              <a:buChar char=""/>
            </a:pPr>
            <a:endParaRPr lang="en-US" dirty="0">
              <a:solidFill>
                <a:srgbClr val="FF0000"/>
              </a:solidFill>
            </a:endParaRPr>
          </a:p>
        </p:txBody>
      </p:sp>
      <p:sp>
        <p:nvSpPr>
          <p:cNvPr id="4" name="TextBox 3"/>
          <p:cNvSpPr txBox="1"/>
          <p:nvPr/>
        </p:nvSpPr>
        <p:spPr>
          <a:xfrm>
            <a:off x="4531646" y="3698597"/>
            <a:ext cx="1000861" cy="318154"/>
          </a:xfrm>
          <a:prstGeom prst="rect">
            <a:avLst/>
          </a:prstGeom>
        </p:spPr>
        <p:txBody>
          <a:bodyPr vert="horz" lIns="95250" tIns="47625" rIns="95250" bIns="47625" rtlCol="0">
            <a:spAutoFit/>
          </a:bodyPr>
          <a:lstStyle/>
          <a:p>
            <a:endParaRPr lang="en-US" dirty="0">
              <a:solidFill>
                <a:srgbClr val="FFC000"/>
              </a:solidFill>
            </a:endParaRPr>
          </a:p>
        </p:txBody>
      </p:sp>
      <p:sp>
        <p:nvSpPr>
          <p:cNvPr id="5" name="TextBox 4"/>
          <p:cNvSpPr txBox="1"/>
          <p:nvPr/>
        </p:nvSpPr>
        <p:spPr>
          <a:xfrm>
            <a:off x="5760119" y="3710133"/>
            <a:ext cx="1047259" cy="311526"/>
          </a:xfrm>
          <a:prstGeom prst="rect">
            <a:avLst/>
          </a:prstGeom>
        </p:spPr>
        <p:txBody>
          <a:bodyPr vert="horz" lIns="95250" tIns="47625" rIns="95250" bIns="47625" rtlCol="0">
            <a:spAutoFit/>
          </a:bodyPr>
          <a:lstStyle/>
          <a:p>
            <a:endParaRPr lang="en-US" dirty="0">
              <a:solidFill>
                <a:srgbClr val="FFC000"/>
              </a:solidFill>
            </a:endParaRPr>
          </a:p>
        </p:txBody>
      </p:sp>
      <p:sp>
        <p:nvSpPr>
          <p:cNvPr id="6" name="TextBox 5"/>
          <p:cNvSpPr txBox="1"/>
          <p:nvPr/>
        </p:nvSpPr>
        <p:spPr>
          <a:xfrm>
            <a:off x="6807378" y="3218250"/>
            <a:ext cx="684502" cy="371180"/>
          </a:xfrm>
          <a:prstGeom prst="rect">
            <a:avLst/>
          </a:prstGeom>
        </p:spPr>
        <p:txBody>
          <a:bodyPr vert="horz" lIns="95250" tIns="47625" rIns="95250" bIns="47625" rtlCol="0">
            <a:spAutoFit/>
          </a:bodyPr>
          <a:lstStyle/>
          <a:p>
            <a:endParaRPr lang="en-US" dirty="0">
              <a:solidFill>
                <a:srgbClr val="FFC000"/>
              </a:solidFill>
            </a:endParaRPr>
          </a:p>
        </p:txBody>
      </p:sp>
      <p:sp>
        <p:nvSpPr>
          <p:cNvPr id="7" name="TextBox 6"/>
          <p:cNvSpPr txBox="1"/>
          <p:nvPr/>
        </p:nvSpPr>
        <p:spPr>
          <a:xfrm>
            <a:off x="5950619" y="3900633"/>
            <a:ext cx="1047259" cy="311526"/>
          </a:xfrm>
          <a:prstGeom prst="rect">
            <a:avLst/>
          </a:prstGeom>
        </p:spPr>
        <p:txBody>
          <a:bodyPr vert="horz" lIns="95250" tIns="47625" rIns="95250" bIns="47625" rtlCol="0">
            <a:spAutoFit/>
          </a:bodyPr>
          <a:lstStyle/>
          <a:p>
            <a:endParaRPr lang="en-US" dirty="0">
              <a:solidFill>
                <a:srgbClr val="FFC000"/>
              </a:solidFill>
            </a:endParaRPr>
          </a:p>
        </p:txBody>
      </p:sp>
      <p:sp>
        <p:nvSpPr>
          <p:cNvPr id="8" name="TextBox 7"/>
          <p:cNvSpPr txBox="1"/>
          <p:nvPr/>
        </p:nvSpPr>
        <p:spPr>
          <a:xfrm>
            <a:off x="4621734" y="2392788"/>
            <a:ext cx="1981838" cy="331411"/>
          </a:xfrm>
          <a:prstGeom prst="rect">
            <a:avLst/>
          </a:prstGeom>
        </p:spPr>
        <p:txBody>
          <a:bodyPr vert="horz" lIns="95250" tIns="47625" rIns="95250" bIns="47625" rtlCol="0">
            <a:spAutoFit/>
          </a:bodyPr>
          <a:lstStyle/>
          <a:p>
            <a:endParaRPr lang="en-US" dirty="0"/>
          </a:p>
        </p:txBody>
      </p:sp>
      <p:sp>
        <p:nvSpPr>
          <p:cNvPr id="9" name="TextBox 8"/>
          <p:cNvSpPr txBox="1"/>
          <p:nvPr/>
        </p:nvSpPr>
        <p:spPr>
          <a:xfrm>
            <a:off x="5280874" y="2652859"/>
            <a:ext cx="2416453" cy="338039"/>
          </a:xfrm>
          <a:prstGeom prst="rect">
            <a:avLst/>
          </a:prstGeom>
        </p:spPr>
        <p:txBody>
          <a:bodyPr vert="horz" lIns="95250" tIns="47625" rIns="95250" bIns="47625" rtlCol="0">
            <a:spAutoFit/>
          </a:bodyPr>
          <a:lstStyle/>
          <a:p>
            <a:endParaRPr lang="en-US" sz="1200" dirty="0">
              <a:solidFill>
                <a:srgbClr val="40BD7E"/>
              </a:solidFill>
            </a:endParaRPr>
          </a:p>
        </p:txBody>
      </p:sp>
    </p:spTree>
    <p:extLst>
      <p:ext uri="{BB962C8B-B14F-4D97-AF65-F5344CB8AC3E}">
        <p14:creationId xmlns:p14="http://schemas.microsoft.com/office/powerpoint/2010/main" val="4276838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25000"/>
          </a:schemeClr>
        </a:solidFill>
        <a:effectLst/>
      </p:bgPr>
    </p:bg>
    <p:spTree>
      <p:nvGrpSpPr>
        <p:cNvPr id="1" name=""/>
        <p:cNvGrpSpPr/>
        <p:nvPr/>
      </p:nvGrpSpPr>
      <p:grpSpPr>
        <a:xfrm>
          <a:off x="0" y="0"/>
          <a:ext cx="0" cy="0"/>
          <a:chOff x="0" y="0"/>
          <a:chExt cx="0" cy="0"/>
        </a:xfrm>
      </p:grpSpPr>
      <p:sp>
        <p:nvSpPr>
          <p:cNvPr id="2" name="Rounded Rectangle 1"/>
          <p:cNvSpPr/>
          <p:nvPr/>
        </p:nvSpPr>
        <p:spPr>
          <a:xfrm flipH="1">
            <a:off x="668324" y="417543"/>
            <a:ext cx="7751378" cy="589946"/>
          </a:xfrm>
          <a:prstGeom prst="roundRect">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r>
              <a:rPr lang="en-US" sz="2000" b="1" dirty="0" err="1" smtClean="0">
                <a:solidFill>
                  <a:schemeClr val="bg2">
                    <a:lumMod val="10000"/>
                  </a:schemeClr>
                </a:solidFill>
              </a:rPr>
              <a:t>ExecutorService</a:t>
            </a:r>
            <a:endParaRPr lang="en-US" sz="2000" b="1" dirty="0">
              <a:solidFill>
                <a:schemeClr val="bg2">
                  <a:lumMod val="10000"/>
                </a:schemeClr>
              </a:solidFill>
            </a:endParaRPr>
          </a:p>
        </p:txBody>
      </p:sp>
      <p:sp>
        <p:nvSpPr>
          <p:cNvPr id="3" name="Folded Corner 2"/>
          <p:cNvSpPr/>
          <p:nvPr/>
        </p:nvSpPr>
        <p:spPr>
          <a:xfrm>
            <a:off x="668325" y="1182557"/>
            <a:ext cx="7751378" cy="3729862"/>
          </a:xfrm>
          <a:prstGeom prst="foldedCorner">
            <a:avLst>
              <a:gd name="adj" fmla="val 0"/>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t">
            <a:noAutofit/>
          </a:bodyPr>
          <a:lstStyle/>
          <a:p>
            <a:pPr marL="342900" indent="-342900">
              <a:spcAft>
                <a:spcPts val="525"/>
              </a:spcAft>
              <a:buFont typeface="Wingdings"/>
              <a:buChar char=""/>
            </a:pPr>
            <a:r>
              <a:rPr lang="en-US" dirty="0" err="1" smtClean="0">
                <a:solidFill>
                  <a:srgbClr val="FF0000"/>
                </a:solidFill>
              </a:rPr>
              <a:t>newSingleThreadExecutor</a:t>
            </a:r>
            <a:r>
              <a:rPr lang="en-US" dirty="0" smtClean="0">
                <a:solidFill>
                  <a:srgbClr val="FF0000"/>
                </a:solidFill>
              </a:rPr>
              <a:t>()</a:t>
            </a:r>
          </a:p>
          <a:p>
            <a:pPr marL="342900" indent="-342900">
              <a:spcAft>
                <a:spcPts val="525"/>
              </a:spcAft>
              <a:buFont typeface="Wingdings"/>
              <a:buChar char=""/>
            </a:pPr>
            <a:r>
              <a:rPr lang="en-US" dirty="0" err="1" smtClean="0">
                <a:solidFill>
                  <a:srgbClr val="FF0000"/>
                </a:solidFill>
              </a:rPr>
              <a:t>newFixedThreadPool</a:t>
            </a:r>
            <a:r>
              <a:rPr lang="en-US" dirty="0" smtClean="0">
                <a:solidFill>
                  <a:srgbClr val="FF0000"/>
                </a:solidFill>
              </a:rPr>
              <a:t>(</a:t>
            </a:r>
            <a:r>
              <a:rPr lang="en-US" dirty="0" err="1" smtClean="0">
                <a:solidFill>
                  <a:srgbClr val="FF0000"/>
                </a:solidFill>
              </a:rPr>
              <a:t>int</a:t>
            </a:r>
            <a:r>
              <a:rPr lang="en-US" dirty="0" smtClean="0">
                <a:solidFill>
                  <a:srgbClr val="FF0000"/>
                </a:solidFill>
              </a:rPr>
              <a:t> </a:t>
            </a:r>
            <a:r>
              <a:rPr lang="en-US" dirty="0" err="1" smtClean="0">
                <a:solidFill>
                  <a:srgbClr val="FF0000"/>
                </a:solidFill>
              </a:rPr>
              <a:t>nThreads</a:t>
            </a:r>
            <a:r>
              <a:rPr lang="en-US" dirty="0" smtClean="0">
                <a:solidFill>
                  <a:srgbClr val="FF0000"/>
                </a:solidFill>
              </a:rPr>
              <a:t>)</a:t>
            </a:r>
          </a:p>
          <a:p>
            <a:pPr marL="342900" indent="-342900">
              <a:spcAft>
                <a:spcPts val="525"/>
              </a:spcAft>
              <a:buFont typeface="Wingdings"/>
              <a:buChar char=""/>
            </a:pPr>
            <a:r>
              <a:rPr lang="en-US" dirty="0" err="1" smtClean="0">
                <a:solidFill>
                  <a:srgbClr val="FF0000"/>
                </a:solidFill>
              </a:rPr>
              <a:t>newCachedThreadPool</a:t>
            </a:r>
            <a:r>
              <a:rPr lang="en-US" dirty="0" smtClean="0">
                <a:solidFill>
                  <a:srgbClr val="FF0000"/>
                </a:solidFill>
              </a:rPr>
              <a:t>()</a:t>
            </a:r>
          </a:p>
          <a:p>
            <a:pPr marL="342900" indent="-342900">
              <a:spcAft>
                <a:spcPts val="525"/>
              </a:spcAft>
              <a:buFont typeface="Wingdings"/>
              <a:buChar char=""/>
            </a:pPr>
            <a:r>
              <a:rPr lang="en-US" dirty="0" err="1" smtClean="0">
                <a:solidFill>
                  <a:srgbClr val="FF0000"/>
                </a:solidFill>
              </a:rPr>
              <a:t>invokeAll</a:t>
            </a:r>
            <a:r>
              <a:rPr lang="en-US" dirty="0" smtClean="0">
                <a:solidFill>
                  <a:srgbClr val="FF0000"/>
                </a:solidFill>
              </a:rPr>
              <a:t>()</a:t>
            </a:r>
          </a:p>
          <a:p>
            <a:pPr marL="342900" indent="-342900">
              <a:spcAft>
                <a:spcPts val="525"/>
              </a:spcAft>
              <a:buFont typeface="Wingdings"/>
              <a:buChar char=""/>
            </a:pPr>
            <a:r>
              <a:rPr lang="en-US" dirty="0" err="1" smtClean="0">
                <a:solidFill>
                  <a:srgbClr val="FF0000"/>
                </a:solidFill>
              </a:rPr>
              <a:t>newSingleThreadScheduledExecutor</a:t>
            </a:r>
            <a:r>
              <a:rPr lang="en-US" dirty="0" smtClean="0">
                <a:solidFill>
                  <a:srgbClr val="FF0000"/>
                </a:solidFill>
              </a:rPr>
              <a:t>()</a:t>
            </a:r>
            <a:endParaRPr lang="en-US" dirty="0">
              <a:solidFill>
                <a:srgbClr val="FF0000"/>
              </a:solidFill>
            </a:endParaRPr>
          </a:p>
          <a:p>
            <a:pPr marL="342900" indent="-342900">
              <a:spcAft>
                <a:spcPts val="525"/>
              </a:spcAft>
              <a:buFont typeface="Wingdings"/>
              <a:buChar char=""/>
            </a:pPr>
            <a:r>
              <a:rPr lang="en-US" dirty="0" err="1" smtClean="0">
                <a:solidFill>
                  <a:srgbClr val="FF0000"/>
                </a:solidFill>
              </a:rPr>
              <a:t>newScheduledThreadPool</a:t>
            </a:r>
            <a:r>
              <a:rPr lang="en-US" dirty="0" smtClean="0">
                <a:solidFill>
                  <a:srgbClr val="FF0000"/>
                </a:solidFill>
              </a:rPr>
              <a:t>(</a:t>
            </a:r>
            <a:r>
              <a:rPr lang="en-US" dirty="0" err="1" smtClean="0">
                <a:solidFill>
                  <a:srgbClr val="FF0000"/>
                </a:solidFill>
              </a:rPr>
              <a:t>int</a:t>
            </a:r>
            <a:r>
              <a:rPr lang="en-US" dirty="0" smtClean="0">
                <a:solidFill>
                  <a:srgbClr val="FF0000"/>
                </a:solidFill>
              </a:rPr>
              <a:t> </a:t>
            </a:r>
            <a:r>
              <a:rPr lang="en-US" dirty="0" err="1">
                <a:solidFill>
                  <a:srgbClr val="FF0000"/>
                </a:solidFill>
              </a:rPr>
              <a:t>nThreads</a:t>
            </a:r>
            <a:r>
              <a:rPr lang="en-US" dirty="0" smtClean="0">
                <a:solidFill>
                  <a:srgbClr val="FF0000"/>
                </a:solidFill>
              </a:rPr>
              <a:t>)</a:t>
            </a:r>
          </a:p>
          <a:p>
            <a:pPr marL="342900" indent="-342900">
              <a:spcAft>
                <a:spcPts val="525"/>
              </a:spcAft>
              <a:buFont typeface="Wingdings"/>
              <a:buChar char=""/>
            </a:pPr>
            <a:endParaRPr lang="en-US" dirty="0" smtClean="0">
              <a:solidFill>
                <a:srgbClr val="FF0000"/>
              </a:solidFill>
            </a:endParaRPr>
          </a:p>
          <a:p>
            <a:pPr marL="342900" indent="-342900">
              <a:spcAft>
                <a:spcPts val="525"/>
              </a:spcAft>
              <a:buFont typeface="Wingdings"/>
              <a:buChar char=""/>
            </a:pPr>
            <a:r>
              <a:rPr lang="en-US" dirty="0" err="1" smtClean="0">
                <a:solidFill>
                  <a:srgbClr val="FF0000"/>
                </a:solidFill>
              </a:rPr>
              <a:t>Programare</a:t>
            </a:r>
            <a:r>
              <a:rPr lang="en-US" dirty="0" smtClean="0">
                <a:solidFill>
                  <a:srgbClr val="FF0000"/>
                </a:solidFill>
              </a:rPr>
              <a:t> task-</a:t>
            </a:r>
            <a:r>
              <a:rPr lang="en-US" dirty="0" err="1" smtClean="0">
                <a:solidFill>
                  <a:srgbClr val="FF0000"/>
                </a:solidFill>
              </a:rPr>
              <a:t>uri</a:t>
            </a:r>
            <a:endParaRPr lang="en-US" dirty="0" smtClean="0">
              <a:solidFill>
                <a:srgbClr val="FF0000"/>
              </a:solidFill>
            </a:endParaRPr>
          </a:p>
          <a:p>
            <a:pPr marL="342900" indent="-342900">
              <a:spcAft>
                <a:spcPts val="525"/>
              </a:spcAft>
              <a:buFont typeface="Wingdings"/>
              <a:buChar char=""/>
            </a:pPr>
            <a:r>
              <a:rPr lang="en-US" dirty="0" err="1" smtClean="0">
                <a:solidFill>
                  <a:srgbClr val="FF0000"/>
                </a:solidFill>
              </a:rPr>
              <a:t>scheduleAtFixedRate</a:t>
            </a:r>
            <a:r>
              <a:rPr lang="en-US" dirty="0" smtClean="0">
                <a:solidFill>
                  <a:srgbClr val="FF0000"/>
                </a:solidFill>
              </a:rPr>
              <a:t>()</a:t>
            </a:r>
          </a:p>
          <a:p>
            <a:pPr marL="342900" indent="-342900">
              <a:spcAft>
                <a:spcPts val="525"/>
              </a:spcAft>
              <a:buFont typeface="Wingdings"/>
              <a:buChar char=""/>
            </a:pPr>
            <a:r>
              <a:rPr lang="en-US" dirty="0" err="1" smtClean="0">
                <a:solidFill>
                  <a:srgbClr val="FF0000"/>
                </a:solidFill>
              </a:rPr>
              <a:t>scheduleWithFixedDelay</a:t>
            </a:r>
            <a:r>
              <a:rPr lang="en-US" smtClean="0">
                <a:solidFill>
                  <a:srgbClr val="FF0000"/>
                </a:solidFill>
              </a:rPr>
              <a:t>()</a:t>
            </a:r>
            <a:endParaRPr lang="en-US" dirty="0">
              <a:solidFill>
                <a:srgbClr val="FF0000"/>
              </a:solidFill>
            </a:endParaRPr>
          </a:p>
          <a:p>
            <a:pPr marL="342900" indent="-342900">
              <a:spcAft>
                <a:spcPts val="525"/>
              </a:spcAft>
              <a:buFont typeface="Wingdings"/>
              <a:buChar char=""/>
            </a:pPr>
            <a:endParaRPr lang="en-US" dirty="0" smtClean="0">
              <a:solidFill>
                <a:srgbClr val="FF0000"/>
              </a:solidFill>
            </a:endParaRPr>
          </a:p>
          <a:p>
            <a:pPr marL="342900" indent="-342900">
              <a:spcAft>
                <a:spcPts val="525"/>
              </a:spcAft>
              <a:buFont typeface="Wingdings"/>
              <a:buChar char=""/>
            </a:pPr>
            <a:endParaRPr lang="en-US" dirty="0" smtClean="0">
              <a:solidFill>
                <a:srgbClr val="FF0000"/>
              </a:solidFill>
            </a:endParaRPr>
          </a:p>
          <a:p>
            <a:pPr marL="342900" indent="-342900">
              <a:spcAft>
                <a:spcPts val="525"/>
              </a:spcAft>
              <a:buFont typeface="Wingdings"/>
              <a:buChar char=""/>
            </a:pPr>
            <a:endParaRPr lang="en-US" dirty="0">
              <a:solidFill>
                <a:srgbClr val="FF0000"/>
              </a:solidFill>
            </a:endParaRPr>
          </a:p>
        </p:txBody>
      </p:sp>
      <p:sp>
        <p:nvSpPr>
          <p:cNvPr id="4" name="TextBox 3"/>
          <p:cNvSpPr txBox="1"/>
          <p:nvPr/>
        </p:nvSpPr>
        <p:spPr>
          <a:xfrm>
            <a:off x="4531646" y="3698597"/>
            <a:ext cx="1000861" cy="318154"/>
          </a:xfrm>
          <a:prstGeom prst="rect">
            <a:avLst/>
          </a:prstGeom>
        </p:spPr>
        <p:txBody>
          <a:bodyPr vert="horz" lIns="95250" tIns="47625" rIns="95250" bIns="47625" rtlCol="0">
            <a:spAutoFit/>
          </a:bodyPr>
          <a:lstStyle/>
          <a:p>
            <a:endParaRPr lang="en-US" dirty="0">
              <a:solidFill>
                <a:srgbClr val="FFC000"/>
              </a:solidFill>
            </a:endParaRPr>
          </a:p>
        </p:txBody>
      </p:sp>
      <p:sp>
        <p:nvSpPr>
          <p:cNvPr id="5" name="TextBox 4"/>
          <p:cNvSpPr txBox="1"/>
          <p:nvPr/>
        </p:nvSpPr>
        <p:spPr>
          <a:xfrm>
            <a:off x="5760119" y="3710133"/>
            <a:ext cx="1047259" cy="311526"/>
          </a:xfrm>
          <a:prstGeom prst="rect">
            <a:avLst/>
          </a:prstGeom>
        </p:spPr>
        <p:txBody>
          <a:bodyPr vert="horz" lIns="95250" tIns="47625" rIns="95250" bIns="47625" rtlCol="0">
            <a:spAutoFit/>
          </a:bodyPr>
          <a:lstStyle/>
          <a:p>
            <a:endParaRPr lang="en-US" dirty="0">
              <a:solidFill>
                <a:srgbClr val="FFC000"/>
              </a:solidFill>
            </a:endParaRPr>
          </a:p>
        </p:txBody>
      </p:sp>
      <p:sp>
        <p:nvSpPr>
          <p:cNvPr id="6" name="TextBox 5"/>
          <p:cNvSpPr txBox="1"/>
          <p:nvPr/>
        </p:nvSpPr>
        <p:spPr>
          <a:xfrm>
            <a:off x="6807378" y="3218250"/>
            <a:ext cx="684502" cy="371180"/>
          </a:xfrm>
          <a:prstGeom prst="rect">
            <a:avLst/>
          </a:prstGeom>
        </p:spPr>
        <p:txBody>
          <a:bodyPr vert="horz" lIns="95250" tIns="47625" rIns="95250" bIns="47625" rtlCol="0">
            <a:spAutoFit/>
          </a:bodyPr>
          <a:lstStyle/>
          <a:p>
            <a:endParaRPr lang="en-US" dirty="0">
              <a:solidFill>
                <a:srgbClr val="FFC000"/>
              </a:solidFill>
            </a:endParaRPr>
          </a:p>
        </p:txBody>
      </p:sp>
      <p:sp>
        <p:nvSpPr>
          <p:cNvPr id="7" name="TextBox 6"/>
          <p:cNvSpPr txBox="1"/>
          <p:nvPr/>
        </p:nvSpPr>
        <p:spPr>
          <a:xfrm>
            <a:off x="5950619" y="3900633"/>
            <a:ext cx="1047259" cy="311526"/>
          </a:xfrm>
          <a:prstGeom prst="rect">
            <a:avLst/>
          </a:prstGeom>
        </p:spPr>
        <p:txBody>
          <a:bodyPr vert="horz" lIns="95250" tIns="47625" rIns="95250" bIns="47625" rtlCol="0">
            <a:spAutoFit/>
          </a:bodyPr>
          <a:lstStyle/>
          <a:p>
            <a:endParaRPr lang="en-US" dirty="0">
              <a:solidFill>
                <a:srgbClr val="FFC000"/>
              </a:solidFill>
            </a:endParaRPr>
          </a:p>
        </p:txBody>
      </p:sp>
      <p:sp>
        <p:nvSpPr>
          <p:cNvPr id="8" name="TextBox 7"/>
          <p:cNvSpPr txBox="1"/>
          <p:nvPr/>
        </p:nvSpPr>
        <p:spPr>
          <a:xfrm>
            <a:off x="4621734" y="2392788"/>
            <a:ext cx="1981838" cy="331411"/>
          </a:xfrm>
          <a:prstGeom prst="rect">
            <a:avLst/>
          </a:prstGeom>
        </p:spPr>
        <p:txBody>
          <a:bodyPr vert="horz" lIns="95250" tIns="47625" rIns="95250" bIns="47625" rtlCol="0">
            <a:spAutoFit/>
          </a:bodyPr>
          <a:lstStyle/>
          <a:p>
            <a:endParaRPr lang="en-US" dirty="0"/>
          </a:p>
        </p:txBody>
      </p:sp>
      <p:sp>
        <p:nvSpPr>
          <p:cNvPr id="9" name="TextBox 8"/>
          <p:cNvSpPr txBox="1"/>
          <p:nvPr/>
        </p:nvSpPr>
        <p:spPr>
          <a:xfrm>
            <a:off x="5280874" y="2652859"/>
            <a:ext cx="2416453" cy="338039"/>
          </a:xfrm>
          <a:prstGeom prst="rect">
            <a:avLst/>
          </a:prstGeom>
        </p:spPr>
        <p:txBody>
          <a:bodyPr vert="horz" lIns="95250" tIns="47625" rIns="95250" bIns="47625" rtlCol="0">
            <a:spAutoFit/>
          </a:bodyPr>
          <a:lstStyle/>
          <a:p>
            <a:endParaRPr lang="en-US" sz="1200" dirty="0">
              <a:solidFill>
                <a:srgbClr val="40BD7E"/>
              </a:solidFill>
            </a:endParaRPr>
          </a:p>
        </p:txBody>
      </p:sp>
    </p:spTree>
    <p:extLst>
      <p:ext uri="{BB962C8B-B14F-4D97-AF65-F5344CB8AC3E}">
        <p14:creationId xmlns:p14="http://schemas.microsoft.com/office/powerpoint/2010/main" val="669857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25000"/>
          </a:schemeClr>
        </a:solidFill>
        <a:effectLst/>
      </p:bgPr>
    </p:bg>
    <p:spTree>
      <p:nvGrpSpPr>
        <p:cNvPr id="1" name=""/>
        <p:cNvGrpSpPr/>
        <p:nvPr/>
      </p:nvGrpSpPr>
      <p:grpSpPr>
        <a:xfrm>
          <a:off x="0" y="0"/>
          <a:ext cx="0" cy="0"/>
          <a:chOff x="0" y="0"/>
          <a:chExt cx="0" cy="0"/>
        </a:xfrm>
      </p:grpSpPr>
      <p:sp>
        <p:nvSpPr>
          <p:cNvPr id="2" name="Rounded Rectangle 1"/>
          <p:cNvSpPr/>
          <p:nvPr/>
        </p:nvSpPr>
        <p:spPr>
          <a:xfrm flipH="1">
            <a:off x="668324" y="417543"/>
            <a:ext cx="7751378" cy="589946"/>
          </a:xfrm>
          <a:prstGeom prst="roundRect">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r>
              <a:rPr lang="en-US" sz="2000" b="1" dirty="0" smtClean="0">
                <a:solidFill>
                  <a:schemeClr val="bg2">
                    <a:lumMod val="10000"/>
                  </a:schemeClr>
                </a:solidFill>
              </a:rPr>
              <a:t>Collectors</a:t>
            </a:r>
            <a:endParaRPr lang="en-US" sz="2000" b="1" dirty="0">
              <a:solidFill>
                <a:schemeClr val="bg2">
                  <a:lumMod val="10000"/>
                </a:schemeClr>
              </a:solidFill>
            </a:endParaRPr>
          </a:p>
        </p:txBody>
      </p:sp>
      <p:sp>
        <p:nvSpPr>
          <p:cNvPr id="3" name="Folded Corner 2"/>
          <p:cNvSpPr/>
          <p:nvPr/>
        </p:nvSpPr>
        <p:spPr>
          <a:xfrm>
            <a:off x="657831" y="1204088"/>
            <a:ext cx="7751378" cy="3486631"/>
          </a:xfrm>
          <a:prstGeom prst="foldedCorner">
            <a:avLst>
              <a:gd name="adj" fmla="val 0"/>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t">
            <a:noAutofit/>
          </a:bodyPr>
          <a:lstStyle/>
          <a:p>
            <a:pPr marL="342900" indent="-342900">
              <a:spcAft>
                <a:spcPts val="525"/>
              </a:spcAft>
              <a:buFont typeface="Wingdings"/>
              <a:buChar char=""/>
            </a:pPr>
            <a:r>
              <a:rPr lang="en-US" dirty="0" err="1">
                <a:solidFill>
                  <a:schemeClr val="bg2">
                    <a:lumMod val="25000"/>
                  </a:schemeClr>
                </a:solidFill>
              </a:rPr>
              <a:t>Metodele</a:t>
            </a:r>
            <a:r>
              <a:rPr lang="en-US" dirty="0">
                <a:solidFill>
                  <a:schemeClr val="bg2">
                    <a:lumMod val="25000"/>
                  </a:schemeClr>
                </a:solidFill>
              </a:rPr>
              <a:t> </a:t>
            </a:r>
            <a:r>
              <a:rPr lang="en-US" dirty="0" err="1">
                <a:solidFill>
                  <a:srgbClr val="FF0000"/>
                </a:solidFill>
              </a:rPr>
              <a:t>groupingBy</a:t>
            </a:r>
            <a:r>
              <a:rPr lang="en-US" dirty="0">
                <a:solidFill>
                  <a:schemeClr val="bg2">
                    <a:lumMod val="25000"/>
                  </a:schemeClr>
                </a:solidFill>
              </a:rPr>
              <a:t> </a:t>
            </a:r>
            <a:r>
              <a:rPr lang="en-US" dirty="0" err="1">
                <a:solidFill>
                  <a:schemeClr val="bg2">
                    <a:lumMod val="25000"/>
                  </a:schemeClr>
                </a:solidFill>
              </a:rPr>
              <a:t>si</a:t>
            </a:r>
            <a:r>
              <a:rPr lang="en-US" dirty="0">
                <a:solidFill>
                  <a:schemeClr val="bg2">
                    <a:lumMod val="25000"/>
                  </a:schemeClr>
                </a:solidFill>
              </a:rPr>
              <a:t> </a:t>
            </a:r>
            <a:r>
              <a:rPr lang="en-US" dirty="0" err="1">
                <a:solidFill>
                  <a:srgbClr val="FF0000"/>
                </a:solidFill>
              </a:rPr>
              <a:t>partitioningBy</a:t>
            </a:r>
            <a:r>
              <a:rPr lang="en-US" dirty="0">
                <a:solidFill>
                  <a:schemeClr val="bg2">
                    <a:lumMod val="25000"/>
                  </a:schemeClr>
                </a:solidFill>
              </a:rPr>
              <a:t> - ne </a:t>
            </a:r>
            <a:r>
              <a:rPr lang="en-US" dirty="0" err="1">
                <a:solidFill>
                  <a:schemeClr val="bg2">
                    <a:lumMod val="25000"/>
                  </a:schemeClr>
                </a:solidFill>
              </a:rPr>
              <a:t>ajuta</a:t>
            </a:r>
            <a:r>
              <a:rPr lang="en-US" dirty="0">
                <a:solidFill>
                  <a:schemeClr val="bg2">
                    <a:lumMod val="25000"/>
                  </a:schemeClr>
                </a:solidFill>
              </a:rPr>
              <a:t> </a:t>
            </a:r>
            <a:r>
              <a:rPr lang="en-US" dirty="0" err="1">
                <a:solidFill>
                  <a:schemeClr val="bg2">
                    <a:lumMod val="25000"/>
                  </a:schemeClr>
                </a:solidFill>
              </a:rPr>
              <a:t>sa</a:t>
            </a:r>
            <a:r>
              <a:rPr lang="en-US" dirty="0">
                <a:solidFill>
                  <a:schemeClr val="bg2">
                    <a:lumMod val="25000"/>
                  </a:schemeClr>
                </a:solidFill>
              </a:rPr>
              <a:t> </a:t>
            </a:r>
            <a:r>
              <a:rPr lang="en-US" dirty="0" err="1">
                <a:solidFill>
                  <a:schemeClr val="bg2">
                    <a:lumMod val="25000"/>
                  </a:schemeClr>
                </a:solidFill>
              </a:rPr>
              <a:t>grupam</a:t>
            </a:r>
            <a:r>
              <a:rPr lang="en-US" dirty="0">
                <a:solidFill>
                  <a:schemeClr val="bg2">
                    <a:lumMod val="25000"/>
                  </a:schemeClr>
                </a:solidFill>
              </a:rPr>
              <a:t> </a:t>
            </a:r>
            <a:r>
              <a:rPr lang="en-US" dirty="0" err="1">
                <a:solidFill>
                  <a:schemeClr val="bg2">
                    <a:lumMod val="25000"/>
                  </a:schemeClr>
                </a:solidFill>
              </a:rPr>
              <a:t>dupa</a:t>
            </a:r>
            <a:r>
              <a:rPr lang="en-US" dirty="0">
                <a:solidFill>
                  <a:schemeClr val="bg2">
                    <a:lumMod val="25000"/>
                  </a:schemeClr>
                </a:solidFill>
              </a:rPr>
              <a:t> </a:t>
            </a:r>
            <a:r>
              <a:rPr lang="en-US" dirty="0" err="1">
                <a:solidFill>
                  <a:schemeClr val="bg2">
                    <a:lumMod val="25000"/>
                  </a:schemeClr>
                </a:solidFill>
              </a:rPr>
              <a:t>anumite</a:t>
            </a:r>
            <a:r>
              <a:rPr lang="en-US" dirty="0">
                <a:solidFill>
                  <a:schemeClr val="bg2">
                    <a:lumMod val="25000"/>
                  </a:schemeClr>
                </a:solidFill>
              </a:rPr>
              <a:t> </a:t>
            </a:r>
            <a:r>
              <a:rPr lang="en-US" dirty="0" err="1">
                <a:solidFill>
                  <a:schemeClr val="bg2">
                    <a:lumMod val="25000"/>
                  </a:schemeClr>
                </a:solidFill>
              </a:rPr>
              <a:t>criterii</a:t>
            </a:r>
            <a:r>
              <a:rPr lang="en-US" dirty="0">
                <a:solidFill>
                  <a:schemeClr val="bg2">
                    <a:lumMod val="25000"/>
                  </a:schemeClr>
                </a:solidFill>
              </a:rPr>
              <a:t> - tot din </a:t>
            </a:r>
            <a:r>
              <a:rPr lang="en-US" dirty="0">
                <a:solidFill>
                  <a:srgbClr val="FF0000"/>
                </a:solidFill>
              </a:rPr>
              <a:t>Collectors</a:t>
            </a:r>
            <a:r>
              <a:rPr lang="en-US" dirty="0">
                <a:solidFill>
                  <a:schemeClr val="bg2">
                    <a:lumMod val="25000"/>
                  </a:schemeClr>
                </a:solidFill>
              </a:rPr>
              <a:t> vin </a:t>
            </a:r>
            <a:r>
              <a:rPr lang="en-US" dirty="0" err="1">
                <a:solidFill>
                  <a:schemeClr val="bg2">
                    <a:lumMod val="25000"/>
                  </a:schemeClr>
                </a:solidFill>
              </a:rPr>
              <a:t>si</a:t>
            </a:r>
            <a:r>
              <a:rPr lang="en-US" dirty="0">
                <a:solidFill>
                  <a:schemeClr val="bg2">
                    <a:lumMod val="25000"/>
                  </a:schemeClr>
                </a:solidFill>
              </a:rPr>
              <a:t> </a:t>
            </a:r>
            <a:r>
              <a:rPr lang="en-US" dirty="0" err="1">
                <a:solidFill>
                  <a:schemeClr val="bg2">
                    <a:lumMod val="25000"/>
                  </a:schemeClr>
                </a:solidFill>
              </a:rPr>
              <a:t>ele</a:t>
            </a:r>
            <a:r>
              <a:rPr lang="en-US" dirty="0">
                <a:solidFill>
                  <a:schemeClr val="bg2">
                    <a:lumMod val="25000"/>
                  </a:schemeClr>
                </a:solidFill>
              </a:rPr>
              <a:t>. </a:t>
            </a:r>
            <a:r>
              <a:rPr lang="en-US" dirty="0" err="1">
                <a:solidFill>
                  <a:schemeClr val="bg2">
                    <a:lumMod val="25000"/>
                  </a:schemeClr>
                </a:solidFill>
              </a:rPr>
              <a:t>Cel</a:t>
            </a:r>
            <a:r>
              <a:rPr lang="en-US" dirty="0">
                <a:solidFill>
                  <a:schemeClr val="bg2">
                    <a:lumMod val="25000"/>
                  </a:schemeClr>
                </a:solidFill>
              </a:rPr>
              <a:t> din </a:t>
            </a:r>
            <a:r>
              <a:rPr lang="en-US" dirty="0" err="1">
                <a:solidFill>
                  <a:schemeClr val="bg2">
                    <a:lumMod val="25000"/>
                  </a:schemeClr>
                </a:solidFill>
              </a:rPr>
              <a:t>urma</a:t>
            </a:r>
            <a:r>
              <a:rPr lang="en-US" dirty="0">
                <a:solidFill>
                  <a:schemeClr val="bg2">
                    <a:lumMod val="25000"/>
                  </a:schemeClr>
                </a:solidFill>
              </a:rPr>
              <a:t> </a:t>
            </a:r>
            <a:r>
              <a:rPr lang="en-US" dirty="0" err="1">
                <a:solidFill>
                  <a:schemeClr val="bg2">
                    <a:lumMod val="25000"/>
                  </a:schemeClr>
                </a:solidFill>
              </a:rPr>
              <a:t>reprezinta</a:t>
            </a:r>
            <a:r>
              <a:rPr lang="en-US" dirty="0">
                <a:solidFill>
                  <a:schemeClr val="bg2">
                    <a:lumMod val="25000"/>
                  </a:schemeClr>
                </a:solidFill>
              </a:rPr>
              <a:t> o </a:t>
            </a:r>
            <a:r>
              <a:rPr lang="en-US" dirty="0" err="1">
                <a:solidFill>
                  <a:schemeClr val="bg2">
                    <a:lumMod val="25000"/>
                  </a:schemeClr>
                </a:solidFill>
              </a:rPr>
              <a:t>particularizare</a:t>
            </a:r>
            <a:r>
              <a:rPr lang="en-US" dirty="0">
                <a:solidFill>
                  <a:schemeClr val="bg2">
                    <a:lumMod val="25000"/>
                  </a:schemeClr>
                </a:solidFill>
              </a:rPr>
              <a:t> a </a:t>
            </a:r>
            <a:r>
              <a:rPr lang="en-US" dirty="0" err="1">
                <a:solidFill>
                  <a:schemeClr val="bg2">
                    <a:lumMod val="25000"/>
                  </a:schemeClr>
                </a:solidFill>
              </a:rPr>
              <a:t>primului</a:t>
            </a:r>
            <a:r>
              <a:rPr lang="en-US" dirty="0">
                <a:solidFill>
                  <a:schemeClr val="bg2">
                    <a:lumMod val="25000"/>
                  </a:schemeClr>
                </a:solidFill>
              </a:rPr>
              <a:t> - el </a:t>
            </a:r>
            <a:r>
              <a:rPr lang="en-US" dirty="0" err="1">
                <a:solidFill>
                  <a:schemeClr val="bg2">
                    <a:lumMod val="25000"/>
                  </a:schemeClr>
                </a:solidFill>
              </a:rPr>
              <a:t>primeste</a:t>
            </a:r>
            <a:r>
              <a:rPr lang="en-US" dirty="0">
                <a:solidFill>
                  <a:schemeClr val="bg2">
                    <a:lumMod val="25000"/>
                  </a:schemeClr>
                </a:solidFill>
              </a:rPr>
              <a:t> un </a:t>
            </a:r>
            <a:r>
              <a:rPr lang="en-US" dirty="0">
                <a:solidFill>
                  <a:srgbClr val="FF0000"/>
                </a:solidFill>
              </a:rPr>
              <a:t>Predicate</a:t>
            </a:r>
            <a:r>
              <a:rPr lang="en-US" dirty="0">
                <a:solidFill>
                  <a:schemeClr val="bg2">
                    <a:lumMod val="25000"/>
                  </a:schemeClr>
                </a:solidFill>
              </a:rPr>
              <a:t> ca </a:t>
            </a:r>
            <a:r>
              <a:rPr lang="en-US" dirty="0" err="1">
                <a:solidFill>
                  <a:schemeClr val="bg2">
                    <a:lumMod val="25000"/>
                  </a:schemeClr>
                </a:solidFill>
              </a:rPr>
              <a:t>si</a:t>
            </a:r>
            <a:r>
              <a:rPr lang="en-US" dirty="0">
                <a:solidFill>
                  <a:schemeClr val="bg2">
                    <a:lumMod val="25000"/>
                  </a:schemeClr>
                </a:solidFill>
              </a:rPr>
              <a:t> </a:t>
            </a:r>
            <a:r>
              <a:rPr lang="en-US" dirty="0" err="1">
                <a:solidFill>
                  <a:schemeClr val="bg2">
                    <a:lumMod val="25000"/>
                  </a:schemeClr>
                </a:solidFill>
              </a:rPr>
              <a:t>parametru</a:t>
            </a:r>
            <a:r>
              <a:rPr lang="en-US" dirty="0">
                <a:solidFill>
                  <a:schemeClr val="bg2">
                    <a:lumMod val="25000"/>
                  </a:schemeClr>
                </a:solidFill>
              </a:rPr>
              <a:t> =&gt; </a:t>
            </a:r>
            <a:r>
              <a:rPr lang="en-US" dirty="0" err="1">
                <a:solidFill>
                  <a:schemeClr val="bg2">
                    <a:lumMod val="25000"/>
                  </a:schemeClr>
                </a:solidFill>
              </a:rPr>
              <a:t>vom</a:t>
            </a:r>
            <a:r>
              <a:rPr lang="en-US" dirty="0">
                <a:solidFill>
                  <a:schemeClr val="bg2">
                    <a:lumMod val="25000"/>
                  </a:schemeClr>
                </a:solidFill>
              </a:rPr>
              <a:t> </a:t>
            </a:r>
            <a:r>
              <a:rPr lang="en-US" dirty="0" err="1">
                <a:solidFill>
                  <a:schemeClr val="bg2">
                    <a:lumMod val="25000"/>
                  </a:schemeClr>
                </a:solidFill>
              </a:rPr>
              <a:t>avea</a:t>
            </a:r>
            <a:r>
              <a:rPr lang="en-US" dirty="0">
                <a:solidFill>
                  <a:schemeClr val="bg2">
                    <a:lumMod val="25000"/>
                  </a:schemeClr>
                </a:solidFill>
              </a:rPr>
              <a:t> </a:t>
            </a:r>
            <a:r>
              <a:rPr lang="en-US" dirty="0" err="1">
                <a:solidFill>
                  <a:schemeClr val="bg2">
                    <a:lumMod val="25000"/>
                  </a:schemeClr>
                </a:solidFill>
              </a:rPr>
              <a:t>doar</a:t>
            </a:r>
            <a:r>
              <a:rPr lang="en-US" dirty="0">
                <a:solidFill>
                  <a:schemeClr val="bg2">
                    <a:lumMod val="25000"/>
                  </a:schemeClr>
                </a:solidFill>
              </a:rPr>
              <a:t> </a:t>
            </a:r>
            <a:r>
              <a:rPr lang="en-US" dirty="0" err="1">
                <a:solidFill>
                  <a:schemeClr val="bg2">
                    <a:lumMod val="25000"/>
                  </a:schemeClr>
                </a:solidFill>
              </a:rPr>
              <a:t>doua</a:t>
            </a:r>
            <a:r>
              <a:rPr lang="en-US" dirty="0">
                <a:solidFill>
                  <a:schemeClr val="bg2">
                    <a:lumMod val="25000"/>
                  </a:schemeClr>
                </a:solidFill>
              </a:rPr>
              <a:t> </a:t>
            </a:r>
            <a:r>
              <a:rPr lang="en-US" dirty="0" err="1">
                <a:solidFill>
                  <a:schemeClr val="bg2">
                    <a:lumMod val="25000"/>
                  </a:schemeClr>
                </a:solidFill>
              </a:rPr>
              <a:t>grupari</a:t>
            </a:r>
            <a:r>
              <a:rPr lang="en-US" dirty="0">
                <a:solidFill>
                  <a:schemeClr val="bg2">
                    <a:lumMod val="25000"/>
                  </a:schemeClr>
                </a:solidFill>
              </a:rPr>
              <a:t>, </a:t>
            </a:r>
            <a:r>
              <a:rPr lang="en-US" dirty="0" err="1">
                <a:solidFill>
                  <a:schemeClr val="bg2">
                    <a:lumMod val="25000"/>
                  </a:schemeClr>
                </a:solidFill>
              </a:rPr>
              <a:t>cele</a:t>
            </a:r>
            <a:r>
              <a:rPr lang="en-US" dirty="0">
                <a:solidFill>
                  <a:schemeClr val="bg2">
                    <a:lumMod val="25000"/>
                  </a:schemeClr>
                </a:solidFill>
              </a:rPr>
              <a:t> </a:t>
            </a:r>
            <a:r>
              <a:rPr lang="en-US" dirty="0" err="1">
                <a:solidFill>
                  <a:schemeClr val="bg2">
                    <a:lumMod val="25000"/>
                  </a:schemeClr>
                </a:solidFill>
              </a:rPr>
              <a:t>pentru</a:t>
            </a:r>
            <a:r>
              <a:rPr lang="en-US" dirty="0">
                <a:solidFill>
                  <a:schemeClr val="bg2">
                    <a:lumMod val="25000"/>
                  </a:schemeClr>
                </a:solidFill>
              </a:rPr>
              <a:t> care se </a:t>
            </a:r>
            <a:r>
              <a:rPr lang="en-US" dirty="0" err="1">
                <a:solidFill>
                  <a:schemeClr val="bg2">
                    <a:lumMod val="25000"/>
                  </a:schemeClr>
                </a:solidFill>
              </a:rPr>
              <a:t>returneaza</a:t>
            </a:r>
            <a:r>
              <a:rPr lang="en-US" dirty="0">
                <a:solidFill>
                  <a:schemeClr val="bg2">
                    <a:lumMod val="25000"/>
                  </a:schemeClr>
                </a:solidFill>
              </a:rPr>
              <a:t> </a:t>
            </a:r>
            <a:r>
              <a:rPr lang="en-US" dirty="0">
                <a:solidFill>
                  <a:srgbClr val="FF0000"/>
                </a:solidFill>
              </a:rPr>
              <a:t>true</a:t>
            </a:r>
            <a:r>
              <a:rPr lang="en-US" dirty="0">
                <a:solidFill>
                  <a:schemeClr val="bg2">
                    <a:lumMod val="25000"/>
                  </a:schemeClr>
                </a:solidFill>
              </a:rPr>
              <a:t> </a:t>
            </a:r>
            <a:r>
              <a:rPr lang="en-US" dirty="0" err="1">
                <a:solidFill>
                  <a:schemeClr val="bg2">
                    <a:lumMod val="25000"/>
                  </a:schemeClr>
                </a:solidFill>
              </a:rPr>
              <a:t>si</a:t>
            </a:r>
            <a:r>
              <a:rPr lang="en-US" dirty="0">
                <a:solidFill>
                  <a:schemeClr val="bg2">
                    <a:lumMod val="25000"/>
                  </a:schemeClr>
                </a:solidFill>
              </a:rPr>
              <a:t> </a:t>
            </a:r>
            <a:r>
              <a:rPr lang="en-US" dirty="0" err="1">
                <a:solidFill>
                  <a:schemeClr val="bg2">
                    <a:lumMod val="25000"/>
                  </a:schemeClr>
                </a:solidFill>
              </a:rPr>
              <a:t>cele</a:t>
            </a:r>
            <a:r>
              <a:rPr lang="en-US" dirty="0">
                <a:solidFill>
                  <a:schemeClr val="bg2">
                    <a:lumMod val="25000"/>
                  </a:schemeClr>
                </a:solidFill>
              </a:rPr>
              <a:t> </a:t>
            </a:r>
            <a:r>
              <a:rPr lang="en-US" dirty="0" err="1">
                <a:solidFill>
                  <a:schemeClr val="bg2">
                    <a:lumMod val="25000"/>
                  </a:schemeClr>
                </a:solidFill>
              </a:rPr>
              <a:t>pentru</a:t>
            </a:r>
            <a:r>
              <a:rPr lang="en-US" dirty="0">
                <a:solidFill>
                  <a:schemeClr val="bg2">
                    <a:lumMod val="25000"/>
                  </a:schemeClr>
                </a:solidFill>
              </a:rPr>
              <a:t> care se </a:t>
            </a:r>
            <a:r>
              <a:rPr lang="en-US" dirty="0" err="1">
                <a:solidFill>
                  <a:schemeClr val="bg2">
                    <a:lumMod val="25000"/>
                  </a:schemeClr>
                </a:solidFill>
              </a:rPr>
              <a:t>returneaza</a:t>
            </a:r>
            <a:r>
              <a:rPr lang="en-US" dirty="0">
                <a:solidFill>
                  <a:schemeClr val="bg2">
                    <a:lumMod val="25000"/>
                  </a:schemeClr>
                </a:solidFill>
              </a:rPr>
              <a:t> </a:t>
            </a:r>
            <a:r>
              <a:rPr lang="en-US" dirty="0">
                <a:solidFill>
                  <a:srgbClr val="FF0000"/>
                </a:solidFill>
              </a:rPr>
              <a:t>false</a:t>
            </a:r>
          </a:p>
        </p:txBody>
      </p:sp>
      <p:sp>
        <p:nvSpPr>
          <p:cNvPr id="4" name="TextBox 3"/>
          <p:cNvSpPr txBox="1"/>
          <p:nvPr/>
        </p:nvSpPr>
        <p:spPr>
          <a:xfrm>
            <a:off x="1370068" y="3685291"/>
            <a:ext cx="409231" cy="298269"/>
          </a:xfrm>
          <a:prstGeom prst="rect">
            <a:avLst/>
          </a:prstGeom>
        </p:spPr>
        <p:txBody>
          <a:bodyPr vert="horz" lIns="95250" tIns="47625" rIns="95250" bIns="47625" rtlCol="0">
            <a:spAutoFit/>
          </a:bodyPr>
          <a:lstStyle/>
          <a:p>
            <a:endParaRPr lang="en-US" dirty="0">
              <a:solidFill>
                <a:srgbClr val="FFC000"/>
              </a:solidFill>
            </a:endParaRPr>
          </a:p>
        </p:txBody>
      </p:sp>
      <p:sp>
        <p:nvSpPr>
          <p:cNvPr id="5" name="TextBox 4"/>
          <p:cNvSpPr txBox="1"/>
          <p:nvPr/>
        </p:nvSpPr>
        <p:spPr>
          <a:xfrm>
            <a:off x="4544013" y="3710133"/>
            <a:ext cx="1000861" cy="318154"/>
          </a:xfrm>
          <a:prstGeom prst="rect">
            <a:avLst/>
          </a:prstGeom>
        </p:spPr>
        <p:txBody>
          <a:bodyPr vert="horz" lIns="95250" tIns="47625" rIns="95250" bIns="47625" rtlCol="0">
            <a:spAutoFit/>
          </a:bodyPr>
          <a:lstStyle/>
          <a:p>
            <a:endParaRPr lang="en-US" dirty="0">
              <a:solidFill>
                <a:srgbClr val="FFC000"/>
              </a:solidFill>
            </a:endParaRPr>
          </a:p>
        </p:txBody>
      </p:sp>
      <p:sp>
        <p:nvSpPr>
          <p:cNvPr id="6" name="TextBox 5"/>
          <p:cNvSpPr txBox="1"/>
          <p:nvPr/>
        </p:nvSpPr>
        <p:spPr>
          <a:xfrm>
            <a:off x="5760119" y="3710133"/>
            <a:ext cx="1047259" cy="311526"/>
          </a:xfrm>
          <a:prstGeom prst="rect">
            <a:avLst/>
          </a:prstGeom>
        </p:spPr>
        <p:txBody>
          <a:bodyPr vert="horz" lIns="95250" tIns="47625" rIns="95250" bIns="47625" rtlCol="0">
            <a:spAutoFit/>
          </a:bodyPr>
          <a:lstStyle/>
          <a:p>
            <a:endParaRPr lang="en-US" dirty="0">
              <a:solidFill>
                <a:srgbClr val="FFC000"/>
              </a:solidFill>
            </a:endParaRPr>
          </a:p>
        </p:txBody>
      </p:sp>
      <p:sp>
        <p:nvSpPr>
          <p:cNvPr id="7" name="TextBox 6"/>
          <p:cNvSpPr txBox="1"/>
          <p:nvPr/>
        </p:nvSpPr>
        <p:spPr>
          <a:xfrm>
            <a:off x="6807378" y="3218250"/>
            <a:ext cx="684502" cy="371180"/>
          </a:xfrm>
          <a:prstGeom prst="rect">
            <a:avLst/>
          </a:prstGeom>
        </p:spPr>
        <p:txBody>
          <a:bodyPr vert="horz" lIns="95250" tIns="47625" rIns="95250" bIns="47625" rtlCol="0">
            <a:spAutoFit/>
          </a:bodyPr>
          <a:lstStyle/>
          <a:p>
            <a:endParaRPr lang="en-US" dirty="0">
              <a:solidFill>
                <a:srgbClr val="FFC000"/>
              </a:solidFill>
            </a:endParaRPr>
          </a:p>
        </p:txBody>
      </p:sp>
      <p:sp>
        <p:nvSpPr>
          <p:cNvPr id="8" name="TextBox 7"/>
          <p:cNvSpPr txBox="1"/>
          <p:nvPr/>
        </p:nvSpPr>
        <p:spPr>
          <a:xfrm>
            <a:off x="5280874" y="2652859"/>
            <a:ext cx="2416453" cy="338039"/>
          </a:xfrm>
          <a:prstGeom prst="rect">
            <a:avLst/>
          </a:prstGeom>
        </p:spPr>
        <p:txBody>
          <a:bodyPr vert="horz" lIns="95250" tIns="47625" rIns="95250" bIns="47625" rtlCol="0">
            <a:spAutoFit/>
          </a:bodyPr>
          <a:lstStyle/>
          <a:p>
            <a:endParaRPr lang="en-US" sz="1200" dirty="0">
              <a:solidFill>
                <a:srgbClr val="40BD7E"/>
              </a:solidFill>
            </a:endParaRPr>
          </a:p>
        </p:txBody>
      </p:sp>
      <p:sp>
        <p:nvSpPr>
          <p:cNvPr id="9" name="TextBox 8"/>
          <p:cNvSpPr txBox="1"/>
          <p:nvPr/>
        </p:nvSpPr>
        <p:spPr>
          <a:xfrm>
            <a:off x="5532507" y="2271859"/>
            <a:ext cx="2667000" cy="338039"/>
          </a:xfrm>
          <a:prstGeom prst="rect">
            <a:avLst/>
          </a:prstGeom>
        </p:spPr>
        <p:txBody>
          <a:bodyPr vert="horz" lIns="95250" tIns="47625" rIns="95250" bIns="47625" rtlCol="0">
            <a:spAutoFit/>
          </a:bodyPr>
          <a:lstStyle/>
          <a:p>
            <a:endParaRPr lang="en-US" sz="1200" dirty="0">
              <a:solidFill>
                <a:srgbClr val="40BD7E"/>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25000"/>
          </a:schemeClr>
        </a:solidFill>
        <a:effectLst/>
      </p:bgPr>
    </p:bg>
    <p:spTree>
      <p:nvGrpSpPr>
        <p:cNvPr id="1" name=""/>
        <p:cNvGrpSpPr/>
        <p:nvPr/>
      </p:nvGrpSpPr>
      <p:grpSpPr>
        <a:xfrm>
          <a:off x="0" y="0"/>
          <a:ext cx="0" cy="0"/>
          <a:chOff x="0" y="0"/>
          <a:chExt cx="0" cy="0"/>
        </a:xfrm>
      </p:grpSpPr>
      <p:sp>
        <p:nvSpPr>
          <p:cNvPr id="2" name="Rounded Rectangle 1"/>
          <p:cNvSpPr/>
          <p:nvPr/>
        </p:nvSpPr>
        <p:spPr>
          <a:xfrm flipH="1">
            <a:off x="655957" y="417543"/>
            <a:ext cx="7751378" cy="589946"/>
          </a:xfrm>
          <a:prstGeom prst="roundRect">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spcAft>
                <a:spcPts val="525"/>
              </a:spcAft>
            </a:pPr>
            <a:r>
              <a:rPr lang="en-US" sz="2000" dirty="0">
                <a:solidFill>
                  <a:schemeClr val="bg2">
                    <a:lumMod val="25000"/>
                  </a:schemeClr>
                </a:solidFill>
              </a:rPr>
              <a:t>	</a:t>
            </a:r>
            <a:r>
              <a:rPr lang="en-US" sz="2000" dirty="0" smtClean="0">
                <a:solidFill>
                  <a:schemeClr val="bg2">
                    <a:lumMod val="25000"/>
                  </a:schemeClr>
                </a:solidFill>
              </a:rPr>
              <a:t>		</a:t>
            </a:r>
            <a:r>
              <a:rPr lang="en-US" sz="2000" dirty="0" err="1" smtClean="0">
                <a:solidFill>
                  <a:schemeClr val="bg2">
                    <a:lumMod val="25000"/>
                  </a:schemeClr>
                </a:solidFill>
              </a:rPr>
              <a:t>Clasa</a:t>
            </a:r>
            <a:r>
              <a:rPr lang="en-US" sz="2000" dirty="0" smtClean="0">
                <a:solidFill>
                  <a:schemeClr val="bg2">
                    <a:lumMod val="25000"/>
                  </a:schemeClr>
                </a:solidFill>
              </a:rPr>
              <a:t> Optional</a:t>
            </a:r>
            <a:endParaRPr lang="en-US" sz="2000" dirty="0">
              <a:solidFill>
                <a:schemeClr val="bg2">
                  <a:lumMod val="25000"/>
                </a:schemeClr>
              </a:solidFill>
            </a:endParaRPr>
          </a:p>
        </p:txBody>
      </p:sp>
      <p:sp>
        <p:nvSpPr>
          <p:cNvPr id="3" name="Folded Corner 2"/>
          <p:cNvSpPr/>
          <p:nvPr/>
        </p:nvSpPr>
        <p:spPr>
          <a:xfrm>
            <a:off x="655957" y="1204088"/>
            <a:ext cx="7751378" cy="3486631"/>
          </a:xfrm>
          <a:prstGeom prst="foldedCorner">
            <a:avLst>
              <a:gd name="adj" fmla="val 0"/>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t">
            <a:noAutofit/>
          </a:bodyPr>
          <a:lstStyle/>
          <a:p>
            <a:pPr marL="342900" indent="-342900">
              <a:spcAft>
                <a:spcPts val="525"/>
              </a:spcAft>
              <a:buFont typeface="Wingdings"/>
              <a:buChar char=""/>
            </a:pPr>
            <a:r>
              <a:rPr lang="en-US" dirty="0" err="1">
                <a:solidFill>
                  <a:schemeClr val="bg2">
                    <a:lumMod val="25000"/>
                  </a:schemeClr>
                </a:solidFill>
              </a:rPr>
              <a:t>aparuta</a:t>
            </a:r>
            <a:r>
              <a:rPr lang="en-US" dirty="0">
                <a:solidFill>
                  <a:schemeClr val="bg2">
                    <a:lumMod val="25000"/>
                  </a:schemeClr>
                </a:solidFill>
              </a:rPr>
              <a:t> in Java 8 in </a:t>
            </a:r>
            <a:r>
              <a:rPr lang="en-US" dirty="0" err="1">
                <a:solidFill>
                  <a:srgbClr val="FF0000"/>
                </a:solidFill>
              </a:rPr>
              <a:t>java.util</a:t>
            </a:r>
            <a:r>
              <a:rPr lang="en-US" dirty="0">
                <a:solidFill>
                  <a:schemeClr val="bg2">
                    <a:lumMod val="25000"/>
                  </a:schemeClr>
                </a:solidFill>
              </a:rPr>
              <a:t> - </a:t>
            </a:r>
            <a:r>
              <a:rPr lang="en-US" dirty="0" err="1">
                <a:solidFill>
                  <a:schemeClr val="bg2">
                    <a:lumMod val="25000"/>
                  </a:schemeClr>
                </a:solidFill>
              </a:rPr>
              <a:t>reprezinta</a:t>
            </a:r>
            <a:r>
              <a:rPr lang="en-US" dirty="0">
                <a:solidFill>
                  <a:schemeClr val="bg2">
                    <a:lumMod val="25000"/>
                  </a:schemeClr>
                </a:solidFill>
              </a:rPr>
              <a:t> o </a:t>
            </a:r>
            <a:r>
              <a:rPr lang="en-US" dirty="0" err="1">
                <a:solidFill>
                  <a:schemeClr val="bg2">
                    <a:lumMod val="25000"/>
                  </a:schemeClr>
                </a:solidFill>
              </a:rPr>
              <a:t>alternativa</a:t>
            </a:r>
            <a:r>
              <a:rPr lang="en-US" dirty="0">
                <a:solidFill>
                  <a:schemeClr val="bg2">
                    <a:lumMod val="25000"/>
                  </a:schemeClr>
                </a:solidFill>
              </a:rPr>
              <a:t> </a:t>
            </a:r>
            <a:r>
              <a:rPr lang="en-US" dirty="0" err="1">
                <a:solidFill>
                  <a:schemeClr val="bg2">
                    <a:lumMod val="25000"/>
                  </a:schemeClr>
                </a:solidFill>
              </a:rPr>
              <a:t>pentru</a:t>
            </a:r>
            <a:r>
              <a:rPr lang="en-US" dirty="0">
                <a:solidFill>
                  <a:schemeClr val="bg2">
                    <a:lumMod val="25000"/>
                  </a:schemeClr>
                </a:solidFill>
              </a:rPr>
              <a:t> </a:t>
            </a:r>
            <a:r>
              <a:rPr lang="en-US" dirty="0" err="1">
                <a:solidFill>
                  <a:schemeClr val="bg2">
                    <a:lumMod val="25000"/>
                  </a:schemeClr>
                </a:solidFill>
              </a:rPr>
              <a:t>valoarea</a:t>
            </a:r>
            <a:r>
              <a:rPr lang="en-US" dirty="0">
                <a:solidFill>
                  <a:schemeClr val="bg2">
                    <a:lumMod val="25000"/>
                  </a:schemeClr>
                </a:solidFill>
              </a:rPr>
              <a:t> </a:t>
            </a:r>
            <a:r>
              <a:rPr lang="en-US" dirty="0">
                <a:solidFill>
                  <a:srgbClr val="FF0000"/>
                </a:solidFill>
              </a:rPr>
              <a:t>nu</a:t>
            </a:r>
            <a:r>
              <a:rPr lang="en-US" dirty="0">
                <a:solidFill>
                  <a:schemeClr val="bg2">
                    <a:lumMod val="25000"/>
                  </a:schemeClr>
                </a:solidFill>
              </a:rPr>
              <a:t>ll, </a:t>
            </a:r>
            <a:r>
              <a:rPr lang="en-US" dirty="0" err="1">
                <a:solidFill>
                  <a:schemeClr val="bg2">
                    <a:lumMod val="25000"/>
                  </a:schemeClr>
                </a:solidFill>
              </a:rPr>
              <a:t>atunci</a:t>
            </a:r>
            <a:r>
              <a:rPr lang="en-US" dirty="0">
                <a:solidFill>
                  <a:schemeClr val="bg2">
                    <a:lumMod val="25000"/>
                  </a:schemeClr>
                </a:solidFill>
              </a:rPr>
              <a:t> </a:t>
            </a:r>
            <a:r>
              <a:rPr lang="en-US" dirty="0" err="1">
                <a:solidFill>
                  <a:schemeClr val="bg2">
                    <a:lumMod val="25000"/>
                  </a:schemeClr>
                </a:solidFill>
              </a:rPr>
              <a:t>cand</a:t>
            </a:r>
            <a:r>
              <a:rPr lang="en-US" dirty="0">
                <a:solidFill>
                  <a:schemeClr val="bg2">
                    <a:lumMod val="25000"/>
                  </a:schemeClr>
                </a:solidFill>
              </a:rPr>
              <a:t> </a:t>
            </a:r>
            <a:r>
              <a:rPr lang="en-US" dirty="0" err="1">
                <a:solidFill>
                  <a:schemeClr val="bg2">
                    <a:lumMod val="25000"/>
                  </a:schemeClr>
                </a:solidFill>
              </a:rPr>
              <a:t>vrem</a:t>
            </a:r>
            <a:r>
              <a:rPr lang="en-US" dirty="0">
                <a:solidFill>
                  <a:schemeClr val="bg2">
                    <a:lumMod val="25000"/>
                  </a:schemeClr>
                </a:solidFill>
              </a:rPr>
              <a:t> </a:t>
            </a:r>
            <a:r>
              <a:rPr lang="en-US" dirty="0" err="1">
                <a:solidFill>
                  <a:schemeClr val="bg2">
                    <a:lumMod val="25000"/>
                  </a:schemeClr>
                </a:solidFill>
              </a:rPr>
              <a:t>sa</a:t>
            </a:r>
            <a:r>
              <a:rPr lang="en-US" dirty="0">
                <a:solidFill>
                  <a:schemeClr val="bg2">
                    <a:lumMod val="25000"/>
                  </a:schemeClr>
                </a:solidFill>
              </a:rPr>
              <a:t> </a:t>
            </a:r>
            <a:r>
              <a:rPr lang="en-US" dirty="0" err="1">
                <a:solidFill>
                  <a:schemeClr val="bg2">
                    <a:lumMod val="25000"/>
                  </a:schemeClr>
                </a:solidFill>
              </a:rPr>
              <a:t>semnalizam</a:t>
            </a:r>
            <a:r>
              <a:rPr lang="en-US" dirty="0">
                <a:solidFill>
                  <a:schemeClr val="bg2">
                    <a:lumMod val="25000"/>
                  </a:schemeClr>
                </a:solidFill>
              </a:rPr>
              <a:t> </a:t>
            </a:r>
            <a:r>
              <a:rPr lang="en-US" dirty="0" err="1">
                <a:solidFill>
                  <a:srgbClr val="FF0000"/>
                </a:solidFill>
              </a:rPr>
              <a:t>absenta</a:t>
            </a:r>
            <a:r>
              <a:rPr lang="en-US" dirty="0">
                <a:solidFill>
                  <a:srgbClr val="FF0000"/>
                </a:solidFill>
              </a:rPr>
              <a:t> </a:t>
            </a:r>
            <a:r>
              <a:rPr lang="en-US" dirty="0" err="1">
                <a:solidFill>
                  <a:srgbClr val="FF0000"/>
                </a:solidFill>
              </a:rPr>
              <a:t>unei</a:t>
            </a:r>
            <a:r>
              <a:rPr lang="en-US" dirty="0">
                <a:solidFill>
                  <a:srgbClr val="FF0000"/>
                </a:solidFill>
              </a:rPr>
              <a:t> </a:t>
            </a:r>
            <a:r>
              <a:rPr lang="en-US" dirty="0" err="1">
                <a:solidFill>
                  <a:srgbClr val="FF0000"/>
                </a:solidFill>
              </a:rPr>
              <a:t>valori</a:t>
            </a:r>
            <a:r>
              <a:rPr lang="en-US" dirty="0">
                <a:solidFill>
                  <a:srgbClr val="FF0000"/>
                </a:solidFill>
              </a:rPr>
              <a:t> </a:t>
            </a:r>
            <a:r>
              <a:rPr lang="en-US" dirty="0" err="1">
                <a:solidFill>
                  <a:srgbClr val="FF0000"/>
                </a:solidFill>
              </a:rPr>
              <a:t>efective</a:t>
            </a:r>
            <a:r>
              <a:rPr lang="en-US" dirty="0">
                <a:solidFill>
                  <a:schemeClr val="bg2">
                    <a:lumMod val="25000"/>
                  </a:schemeClr>
                </a:solidFill>
              </a:rPr>
              <a:t>. </a:t>
            </a:r>
            <a:r>
              <a:rPr lang="en-US" dirty="0" err="1">
                <a:solidFill>
                  <a:schemeClr val="bg2">
                    <a:lumMod val="25000"/>
                  </a:schemeClr>
                </a:solidFill>
              </a:rPr>
              <a:t>Folosirea</a:t>
            </a:r>
            <a:r>
              <a:rPr lang="en-US" dirty="0">
                <a:solidFill>
                  <a:schemeClr val="bg2">
                    <a:lumMod val="25000"/>
                  </a:schemeClr>
                </a:solidFill>
              </a:rPr>
              <a:t> </a:t>
            </a:r>
            <a:r>
              <a:rPr lang="en-US" dirty="0" err="1">
                <a:solidFill>
                  <a:schemeClr val="bg2">
                    <a:lumMod val="25000"/>
                  </a:schemeClr>
                </a:solidFill>
              </a:rPr>
              <a:t>lui</a:t>
            </a:r>
            <a:r>
              <a:rPr lang="en-US" dirty="0">
                <a:solidFill>
                  <a:schemeClr val="bg2">
                    <a:lumMod val="25000"/>
                  </a:schemeClr>
                </a:solidFill>
              </a:rPr>
              <a:t> null ne </a:t>
            </a:r>
            <a:r>
              <a:rPr lang="en-US" dirty="0" err="1">
                <a:solidFill>
                  <a:schemeClr val="bg2">
                    <a:lumMod val="25000"/>
                  </a:schemeClr>
                </a:solidFill>
              </a:rPr>
              <a:t>obliga</a:t>
            </a:r>
            <a:r>
              <a:rPr lang="en-US" dirty="0">
                <a:solidFill>
                  <a:schemeClr val="bg2">
                    <a:lumMod val="25000"/>
                  </a:schemeClr>
                </a:solidFill>
              </a:rPr>
              <a:t> </a:t>
            </a:r>
            <a:r>
              <a:rPr lang="en-US" dirty="0" err="1">
                <a:solidFill>
                  <a:schemeClr val="bg2">
                    <a:lumMod val="25000"/>
                  </a:schemeClr>
                </a:solidFill>
              </a:rPr>
              <a:t>sa</a:t>
            </a:r>
            <a:r>
              <a:rPr lang="en-US" dirty="0">
                <a:solidFill>
                  <a:schemeClr val="bg2">
                    <a:lumMod val="25000"/>
                  </a:schemeClr>
                </a:solidFill>
              </a:rPr>
              <a:t> </a:t>
            </a:r>
            <a:r>
              <a:rPr lang="en-US" dirty="0" err="1">
                <a:solidFill>
                  <a:schemeClr val="bg2">
                    <a:lumMod val="25000"/>
                  </a:schemeClr>
                </a:solidFill>
              </a:rPr>
              <a:t>verificam</a:t>
            </a:r>
            <a:r>
              <a:rPr lang="en-US" dirty="0">
                <a:solidFill>
                  <a:schemeClr val="bg2">
                    <a:lumMod val="25000"/>
                  </a:schemeClr>
                </a:solidFill>
              </a:rPr>
              <a:t> de </a:t>
            </a:r>
            <a:r>
              <a:rPr lang="en-US" dirty="0" err="1">
                <a:solidFill>
                  <a:schemeClr val="bg2">
                    <a:lumMod val="25000"/>
                  </a:schemeClr>
                </a:solidFill>
              </a:rPr>
              <a:t>fiecare</a:t>
            </a:r>
            <a:r>
              <a:rPr lang="en-US" dirty="0">
                <a:solidFill>
                  <a:schemeClr val="bg2">
                    <a:lumMod val="25000"/>
                  </a:schemeClr>
                </a:solidFill>
              </a:rPr>
              <a:t> data </a:t>
            </a:r>
            <a:r>
              <a:rPr lang="en-US" dirty="0" err="1">
                <a:solidFill>
                  <a:schemeClr val="bg2">
                    <a:lumMod val="25000"/>
                  </a:schemeClr>
                </a:solidFill>
              </a:rPr>
              <a:t>daca</a:t>
            </a:r>
            <a:r>
              <a:rPr lang="en-US" dirty="0">
                <a:solidFill>
                  <a:schemeClr val="bg2">
                    <a:lumMod val="25000"/>
                  </a:schemeClr>
                </a:solidFill>
              </a:rPr>
              <a:t> un </a:t>
            </a:r>
            <a:r>
              <a:rPr lang="en-US" dirty="0" err="1">
                <a:solidFill>
                  <a:schemeClr val="bg2">
                    <a:lumMod val="25000"/>
                  </a:schemeClr>
                </a:solidFill>
              </a:rPr>
              <a:t>parametru</a:t>
            </a:r>
            <a:r>
              <a:rPr lang="en-US" dirty="0">
                <a:solidFill>
                  <a:schemeClr val="bg2">
                    <a:lumMod val="25000"/>
                  </a:schemeClr>
                </a:solidFill>
              </a:rPr>
              <a:t> are o </a:t>
            </a:r>
            <a:r>
              <a:rPr lang="en-US" dirty="0" err="1">
                <a:solidFill>
                  <a:schemeClr val="bg2">
                    <a:lumMod val="25000"/>
                  </a:schemeClr>
                </a:solidFill>
              </a:rPr>
              <a:t>valoare</a:t>
            </a:r>
            <a:r>
              <a:rPr lang="en-US" dirty="0">
                <a:solidFill>
                  <a:schemeClr val="bg2">
                    <a:lumMod val="25000"/>
                  </a:schemeClr>
                </a:solidFill>
              </a:rPr>
              <a:t> </a:t>
            </a:r>
            <a:r>
              <a:rPr lang="en-US" dirty="0" err="1">
                <a:solidFill>
                  <a:schemeClr val="bg2">
                    <a:lumMod val="25000"/>
                  </a:schemeClr>
                </a:solidFill>
              </a:rPr>
              <a:t>concreta</a:t>
            </a:r>
            <a:r>
              <a:rPr lang="en-US" dirty="0">
                <a:solidFill>
                  <a:schemeClr val="bg2">
                    <a:lumMod val="25000"/>
                  </a:schemeClr>
                </a:solidFill>
              </a:rPr>
              <a:t>, </a:t>
            </a:r>
            <a:r>
              <a:rPr lang="en-US" dirty="0" err="1">
                <a:solidFill>
                  <a:schemeClr val="bg2">
                    <a:lumMod val="25000"/>
                  </a:schemeClr>
                </a:solidFill>
              </a:rPr>
              <a:t>inainte</a:t>
            </a:r>
            <a:r>
              <a:rPr lang="en-US" dirty="0">
                <a:solidFill>
                  <a:schemeClr val="bg2">
                    <a:lumMod val="25000"/>
                  </a:schemeClr>
                </a:solidFill>
              </a:rPr>
              <a:t> de a face o </a:t>
            </a:r>
            <a:r>
              <a:rPr lang="en-US" dirty="0" err="1">
                <a:solidFill>
                  <a:schemeClr val="bg2">
                    <a:lumMod val="25000"/>
                  </a:schemeClr>
                </a:solidFill>
              </a:rPr>
              <a:t>dereferentiere</a:t>
            </a:r>
            <a:r>
              <a:rPr lang="en-US" dirty="0">
                <a:solidFill>
                  <a:schemeClr val="bg2">
                    <a:lumMod val="25000"/>
                  </a:schemeClr>
                </a:solidFill>
              </a:rPr>
              <a:t> - in </a:t>
            </a:r>
            <a:r>
              <a:rPr lang="en-US" dirty="0" err="1">
                <a:solidFill>
                  <a:schemeClr val="bg2">
                    <a:lumMod val="25000"/>
                  </a:schemeClr>
                </a:solidFill>
              </a:rPr>
              <a:t>caz</a:t>
            </a:r>
            <a:r>
              <a:rPr lang="en-US" dirty="0">
                <a:solidFill>
                  <a:schemeClr val="bg2">
                    <a:lumMod val="25000"/>
                  </a:schemeClr>
                </a:solidFill>
              </a:rPr>
              <a:t> </a:t>
            </a:r>
            <a:r>
              <a:rPr lang="en-US" dirty="0" err="1">
                <a:solidFill>
                  <a:schemeClr val="bg2">
                    <a:lumMod val="25000"/>
                  </a:schemeClr>
                </a:solidFill>
              </a:rPr>
              <a:t>contrar</a:t>
            </a:r>
            <a:r>
              <a:rPr lang="en-US" dirty="0">
                <a:solidFill>
                  <a:schemeClr val="bg2">
                    <a:lumMod val="25000"/>
                  </a:schemeClr>
                </a:solidFill>
              </a:rPr>
              <a:t> </a:t>
            </a:r>
            <a:r>
              <a:rPr lang="en-US" dirty="0" err="1">
                <a:solidFill>
                  <a:schemeClr val="bg2">
                    <a:lumMod val="25000"/>
                  </a:schemeClr>
                </a:solidFill>
              </a:rPr>
              <a:t>riscam</a:t>
            </a:r>
            <a:r>
              <a:rPr lang="en-US" dirty="0">
                <a:solidFill>
                  <a:schemeClr val="bg2">
                    <a:lumMod val="25000"/>
                  </a:schemeClr>
                </a:solidFill>
              </a:rPr>
              <a:t> </a:t>
            </a:r>
            <a:r>
              <a:rPr lang="en-US" dirty="0" err="1">
                <a:solidFill>
                  <a:schemeClr val="bg2">
                    <a:lumMod val="25000"/>
                  </a:schemeClr>
                </a:solidFill>
              </a:rPr>
              <a:t>sa</a:t>
            </a:r>
            <a:r>
              <a:rPr lang="en-US" dirty="0">
                <a:solidFill>
                  <a:schemeClr val="bg2">
                    <a:lumMod val="25000"/>
                  </a:schemeClr>
                </a:solidFill>
              </a:rPr>
              <a:t> ne </a:t>
            </a:r>
            <a:r>
              <a:rPr lang="en-US" dirty="0" err="1">
                <a:solidFill>
                  <a:schemeClr val="bg2">
                    <a:lumMod val="25000"/>
                  </a:schemeClr>
                </a:solidFill>
              </a:rPr>
              <a:t>lovim</a:t>
            </a:r>
            <a:r>
              <a:rPr lang="en-US" dirty="0">
                <a:solidFill>
                  <a:schemeClr val="bg2">
                    <a:lumMod val="25000"/>
                  </a:schemeClr>
                </a:solidFill>
              </a:rPr>
              <a:t> de </a:t>
            </a:r>
            <a:r>
              <a:rPr lang="en-US" dirty="0" err="1">
                <a:solidFill>
                  <a:srgbClr val="FF0000"/>
                </a:solidFill>
              </a:rPr>
              <a:t>NullPointerException</a:t>
            </a:r>
            <a:r>
              <a:rPr lang="en-US" dirty="0">
                <a:solidFill>
                  <a:schemeClr val="bg2">
                    <a:lumMod val="25000"/>
                  </a:schemeClr>
                </a:solidFill>
              </a:rPr>
              <a:t>.</a:t>
            </a:r>
          </a:p>
        </p:txBody>
      </p:sp>
      <p:sp>
        <p:nvSpPr>
          <p:cNvPr id="4" name="TextBox 3"/>
          <p:cNvSpPr txBox="1"/>
          <p:nvPr/>
        </p:nvSpPr>
        <p:spPr>
          <a:xfrm>
            <a:off x="1370068" y="3685291"/>
            <a:ext cx="409231" cy="298269"/>
          </a:xfrm>
          <a:prstGeom prst="rect">
            <a:avLst/>
          </a:prstGeom>
        </p:spPr>
        <p:txBody>
          <a:bodyPr vert="horz" lIns="95250" tIns="47625" rIns="95250" bIns="47625" rtlCol="0">
            <a:spAutoFit/>
          </a:bodyPr>
          <a:lstStyle/>
          <a:p>
            <a:endParaRPr lang="en-US" dirty="0">
              <a:solidFill>
                <a:srgbClr val="FFC000"/>
              </a:solidFill>
            </a:endParaRPr>
          </a:p>
        </p:txBody>
      </p:sp>
      <p:sp>
        <p:nvSpPr>
          <p:cNvPr id="5" name="TextBox 4"/>
          <p:cNvSpPr txBox="1"/>
          <p:nvPr/>
        </p:nvSpPr>
        <p:spPr>
          <a:xfrm>
            <a:off x="4531646" y="3698597"/>
            <a:ext cx="1000861" cy="318154"/>
          </a:xfrm>
          <a:prstGeom prst="rect">
            <a:avLst/>
          </a:prstGeom>
        </p:spPr>
        <p:txBody>
          <a:bodyPr vert="horz" lIns="95250" tIns="47625" rIns="95250" bIns="47625" rtlCol="0">
            <a:spAutoFit/>
          </a:bodyPr>
          <a:lstStyle/>
          <a:p>
            <a:endParaRPr lang="en-US" dirty="0">
              <a:solidFill>
                <a:srgbClr val="FFC000"/>
              </a:solidFill>
            </a:endParaRPr>
          </a:p>
        </p:txBody>
      </p:sp>
      <p:sp>
        <p:nvSpPr>
          <p:cNvPr id="6" name="TextBox 5"/>
          <p:cNvSpPr txBox="1"/>
          <p:nvPr/>
        </p:nvSpPr>
        <p:spPr>
          <a:xfrm>
            <a:off x="5760119" y="3710133"/>
            <a:ext cx="1047259" cy="311526"/>
          </a:xfrm>
          <a:prstGeom prst="rect">
            <a:avLst/>
          </a:prstGeom>
        </p:spPr>
        <p:txBody>
          <a:bodyPr vert="horz" lIns="95250" tIns="47625" rIns="95250" bIns="47625" rtlCol="0">
            <a:spAutoFit/>
          </a:bodyPr>
          <a:lstStyle/>
          <a:p>
            <a:endParaRPr lang="en-US" dirty="0">
              <a:solidFill>
                <a:srgbClr val="FFC000"/>
              </a:solidFill>
            </a:endParaRPr>
          </a:p>
        </p:txBody>
      </p:sp>
      <p:sp>
        <p:nvSpPr>
          <p:cNvPr id="7" name="TextBox 6"/>
          <p:cNvSpPr txBox="1"/>
          <p:nvPr/>
        </p:nvSpPr>
        <p:spPr>
          <a:xfrm>
            <a:off x="6807378" y="3218250"/>
            <a:ext cx="684502" cy="371180"/>
          </a:xfrm>
          <a:prstGeom prst="rect">
            <a:avLst/>
          </a:prstGeom>
        </p:spPr>
        <p:txBody>
          <a:bodyPr vert="horz" lIns="95250" tIns="47625" rIns="95250" bIns="47625" rtlCol="0">
            <a:spAutoFit/>
          </a:bodyPr>
          <a:lstStyle/>
          <a:p>
            <a:endParaRPr lang="en-US" dirty="0">
              <a:solidFill>
                <a:srgbClr val="FFC000"/>
              </a:solidFill>
            </a:endParaRPr>
          </a:p>
        </p:txBody>
      </p:sp>
      <p:sp>
        <p:nvSpPr>
          <p:cNvPr id="8" name="TextBox 7"/>
          <p:cNvSpPr txBox="1"/>
          <p:nvPr/>
        </p:nvSpPr>
        <p:spPr>
          <a:xfrm>
            <a:off x="5280874" y="2652859"/>
            <a:ext cx="2416453" cy="338039"/>
          </a:xfrm>
          <a:prstGeom prst="rect">
            <a:avLst/>
          </a:prstGeom>
        </p:spPr>
        <p:txBody>
          <a:bodyPr vert="horz" lIns="95250" tIns="47625" rIns="95250" bIns="47625" rtlCol="0">
            <a:spAutoFit/>
          </a:bodyPr>
          <a:lstStyle/>
          <a:p>
            <a:endParaRPr lang="en-US" sz="1200" dirty="0">
              <a:solidFill>
                <a:srgbClr val="40BD7E"/>
              </a:solidFill>
            </a:endParaRPr>
          </a:p>
        </p:txBody>
      </p:sp>
      <p:sp>
        <p:nvSpPr>
          <p:cNvPr id="9" name="TextBox 8"/>
          <p:cNvSpPr txBox="1"/>
          <p:nvPr/>
        </p:nvSpPr>
        <p:spPr>
          <a:xfrm>
            <a:off x="5532507" y="2271859"/>
            <a:ext cx="2667000" cy="338039"/>
          </a:xfrm>
          <a:prstGeom prst="rect">
            <a:avLst/>
          </a:prstGeom>
        </p:spPr>
        <p:txBody>
          <a:bodyPr vert="horz" lIns="95250" tIns="47625" rIns="95250" bIns="47625" rtlCol="0">
            <a:spAutoFit/>
          </a:bodyPr>
          <a:lstStyle/>
          <a:p>
            <a:endParaRPr lang="en-US" sz="1200" dirty="0">
              <a:solidFill>
                <a:srgbClr val="40BD7E"/>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25000"/>
          </a:schemeClr>
        </a:solidFill>
        <a:effectLst/>
      </p:bgPr>
    </p:bg>
    <p:spTree>
      <p:nvGrpSpPr>
        <p:cNvPr id="1" name=""/>
        <p:cNvGrpSpPr/>
        <p:nvPr/>
      </p:nvGrpSpPr>
      <p:grpSpPr>
        <a:xfrm>
          <a:off x="0" y="0"/>
          <a:ext cx="0" cy="0"/>
          <a:chOff x="0" y="0"/>
          <a:chExt cx="0" cy="0"/>
        </a:xfrm>
      </p:grpSpPr>
      <p:sp>
        <p:nvSpPr>
          <p:cNvPr id="2" name="Rounded Rectangle 1"/>
          <p:cNvSpPr/>
          <p:nvPr/>
        </p:nvSpPr>
        <p:spPr>
          <a:xfrm flipH="1">
            <a:off x="668324" y="417543"/>
            <a:ext cx="7751378" cy="589946"/>
          </a:xfrm>
          <a:prstGeom prst="roundRect">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r>
              <a:rPr lang="en-US" sz="2000" b="1" dirty="0" smtClean="0">
                <a:solidFill>
                  <a:schemeClr val="bg2">
                    <a:lumMod val="10000"/>
                  </a:schemeClr>
                </a:solidFill>
              </a:rPr>
              <a:t>Fire de </a:t>
            </a:r>
            <a:r>
              <a:rPr lang="en-US" sz="2000" b="1" dirty="0" err="1" smtClean="0">
                <a:solidFill>
                  <a:schemeClr val="bg2">
                    <a:lumMod val="10000"/>
                  </a:schemeClr>
                </a:solidFill>
              </a:rPr>
              <a:t>executie</a:t>
            </a:r>
            <a:endParaRPr lang="en-US" sz="2000" b="1" dirty="0">
              <a:solidFill>
                <a:schemeClr val="bg2">
                  <a:lumMod val="10000"/>
                </a:schemeClr>
              </a:solidFill>
            </a:endParaRPr>
          </a:p>
        </p:txBody>
      </p:sp>
      <p:sp>
        <p:nvSpPr>
          <p:cNvPr id="3" name="Folded Corner 2"/>
          <p:cNvSpPr/>
          <p:nvPr/>
        </p:nvSpPr>
        <p:spPr>
          <a:xfrm>
            <a:off x="668324" y="1222564"/>
            <a:ext cx="7751378" cy="3711386"/>
          </a:xfrm>
          <a:prstGeom prst="foldedCorner">
            <a:avLst>
              <a:gd name="adj" fmla="val 0"/>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t">
            <a:noAutofit/>
          </a:bodyPr>
          <a:lstStyle/>
          <a:p>
            <a:pPr marL="342900" indent="-342900">
              <a:spcAft>
                <a:spcPts val="525"/>
              </a:spcAft>
              <a:buFont typeface="Wingdings"/>
              <a:buChar char=""/>
            </a:pPr>
            <a:r>
              <a:rPr lang="vi-VN" dirty="0">
                <a:solidFill>
                  <a:schemeClr val="bg2">
                    <a:lumMod val="10000"/>
                  </a:schemeClr>
                </a:solidFill>
              </a:rPr>
              <a:t>Un </a:t>
            </a:r>
            <a:r>
              <a:rPr lang="vi-VN" dirty="0">
                <a:solidFill>
                  <a:srgbClr val="FF0000"/>
                </a:solidFill>
              </a:rPr>
              <a:t>fir de execuție </a:t>
            </a:r>
            <a:r>
              <a:rPr lang="vi-VN" dirty="0" smtClean="0">
                <a:solidFill>
                  <a:schemeClr val="bg2">
                    <a:lumMod val="10000"/>
                  </a:schemeClr>
                </a:solidFill>
              </a:rPr>
              <a:t>reprezint</a:t>
            </a:r>
            <a:r>
              <a:rPr lang="en-US" dirty="0" smtClean="0">
                <a:solidFill>
                  <a:schemeClr val="bg2">
                    <a:lumMod val="10000"/>
                  </a:schemeClr>
                </a:solidFill>
              </a:rPr>
              <a:t>a</a:t>
            </a:r>
            <a:r>
              <a:rPr lang="vi-VN" dirty="0" smtClean="0">
                <a:solidFill>
                  <a:schemeClr val="bg2">
                    <a:lumMod val="10000"/>
                  </a:schemeClr>
                </a:solidFill>
              </a:rPr>
              <a:t> </a:t>
            </a:r>
            <a:r>
              <a:rPr lang="vi-VN" dirty="0">
                <a:solidFill>
                  <a:schemeClr val="bg2">
                    <a:lumMod val="10000"/>
                  </a:schemeClr>
                </a:solidFill>
              </a:rPr>
              <a:t>un </a:t>
            </a:r>
            <a:r>
              <a:rPr lang="vi-VN" dirty="0">
                <a:solidFill>
                  <a:srgbClr val="FF0000"/>
                </a:solidFill>
              </a:rPr>
              <a:t>set de instrucțiuni ce se execută individual și independent de alte seturi de instrucțiuni din aplicație. </a:t>
            </a:r>
            <a:r>
              <a:rPr lang="vi-VN" dirty="0" smtClean="0">
                <a:solidFill>
                  <a:schemeClr val="bg2">
                    <a:lumMod val="10000"/>
                  </a:schemeClr>
                </a:solidFill>
              </a:rPr>
              <a:t>C</a:t>
            </a:r>
            <a:r>
              <a:rPr lang="en-US" dirty="0" smtClean="0">
                <a:solidFill>
                  <a:schemeClr val="bg2">
                    <a:lumMod val="10000"/>
                  </a:schemeClr>
                </a:solidFill>
              </a:rPr>
              <a:t>a</a:t>
            </a:r>
            <a:r>
              <a:rPr lang="vi-VN" dirty="0" smtClean="0">
                <a:solidFill>
                  <a:schemeClr val="bg2">
                    <a:lumMod val="10000"/>
                  </a:schemeClr>
                </a:solidFill>
              </a:rPr>
              <a:t>nd </a:t>
            </a:r>
            <a:r>
              <a:rPr lang="vi-VN" dirty="0">
                <a:solidFill>
                  <a:schemeClr val="bg2">
                    <a:lumMod val="10000"/>
                  </a:schemeClr>
                </a:solidFill>
              </a:rPr>
              <a:t>vorbim de </a:t>
            </a:r>
            <a:r>
              <a:rPr lang="vi-VN" dirty="0" smtClean="0">
                <a:solidFill>
                  <a:schemeClr val="bg2">
                    <a:lumMod val="10000"/>
                  </a:schemeClr>
                </a:solidFill>
              </a:rPr>
              <a:t>aplica</a:t>
            </a:r>
            <a:r>
              <a:rPr lang="en-US" dirty="0" smtClean="0">
                <a:solidFill>
                  <a:schemeClr val="bg2">
                    <a:lumMod val="10000"/>
                  </a:schemeClr>
                </a:solidFill>
              </a:rPr>
              <a:t>t</a:t>
            </a:r>
            <a:r>
              <a:rPr lang="vi-VN" dirty="0" smtClean="0">
                <a:solidFill>
                  <a:schemeClr val="bg2">
                    <a:lumMod val="10000"/>
                  </a:schemeClr>
                </a:solidFill>
              </a:rPr>
              <a:t>ii </a:t>
            </a:r>
            <a:r>
              <a:rPr lang="vi-VN" dirty="0">
                <a:solidFill>
                  <a:schemeClr val="bg2">
                    <a:lumMod val="10000"/>
                  </a:schemeClr>
                </a:solidFill>
              </a:rPr>
              <a:t>cu un singur fir de </a:t>
            </a:r>
            <a:r>
              <a:rPr lang="vi-VN" dirty="0" smtClean="0">
                <a:solidFill>
                  <a:schemeClr val="bg2">
                    <a:lumMod val="10000"/>
                  </a:schemeClr>
                </a:solidFill>
              </a:rPr>
              <a:t>execu</a:t>
            </a:r>
            <a:r>
              <a:rPr lang="en-US" dirty="0" smtClean="0">
                <a:solidFill>
                  <a:schemeClr val="bg2">
                    <a:lumMod val="10000"/>
                  </a:schemeClr>
                </a:solidFill>
              </a:rPr>
              <a:t>t</a:t>
            </a:r>
            <a:r>
              <a:rPr lang="vi-VN" dirty="0" smtClean="0">
                <a:solidFill>
                  <a:schemeClr val="bg2">
                    <a:lumMod val="10000"/>
                  </a:schemeClr>
                </a:solidFill>
              </a:rPr>
              <a:t>ie </a:t>
            </a:r>
            <a:r>
              <a:rPr lang="vi-VN" dirty="0">
                <a:solidFill>
                  <a:schemeClr val="bg2">
                    <a:lumMod val="10000"/>
                  </a:schemeClr>
                </a:solidFill>
              </a:rPr>
              <a:t>putem spune </a:t>
            </a:r>
            <a:r>
              <a:rPr lang="vi-VN" dirty="0" smtClean="0">
                <a:solidFill>
                  <a:schemeClr val="bg2">
                    <a:lumMod val="10000"/>
                  </a:schemeClr>
                </a:solidFill>
              </a:rPr>
              <a:t>c</a:t>
            </a:r>
            <a:r>
              <a:rPr lang="en-US" dirty="0" smtClean="0">
                <a:solidFill>
                  <a:schemeClr val="bg2">
                    <a:lumMod val="10000"/>
                  </a:schemeClr>
                </a:solidFill>
              </a:rPr>
              <a:t>a</a:t>
            </a:r>
            <a:r>
              <a:rPr lang="vi-VN" dirty="0" smtClean="0">
                <a:solidFill>
                  <a:schemeClr val="bg2">
                    <a:lumMod val="10000"/>
                  </a:schemeClr>
                </a:solidFill>
              </a:rPr>
              <a:t> </a:t>
            </a:r>
            <a:r>
              <a:rPr lang="vi-VN" dirty="0">
                <a:solidFill>
                  <a:schemeClr val="bg2">
                    <a:lumMod val="10000"/>
                  </a:schemeClr>
                </a:solidFill>
              </a:rPr>
              <a:t>este o </a:t>
            </a:r>
            <a:r>
              <a:rPr lang="vi-VN" dirty="0" smtClean="0">
                <a:solidFill>
                  <a:schemeClr val="bg2">
                    <a:lumMod val="10000"/>
                  </a:schemeClr>
                </a:solidFill>
              </a:rPr>
              <a:t>aplica</a:t>
            </a:r>
            <a:r>
              <a:rPr lang="en-US" dirty="0" smtClean="0">
                <a:solidFill>
                  <a:schemeClr val="bg2">
                    <a:lumMod val="10000"/>
                  </a:schemeClr>
                </a:solidFill>
              </a:rPr>
              <a:t>t</a:t>
            </a:r>
            <a:r>
              <a:rPr lang="vi-VN" dirty="0" smtClean="0">
                <a:solidFill>
                  <a:schemeClr val="bg2">
                    <a:lumMod val="10000"/>
                  </a:schemeClr>
                </a:solidFill>
              </a:rPr>
              <a:t>ie </a:t>
            </a:r>
            <a:r>
              <a:rPr lang="vi-VN" dirty="0">
                <a:solidFill>
                  <a:schemeClr val="bg2">
                    <a:lumMod val="10000"/>
                  </a:schemeClr>
                </a:solidFill>
              </a:rPr>
              <a:t>- </a:t>
            </a:r>
            <a:r>
              <a:rPr lang="vi-VN" dirty="0">
                <a:solidFill>
                  <a:srgbClr val="FF0000"/>
                </a:solidFill>
              </a:rPr>
              <a:t>single threaded </a:t>
            </a:r>
            <a:r>
              <a:rPr lang="vi-VN" dirty="0">
                <a:solidFill>
                  <a:schemeClr val="bg2">
                    <a:lumMod val="10000"/>
                  </a:schemeClr>
                </a:solidFill>
              </a:rPr>
              <a:t>- toate aplicațiile create </a:t>
            </a:r>
            <a:r>
              <a:rPr lang="vi-VN" dirty="0" smtClean="0">
                <a:solidFill>
                  <a:schemeClr val="bg2">
                    <a:lumMod val="10000"/>
                  </a:schemeClr>
                </a:solidFill>
              </a:rPr>
              <a:t>p</a:t>
            </a:r>
            <a:r>
              <a:rPr lang="en-US" dirty="0" smtClean="0">
                <a:solidFill>
                  <a:schemeClr val="bg2">
                    <a:lumMod val="10000"/>
                  </a:schemeClr>
                </a:solidFill>
              </a:rPr>
              <a:t>a</a:t>
            </a:r>
            <a:r>
              <a:rPr lang="vi-VN" dirty="0" smtClean="0">
                <a:solidFill>
                  <a:schemeClr val="bg2">
                    <a:lumMod val="10000"/>
                  </a:schemeClr>
                </a:solidFill>
              </a:rPr>
              <a:t>n</a:t>
            </a:r>
            <a:r>
              <a:rPr lang="en-US" dirty="0" smtClean="0">
                <a:solidFill>
                  <a:schemeClr val="bg2">
                    <a:lumMod val="10000"/>
                  </a:schemeClr>
                </a:solidFill>
              </a:rPr>
              <a:t>a</a:t>
            </a:r>
            <a:r>
              <a:rPr lang="vi-VN" dirty="0" smtClean="0">
                <a:solidFill>
                  <a:schemeClr val="bg2">
                    <a:lumMod val="10000"/>
                  </a:schemeClr>
                </a:solidFill>
              </a:rPr>
              <a:t> </a:t>
            </a:r>
            <a:r>
              <a:rPr lang="vi-VN" dirty="0">
                <a:solidFill>
                  <a:schemeClr val="bg2">
                    <a:lumMod val="10000"/>
                  </a:schemeClr>
                </a:solidFill>
              </a:rPr>
              <a:t>acum </a:t>
            </a:r>
            <a:r>
              <a:rPr lang="en-US" dirty="0" err="1" smtClean="0">
                <a:solidFill>
                  <a:schemeClr val="bg2">
                    <a:lumMod val="10000"/>
                  </a:schemeClr>
                </a:solidFill>
              </a:rPr>
              <a:t>i</a:t>
            </a:r>
            <a:r>
              <a:rPr lang="vi-VN" dirty="0" smtClean="0">
                <a:solidFill>
                  <a:schemeClr val="bg2">
                    <a:lumMod val="10000"/>
                  </a:schemeClr>
                </a:solidFill>
              </a:rPr>
              <a:t>n </a:t>
            </a:r>
            <a:r>
              <a:rPr lang="vi-VN" dirty="0">
                <a:solidFill>
                  <a:schemeClr val="bg2">
                    <a:lumMod val="10000"/>
                  </a:schemeClr>
                </a:solidFill>
              </a:rPr>
              <a:t>cadrul cursului pot fi considerate </a:t>
            </a:r>
            <a:r>
              <a:rPr lang="en-US" dirty="0" err="1" smtClean="0">
                <a:solidFill>
                  <a:schemeClr val="bg2">
                    <a:lumMod val="10000"/>
                  </a:schemeClr>
                </a:solidFill>
              </a:rPr>
              <a:t>astfel</a:t>
            </a:r>
            <a:endParaRPr lang="vi-VN" dirty="0">
              <a:solidFill>
                <a:schemeClr val="bg2">
                  <a:lumMod val="10000"/>
                </a:schemeClr>
              </a:solidFill>
            </a:endParaRPr>
          </a:p>
          <a:p>
            <a:pPr marL="342900" indent="-342900">
              <a:spcAft>
                <a:spcPts val="525"/>
              </a:spcAft>
              <a:buFont typeface="Wingdings"/>
              <a:buChar char=""/>
            </a:pPr>
            <a:endParaRPr lang="vi-VN" dirty="0">
              <a:solidFill>
                <a:schemeClr val="bg2">
                  <a:lumMod val="10000"/>
                </a:schemeClr>
              </a:solidFill>
            </a:endParaRPr>
          </a:p>
          <a:p>
            <a:pPr marL="342900" indent="-342900">
              <a:spcAft>
                <a:spcPts val="525"/>
              </a:spcAft>
              <a:buFont typeface="Wingdings"/>
              <a:buChar char=""/>
            </a:pPr>
            <a:r>
              <a:rPr lang="vi-VN" dirty="0">
                <a:solidFill>
                  <a:srgbClr val="FF0000"/>
                </a:solidFill>
              </a:rPr>
              <a:t>Firul principal de execuție </a:t>
            </a:r>
            <a:r>
              <a:rPr lang="vi-VN" dirty="0">
                <a:solidFill>
                  <a:schemeClr val="bg2">
                    <a:lumMod val="10000"/>
                  </a:schemeClr>
                </a:solidFill>
              </a:rPr>
              <a:t>este cel care pornește de la prima linie a metodei </a:t>
            </a:r>
            <a:r>
              <a:rPr lang="vi-VN" dirty="0">
                <a:solidFill>
                  <a:srgbClr val="FF0000"/>
                </a:solidFill>
              </a:rPr>
              <a:t>main() </a:t>
            </a:r>
            <a:r>
              <a:rPr lang="vi-VN" dirty="0">
                <a:solidFill>
                  <a:schemeClr val="bg2">
                    <a:lumMod val="10000"/>
                  </a:schemeClr>
                </a:solidFill>
              </a:rPr>
              <a:t>pe care o scriem în fiecare aplicație in parte - când ajungem la acoladele de închidere se termina firul principal respectiv și programul.</a:t>
            </a:r>
          </a:p>
          <a:p>
            <a:pPr marL="342900" indent="-342900">
              <a:spcAft>
                <a:spcPts val="525"/>
              </a:spcAft>
              <a:buFont typeface="Wingdings"/>
              <a:buChar char=""/>
            </a:pPr>
            <a:endParaRPr lang="vi-VN" dirty="0">
              <a:solidFill>
                <a:schemeClr val="bg2">
                  <a:lumMod val="10000"/>
                </a:schemeClr>
              </a:solidFill>
            </a:endParaRPr>
          </a:p>
          <a:p>
            <a:pPr marL="342900" indent="-342900">
              <a:spcAft>
                <a:spcPts val="525"/>
              </a:spcAft>
              <a:buFont typeface="Wingdings"/>
              <a:buChar char=""/>
            </a:pPr>
            <a:r>
              <a:rPr lang="vi-VN" dirty="0">
                <a:solidFill>
                  <a:srgbClr val="FF0000"/>
                </a:solidFill>
              </a:rPr>
              <a:t>Un fir de execuție </a:t>
            </a:r>
            <a:r>
              <a:rPr lang="vi-VN" dirty="0">
                <a:solidFill>
                  <a:schemeClr val="bg2">
                    <a:lumMod val="10000"/>
                  </a:schemeClr>
                </a:solidFill>
              </a:rPr>
              <a:t>= un flow de logică</a:t>
            </a:r>
          </a:p>
          <a:p>
            <a:pPr>
              <a:spcAft>
                <a:spcPts val="525"/>
              </a:spcAft>
            </a:pPr>
            <a:r>
              <a:rPr lang="vi-VN" dirty="0" smtClean="0">
                <a:solidFill>
                  <a:schemeClr val="bg2">
                    <a:lumMod val="10000"/>
                  </a:schemeClr>
                </a:solidFill>
              </a:rPr>
              <a:t> </a:t>
            </a:r>
            <a:endParaRPr lang="vi-VN" dirty="0">
              <a:solidFill>
                <a:schemeClr val="bg2">
                  <a:lumMod val="10000"/>
                </a:schemeClr>
              </a:solidFill>
            </a:endParaRPr>
          </a:p>
        </p:txBody>
      </p:sp>
      <p:sp>
        <p:nvSpPr>
          <p:cNvPr id="4" name="TextBox 3"/>
          <p:cNvSpPr txBox="1"/>
          <p:nvPr/>
        </p:nvSpPr>
        <p:spPr>
          <a:xfrm>
            <a:off x="1370068" y="3685291"/>
            <a:ext cx="409231" cy="298269"/>
          </a:xfrm>
          <a:prstGeom prst="rect">
            <a:avLst/>
          </a:prstGeom>
        </p:spPr>
        <p:txBody>
          <a:bodyPr vert="horz" lIns="95250" tIns="47625" rIns="95250" bIns="47625" rtlCol="0">
            <a:spAutoFit/>
          </a:bodyPr>
          <a:lstStyle/>
          <a:p>
            <a:endParaRPr lang="en-US" dirty="0">
              <a:solidFill>
                <a:srgbClr val="FFC000"/>
              </a:solidFill>
            </a:endParaRPr>
          </a:p>
        </p:txBody>
      </p:sp>
      <p:sp>
        <p:nvSpPr>
          <p:cNvPr id="5" name="TextBox 4"/>
          <p:cNvSpPr txBox="1"/>
          <p:nvPr/>
        </p:nvSpPr>
        <p:spPr>
          <a:xfrm>
            <a:off x="4531646" y="3698597"/>
            <a:ext cx="1000861" cy="318154"/>
          </a:xfrm>
          <a:prstGeom prst="rect">
            <a:avLst/>
          </a:prstGeom>
        </p:spPr>
        <p:txBody>
          <a:bodyPr vert="horz" lIns="95250" tIns="47625" rIns="95250" bIns="47625" rtlCol="0">
            <a:spAutoFit/>
          </a:bodyPr>
          <a:lstStyle/>
          <a:p>
            <a:endParaRPr lang="en-US" dirty="0">
              <a:solidFill>
                <a:srgbClr val="FFC000"/>
              </a:solidFill>
            </a:endParaRPr>
          </a:p>
        </p:txBody>
      </p:sp>
      <p:sp>
        <p:nvSpPr>
          <p:cNvPr id="6" name="TextBox 5"/>
          <p:cNvSpPr txBox="1"/>
          <p:nvPr/>
        </p:nvSpPr>
        <p:spPr>
          <a:xfrm>
            <a:off x="5760119" y="3710133"/>
            <a:ext cx="1047259" cy="311526"/>
          </a:xfrm>
          <a:prstGeom prst="rect">
            <a:avLst/>
          </a:prstGeom>
        </p:spPr>
        <p:txBody>
          <a:bodyPr vert="horz" lIns="95250" tIns="47625" rIns="95250" bIns="47625" rtlCol="0">
            <a:spAutoFit/>
          </a:bodyPr>
          <a:lstStyle/>
          <a:p>
            <a:endParaRPr lang="en-US" dirty="0">
              <a:solidFill>
                <a:srgbClr val="FFC000"/>
              </a:solidFill>
            </a:endParaRPr>
          </a:p>
        </p:txBody>
      </p:sp>
      <p:sp>
        <p:nvSpPr>
          <p:cNvPr id="7" name="TextBox 6"/>
          <p:cNvSpPr txBox="1"/>
          <p:nvPr/>
        </p:nvSpPr>
        <p:spPr>
          <a:xfrm>
            <a:off x="6807378" y="3218250"/>
            <a:ext cx="684502" cy="371180"/>
          </a:xfrm>
          <a:prstGeom prst="rect">
            <a:avLst/>
          </a:prstGeom>
        </p:spPr>
        <p:txBody>
          <a:bodyPr vert="horz" lIns="95250" tIns="47625" rIns="95250" bIns="47625" rtlCol="0">
            <a:spAutoFit/>
          </a:bodyPr>
          <a:lstStyle/>
          <a:p>
            <a:endParaRPr lang="en-US" dirty="0">
              <a:solidFill>
                <a:srgbClr val="FFC000"/>
              </a:solidFill>
            </a:endParaRPr>
          </a:p>
        </p:txBody>
      </p:sp>
      <p:sp>
        <p:nvSpPr>
          <p:cNvPr id="8" name="TextBox 7"/>
          <p:cNvSpPr txBox="1"/>
          <p:nvPr/>
        </p:nvSpPr>
        <p:spPr>
          <a:xfrm>
            <a:off x="5280874" y="2652859"/>
            <a:ext cx="2416453" cy="338039"/>
          </a:xfrm>
          <a:prstGeom prst="rect">
            <a:avLst/>
          </a:prstGeom>
        </p:spPr>
        <p:txBody>
          <a:bodyPr vert="horz" lIns="95250" tIns="47625" rIns="95250" bIns="47625" rtlCol="0">
            <a:spAutoFit/>
          </a:bodyPr>
          <a:lstStyle/>
          <a:p>
            <a:endParaRPr lang="en-US" sz="1200" dirty="0">
              <a:solidFill>
                <a:srgbClr val="40BD7E"/>
              </a:solidFill>
            </a:endParaRPr>
          </a:p>
        </p:txBody>
      </p:sp>
      <p:sp>
        <p:nvSpPr>
          <p:cNvPr id="9" name="TextBox 8"/>
          <p:cNvSpPr txBox="1"/>
          <p:nvPr/>
        </p:nvSpPr>
        <p:spPr>
          <a:xfrm>
            <a:off x="5532507" y="2271859"/>
            <a:ext cx="2667000" cy="338039"/>
          </a:xfrm>
          <a:prstGeom prst="rect">
            <a:avLst/>
          </a:prstGeom>
        </p:spPr>
        <p:txBody>
          <a:bodyPr vert="horz" lIns="95250" tIns="47625" rIns="95250" bIns="47625" rtlCol="0">
            <a:spAutoFit/>
          </a:bodyPr>
          <a:lstStyle/>
          <a:p>
            <a:endParaRPr lang="en-US" sz="1200" dirty="0">
              <a:solidFill>
                <a:srgbClr val="40BD7E"/>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25000"/>
          </a:schemeClr>
        </a:solidFill>
        <a:effectLst/>
      </p:bgPr>
    </p:bg>
    <p:spTree>
      <p:nvGrpSpPr>
        <p:cNvPr id="1" name=""/>
        <p:cNvGrpSpPr/>
        <p:nvPr/>
      </p:nvGrpSpPr>
      <p:grpSpPr>
        <a:xfrm>
          <a:off x="0" y="0"/>
          <a:ext cx="0" cy="0"/>
          <a:chOff x="0" y="0"/>
          <a:chExt cx="0" cy="0"/>
        </a:xfrm>
      </p:grpSpPr>
      <p:sp>
        <p:nvSpPr>
          <p:cNvPr id="2" name="Rounded Rectangle 1"/>
          <p:cNvSpPr/>
          <p:nvPr/>
        </p:nvSpPr>
        <p:spPr>
          <a:xfrm flipH="1">
            <a:off x="713836" y="417543"/>
            <a:ext cx="7751378" cy="589946"/>
          </a:xfrm>
          <a:prstGeom prst="roundRect">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r>
              <a:rPr lang="en-US" sz="2000" b="1" dirty="0" smtClean="0">
                <a:solidFill>
                  <a:schemeClr val="bg2">
                    <a:lumMod val="10000"/>
                  </a:schemeClr>
                </a:solidFill>
              </a:rPr>
              <a:t>Fire de </a:t>
            </a:r>
            <a:r>
              <a:rPr lang="en-US" sz="2000" b="1" dirty="0" err="1" smtClean="0">
                <a:solidFill>
                  <a:schemeClr val="bg2">
                    <a:lumMod val="10000"/>
                  </a:schemeClr>
                </a:solidFill>
              </a:rPr>
              <a:t>executie</a:t>
            </a:r>
            <a:endParaRPr lang="en-US" sz="2000" b="1" dirty="0">
              <a:solidFill>
                <a:schemeClr val="bg2">
                  <a:lumMod val="10000"/>
                </a:schemeClr>
              </a:solidFill>
            </a:endParaRPr>
          </a:p>
        </p:txBody>
      </p:sp>
      <p:sp>
        <p:nvSpPr>
          <p:cNvPr id="3" name="Folded Corner 2"/>
          <p:cNvSpPr/>
          <p:nvPr/>
        </p:nvSpPr>
        <p:spPr>
          <a:xfrm>
            <a:off x="657831" y="1204088"/>
            <a:ext cx="7751378" cy="3486631"/>
          </a:xfrm>
          <a:prstGeom prst="foldedCorner">
            <a:avLst>
              <a:gd name="adj" fmla="val 0"/>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t">
            <a:noAutofit/>
          </a:bodyPr>
          <a:lstStyle/>
          <a:p>
            <a:pPr>
              <a:spcAft>
                <a:spcPts val="525"/>
              </a:spcAft>
            </a:pPr>
            <a:endParaRPr lang="vi-VN" dirty="0">
              <a:solidFill>
                <a:schemeClr val="bg2">
                  <a:lumMod val="10000"/>
                </a:schemeClr>
              </a:solidFill>
            </a:endParaRPr>
          </a:p>
          <a:p>
            <a:pPr marL="342900" indent="-342900">
              <a:spcAft>
                <a:spcPts val="525"/>
              </a:spcAft>
              <a:buFont typeface="Wingdings"/>
              <a:buChar char=""/>
            </a:pPr>
            <a:r>
              <a:rPr lang="vi-VN" dirty="0">
                <a:solidFill>
                  <a:schemeClr val="bg2">
                    <a:lumMod val="10000"/>
                  </a:schemeClr>
                </a:solidFill>
              </a:rPr>
              <a:t>Putem insa </a:t>
            </a:r>
            <a:r>
              <a:rPr lang="en-US" dirty="0" err="1" smtClean="0">
                <a:solidFill>
                  <a:schemeClr val="bg2">
                    <a:lumMod val="10000"/>
                  </a:schemeClr>
                </a:solidFill>
              </a:rPr>
              <a:t>sa</a:t>
            </a:r>
            <a:r>
              <a:rPr lang="en-US" dirty="0" smtClean="0">
                <a:solidFill>
                  <a:schemeClr val="bg2">
                    <a:lumMod val="10000"/>
                  </a:schemeClr>
                </a:solidFill>
              </a:rPr>
              <a:t> </a:t>
            </a:r>
            <a:r>
              <a:rPr lang="vi-VN" dirty="0" smtClean="0">
                <a:solidFill>
                  <a:schemeClr val="bg2">
                    <a:lumMod val="10000"/>
                  </a:schemeClr>
                </a:solidFill>
              </a:rPr>
              <a:t>definim </a:t>
            </a:r>
            <a:r>
              <a:rPr lang="vi-VN" dirty="0">
                <a:solidFill>
                  <a:schemeClr val="bg2">
                    <a:lumMod val="10000"/>
                  </a:schemeClr>
                </a:solidFill>
              </a:rPr>
              <a:t>si fire independente de executie care sa contina instructiuni proprii. </a:t>
            </a:r>
            <a:r>
              <a:rPr lang="vi-VN" dirty="0">
                <a:solidFill>
                  <a:schemeClr val="bg2">
                    <a:lumMod val="10000"/>
                  </a:schemeClr>
                </a:solidFill>
              </a:rPr>
              <a:t>Teoretic putem spune ca la un anumit moment de timp, daca folosim mai multe fire de executie, avem mai multe instructiuni ce se executa simultan. Totusi, dpdv practic nu se intampla intotdeauna acest lucru - depinde de sistemul pe care ruleaza programul nostru.</a:t>
            </a:r>
          </a:p>
          <a:p>
            <a:pPr>
              <a:spcAft>
                <a:spcPts val="525"/>
              </a:spcAft>
            </a:pPr>
            <a:endParaRPr lang="vi-VN" dirty="0">
              <a:solidFill>
                <a:srgbClr val="FF0000"/>
              </a:solidFill>
            </a:endParaRPr>
          </a:p>
          <a:p>
            <a:pPr marL="342900" indent="-342900">
              <a:spcAft>
                <a:spcPts val="525"/>
              </a:spcAft>
              <a:buFont typeface="Wingdings"/>
              <a:buChar char=""/>
            </a:pPr>
            <a:endParaRPr lang="vi-VN" dirty="0">
              <a:solidFill>
                <a:srgbClr val="FF0000"/>
              </a:solidFill>
            </a:endParaRPr>
          </a:p>
        </p:txBody>
      </p:sp>
      <p:sp>
        <p:nvSpPr>
          <p:cNvPr id="4" name="TextBox 3"/>
          <p:cNvSpPr txBox="1"/>
          <p:nvPr/>
        </p:nvSpPr>
        <p:spPr>
          <a:xfrm>
            <a:off x="1370068" y="3685291"/>
            <a:ext cx="409231" cy="298269"/>
          </a:xfrm>
          <a:prstGeom prst="rect">
            <a:avLst/>
          </a:prstGeom>
        </p:spPr>
        <p:txBody>
          <a:bodyPr vert="horz" lIns="95250" tIns="47625" rIns="95250" bIns="47625" rtlCol="0">
            <a:spAutoFit/>
          </a:bodyPr>
          <a:lstStyle/>
          <a:p>
            <a:endParaRPr lang="en-US" dirty="0">
              <a:solidFill>
                <a:srgbClr val="FFC000"/>
              </a:solidFill>
            </a:endParaRPr>
          </a:p>
        </p:txBody>
      </p:sp>
      <p:sp>
        <p:nvSpPr>
          <p:cNvPr id="5" name="TextBox 4"/>
          <p:cNvSpPr txBox="1"/>
          <p:nvPr/>
        </p:nvSpPr>
        <p:spPr>
          <a:xfrm>
            <a:off x="4531646" y="3698597"/>
            <a:ext cx="1000861" cy="318154"/>
          </a:xfrm>
          <a:prstGeom prst="rect">
            <a:avLst/>
          </a:prstGeom>
        </p:spPr>
        <p:txBody>
          <a:bodyPr vert="horz" lIns="95250" tIns="47625" rIns="95250" bIns="47625" rtlCol="0">
            <a:spAutoFit/>
          </a:bodyPr>
          <a:lstStyle/>
          <a:p>
            <a:endParaRPr lang="en-US" dirty="0">
              <a:solidFill>
                <a:srgbClr val="FFC000"/>
              </a:solidFill>
            </a:endParaRPr>
          </a:p>
        </p:txBody>
      </p:sp>
      <p:sp>
        <p:nvSpPr>
          <p:cNvPr id="6" name="TextBox 5"/>
          <p:cNvSpPr txBox="1"/>
          <p:nvPr/>
        </p:nvSpPr>
        <p:spPr>
          <a:xfrm>
            <a:off x="5760119" y="3710133"/>
            <a:ext cx="1047259" cy="311526"/>
          </a:xfrm>
          <a:prstGeom prst="rect">
            <a:avLst/>
          </a:prstGeom>
        </p:spPr>
        <p:txBody>
          <a:bodyPr vert="horz" lIns="95250" tIns="47625" rIns="95250" bIns="47625" rtlCol="0">
            <a:spAutoFit/>
          </a:bodyPr>
          <a:lstStyle/>
          <a:p>
            <a:endParaRPr lang="en-US" dirty="0">
              <a:solidFill>
                <a:srgbClr val="FFC000"/>
              </a:solidFill>
            </a:endParaRPr>
          </a:p>
        </p:txBody>
      </p:sp>
      <p:sp>
        <p:nvSpPr>
          <p:cNvPr id="7" name="TextBox 6"/>
          <p:cNvSpPr txBox="1"/>
          <p:nvPr/>
        </p:nvSpPr>
        <p:spPr>
          <a:xfrm>
            <a:off x="6807378" y="3218250"/>
            <a:ext cx="684502" cy="371180"/>
          </a:xfrm>
          <a:prstGeom prst="rect">
            <a:avLst/>
          </a:prstGeom>
        </p:spPr>
        <p:txBody>
          <a:bodyPr vert="horz" lIns="95250" tIns="47625" rIns="95250" bIns="47625" rtlCol="0">
            <a:spAutoFit/>
          </a:bodyPr>
          <a:lstStyle/>
          <a:p>
            <a:endParaRPr lang="en-US" dirty="0">
              <a:solidFill>
                <a:srgbClr val="FFC000"/>
              </a:solidFill>
            </a:endParaRPr>
          </a:p>
        </p:txBody>
      </p:sp>
      <p:sp>
        <p:nvSpPr>
          <p:cNvPr id="8" name="TextBox 7"/>
          <p:cNvSpPr txBox="1"/>
          <p:nvPr/>
        </p:nvSpPr>
        <p:spPr>
          <a:xfrm>
            <a:off x="5950619" y="3900633"/>
            <a:ext cx="1047259" cy="311526"/>
          </a:xfrm>
          <a:prstGeom prst="rect">
            <a:avLst/>
          </a:prstGeom>
        </p:spPr>
        <p:txBody>
          <a:bodyPr vert="horz" lIns="95250" tIns="47625" rIns="95250" bIns="47625" rtlCol="0">
            <a:spAutoFit/>
          </a:bodyPr>
          <a:lstStyle/>
          <a:p>
            <a:endParaRPr lang="en-US" dirty="0">
              <a:solidFill>
                <a:srgbClr val="FFC000"/>
              </a:solidFill>
            </a:endParaRPr>
          </a:p>
        </p:txBody>
      </p:sp>
      <p:sp>
        <p:nvSpPr>
          <p:cNvPr id="9" name="TextBox 8"/>
          <p:cNvSpPr txBox="1"/>
          <p:nvPr/>
        </p:nvSpPr>
        <p:spPr>
          <a:xfrm>
            <a:off x="4621734" y="2392788"/>
            <a:ext cx="1981838" cy="331411"/>
          </a:xfrm>
          <a:prstGeom prst="rect">
            <a:avLst/>
          </a:prstGeom>
        </p:spPr>
        <p:txBody>
          <a:bodyPr vert="horz" lIns="95250" tIns="47625" rIns="95250" bIns="47625" rtlCol="0">
            <a:spAutoFit/>
          </a:bodyPr>
          <a:lstStyle/>
          <a:p>
            <a:endParaRPr lang="en-US" dirty="0"/>
          </a:p>
        </p:txBody>
      </p:sp>
      <p:sp>
        <p:nvSpPr>
          <p:cNvPr id="10" name="TextBox 9"/>
          <p:cNvSpPr txBox="1"/>
          <p:nvPr/>
        </p:nvSpPr>
        <p:spPr>
          <a:xfrm>
            <a:off x="5280874" y="2652859"/>
            <a:ext cx="2416453" cy="338039"/>
          </a:xfrm>
          <a:prstGeom prst="rect">
            <a:avLst/>
          </a:prstGeom>
        </p:spPr>
        <p:txBody>
          <a:bodyPr vert="horz" lIns="95250" tIns="47625" rIns="95250" bIns="47625" rtlCol="0">
            <a:spAutoFit/>
          </a:bodyPr>
          <a:lstStyle/>
          <a:p>
            <a:endParaRPr lang="en-US" sz="1200" dirty="0">
              <a:solidFill>
                <a:srgbClr val="40BD7E"/>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25000"/>
          </a:schemeClr>
        </a:solidFill>
        <a:effectLst/>
      </p:bgPr>
    </p:bg>
    <p:spTree>
      <p:nvGrpSpPr>
        <p:cNvPr id="1" name=""/>
        <p:cNvGrpSpPr/>
        <p:nvPr/>
      </p:nvGrpSpPr>
      <p:grpSpPr>
        <a:xfrm>
          <a:off x="0" y="0"/>
          <a:ext cx="0" cy="0"/>
          <a:chOff x="0" y="0"/>
          <a:chExt cx="0" cy="0"/>
        </a:xfrm>
      </p:grpSpPr>
      <p:sp>
        <p:nvSpPr>
          <p:cNvPr id="2" name="Rounded Rectangle 1"/>
          <p:cNvSpPr/>
          <p:nvPr/>
        </p:nvSpPr>
        <p:spPr>
          <a:xfrm flipH="1">
            <a:off x="668324" y="417543"/>
            <a:ext cx="7751378" cy="589946"/>
          </a:xfrm>
          <a:prstGeom prst="roundRect">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r>
              <a:rPr lang="en-US" sz="2000" b="1" dirty="0" smtClean="0">
                <a:solidFill>
                  <a:schemeClr val="bg2">
                    <a:lumMod val="10000"/>
                  </a:schemeClr>
                </a:solidFill>
              </a:rPr>
              <a:t>Fire de </a:t>
            </a:r>
            <a:r>
              <a:rPr lang="en-US" sz="2000" b="1" dirty="0" err="1" smtClean="0">
                <a:solidFill>
                  <a:schemeClr val="bg2">
                    <a:lumMod val="10000"/>
                  </a:schemeClr>
                </a:solidFill>
              </a:rPr>
              <a:t>executie</a:t>
            </a:r>
            <a:endParaRPr lang="en-US" sz="2000" b="1" dirty="0">
              <a:solidFill>
                <a:schemeClr val="bg2">
                  <a:lumMod val="10000"/>
                </a:schemeClr>
              </a:solidFill>
            </a:endParaRPr>
          </a:p>
        </p:txBody>
      </p:sp>
      <p:sp>
        <p:nvSpPr>
          <p:cNvPr id="3" name="Folded Corner 2"/>
          <p:cNvSpPr/>
          <p:nvPr/>
        </p:nvSpPr>
        <p:spPr>
          <a:xfrm>
            <a:off x="652187" y="1204088"/>
            <a:ext cx="7751378" cy="3486631"/>
          </a:xfrm>
          <a:prstGeom prst="foldedCorner">
            <a:avLst>
              <a:gd name="adj" fmla="val 0"/>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t">
            <a:noAutofit/>
          </a:bodyPr>
          <a:lstStyle/>
          <a:p>
            <a:pPr marL="342900" indent="-342900">
              <a:spcAft>
                <a:spcPts val="525"/>
              </a:spcAft>
              <a:buFont typeface="Wingdings"/>
              <a:buChar char=""/>
            </a:pPr>
            <a:r>
              <a:rPr lang="vi-VN" dirty="0">
                <a:solidFill>
                  <a:schemeClr val="bg2">
                    <a:lumMod val="10000"/>
                  </a:schemeClr>
                </a:solidFill>
              </a:rPr>
              <a:t>Firele de executie - cresc eficienta aplicatiilor, plecand de la premiza ca lucram pe un sistem cu mai multe core-uri sau mai multe procesoare. Totusi, o aplicație cu mai multe fire de execuție este dificil de scris pentru că trebuie să urmărim și funcționalitatea corectă (să obținem ceea ce trebuie din cadrul unei aplicații) dar și performanța din punct de vedere al resurselor.</a:t>
            </a:r>
          </a:p>
        </p:txBody>
      </p:sp>
      <p:sp>
        <p:nvSpPr>
          <p:cNvPr id="4" name="TextBox 3"/>
          <p:cNvSpPr txBox="1"/>
          <p:nvPr/>
        </p:nvSpPr>
        <p:spPr>
          <a:xfrm>
            <a:off x="1370068" y="3685291"/>
            <a:ext cx="409231" cy="298269"/>
          </a:xfrm>
          <a:prstGeom prst="rect">
            <a:avLst/>
          </a:prstGeom>
        </p:spPr>
        <p:txBody>
          <a:bodyPr vert="horz" lIns="95250" tIns="47625" rIns="95250" bIns="47625" rtlCol="0">
            <a:spAutoFit/>
          </a:bodyPr>
          <a:lstStyle/>
          <a:p>
            <a:endParaRPr lang="en-US" dirty="0">
              <a:solidFill>
                <a:srgbClr val="FFC000"/>
              </a:solidFill>
            </a:endParaRPr>
          </a:p>
        </p:txBody>
      </p:sp>
      <p:sp>
        <p:nvSpPr>
          <p:cNvPr id="5" name="TextBox 4"/>
          <p:cNvSpPr txBox="1"/>
          <p:nvPr/>
        </p:nvSpPr>
        <p:spPr>
          <a:xfrm>
            <a:off x="4531646" y="3698597"/>
            <a:ext cx="1000861" cy="318154"/>
          </a:xfrm>
          <a:prstGeom prst="rect">
            <a:avLst/>
          </a:prstGeom>
        </p:spPr>
        <p:txBody>
          <a:bodyPr vert="horz" lIns="95250" tIns="47625" rIns="95250" bIns="47625" rtlCol="0">
            <a:spAutoFit/>
          </a:bodyPr>
          <a:lstStyle/>
          <a:p>
            <a:endParaRPr lang="en-US" dirty="0">
              <a:solidFill>
                <a:srgbClr val="FFC000"/>
              </a:solidFill>
            </a:endParaRPr>
          </a:p>
        </p:txBody>
      </p:sp>
      <p:sp>
        <p:nvSpPr>
          <p:cNvPr id="6" name="TextBox 5"/>
          <p:cNvSpPr txBox="1"/>
          <p:nvPr/>
        </p:nvSpPr>
        <p:spPr>
          <a:xfrm>
            <a:off x="5760119" y="3710133"/>
            <a:ext cx="1047259" cy="311526"/>
          </a:xfrm>
          <a:prstGeom prst="rect">
            <a:avLst/>
          </a:prstGeom>
        </p:spPr>
        <p:txBody>
          <a:bodyPr vert="horz" lIns="95250" tIns="47625" rIns="95250" bIns="47625" rtlCol="0">
            <a:spAutoFit/>
          </a:bodyPr>
          <a:lstStyle/>
          <a:p>
            <a:endParaRPr lang="en-US" dirty="0">
              <a:solidFill>
                <a:srgbClr val="FFC000"/>
              </a:solidFill>
            </a:endParaRPr>
          </a:p>
        </p:txBody>
      </p:sp>
      <p:sp>
        <p:nvSpPr>
          <p:cNvPr id="7" name="TextBox 6"/>
          <p:cNvSpPr txBox="1"/>
          <p:nvPr/>
        </p:nvSpPr>
        <p:spPr>
          <a:xfrm>
            <a:off x="6807378" y="3218250"/>
            <a:ext cx="684502" cy="371180"/>
          </a:xfrm>
          <a:prstGeom prst="rect">
            <a:avLst/>
          </a:prstGeom>
        </p:spPr>
        <p:txBody>
          <a:bodyPr vert="horz" lIns="95250" tIns="47625" rIns="95250" bIns="47625" rtlCol="0">
            <a:spAutoFit/>
          </a:bodyPr>
          <a:lstStyle/>
          <a:p>
            <a:endParaRPr lang="en-US" dirty="0">
              <a:solidFill>
                <a:srgbClr val="FFC000"/>
              </a:solidFill>
            </a:endParaRPr>
          </a:p>
        </p:txBody>
      </p:sp>
      <p:sp>
        <p:nvSpPr>
          <p:cNvPr id="8" name="TextBox 7"/>
          <p:cNvSpPr txBox="1"/>
          <p:nvPr/>
        </p:nvSpPr>
        <p:spPr>
          <a:xfrm>
            <a:off x="5950619" y="3900633"/>
            <a:ext cx="1047259" cy="311526"/>
          </a:xfrm>
          <a:prstGeom prst="rect">
            <a:avLst/>
          </a:prstGeom>
        </p:spPr>
        <p:txBody>
          <a:bodyPr vert="horz" lIns="95250" tIns="47625" rIns="95250" bIns="47625" rtlCol="0">
            <a:spAutoFit/>
          </a:bodyPr>
          <a:lstStyle/>
          <a:p>
            <a:endParaRPr lang="en-US" dirty="0">
              <a:solidFill>
                <a:srgbClr val="FFC000"/>
              </a:solidFill>
            </a:endParaRPr>
          </a:p>
        </p:txBody>
      </p:sp>
      <p:sp>
        <p:nvSpPr>
          <p:cNvPr id="9" name="TextBox 8"/>
          <p:cNvSpPr txBox="1"/>
          <p:nvPr/>
        </p:nvSpPr>
        <p:spPr>
          <a:xfrm>
            <a:off x="4621734" y="2392788"/>
            <a:ext cx="1981838" cy="331411"/>
          </a:xfrm>
          <a:prstGeom prst="rect">
            <a:avLst/>
          </a:prstGeom>
        </p:spPr>
        <p:txBody>
          <a:bodyPr vert="horz" lIns="95250" tIns="47625" rIns="95250" bIns="47625" rtlCol="0">
            <a:spAutoFit/>
          </a:bodyPr>
          <a:lstStyle/>
          <a:p>
            <a:endParaRPr lang="en-US" dirty="0"/>
          </a:p>
        </p:txBody>
      </p:sp>
      <p:sp>
        <p:nvSpPr>
          <p:cNvPr id="10" name="TextBox 9"/>
          <p:cNvSpPr txBox="1"/>
          <p:nvPr/>
        </p:nvSpPr>
        <p:spPr>
          <a:xfrm>
            <a:off x="5280874" y="2652859"/>
            <a:ext cx="2416453" cy="338039"/>
          </a:xfrm>
          <a:prstGeom prst="rect">
            <a:avLst/>
          </a:prstGeom>
        </p:spPr>
        <p:txBody>
          <a:bodyPr vert="horz" lIns="95250" tIns="47625" rIns="95250" bIns="47625" rtlCol="0">
            <a:spAutoFit/>
          </a:bodyPr>
          <a:lstStyle/>
          <a:p>
            <a:endParaRPr lang="en-US" sz="1200" dirty="0">
              <a:solidFill>
                <a:srgbClr val="40BD7E"/>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25000"/>
          </a:schemeClr>
        </a:solidFill>
        <a:effectLst/>
      </p:bgPr>
    </p:bg>
    <p:spTree>
      <p:nvGrpSpPr>
        <p:cNvPr id="1" name=""/>
        <p:cNvGrpSpPr/>
        <p:nvPr/>
      </p:nvGrpSpPr>
      <p:grpSpPr>
        <a:xfrm>
          <a:off x="0" y="0"/>
          <a:ext cx="0" cy="0"/>
          <a:chOff x="0" y="0"/>
          <a:chExt cx="0" cy="0"/>
        </a:xfrm>
      </p:grpSpPr>
      <p:sp>
        <p:nvSpPr>
          <p:cNvPr id="2" name="Rounded Rectangle 1"/>
          <p:cNvSpPr/>
          <p:nvPr/>
        </p:nvSpPr>
        <p:spPr>
          <a:xfrm flipH="1">
            <a:off x="668324" y="417543"/>
            <a:ext cx="7751378" cy="589946"/>
          </a:xfrm>
          <a:prstGeom prst="roundRect">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r>
              <a:rPr lang="en-US" sz="2000" b="1" dirty="0" smtClean="0">
                <a:solidFill>
                  <a:schemeClr val="bg2">
                    <a:lumMod val="10000"/>
                  </a:schemeClr>
                </a:solidFill>
              </a:rPr>
              <a:t>Fire de </a:t>
            </a:r>
            <a:r>
              <a:rPr lang="en-US" sz="2000" b="1" dirty="0" err="1" smtClean="0">
                <a:solidFill>
                  <a:schemeClr val="bg2">
                    <a:lumMod val="10000"/>
                  </a:schemeClr>
                </a:solidFill>
              </a:rPr>
              <a:t>executie</a:t>
            </a:r>
            <a:endParaRPr lang="en-US" sz="2000" b="1" dirty="0">
              <a:solidFill>
                <a:schemeClr val="bg2">
                  <a:lumMod val="10000"/>
                </a:schemeClr>
              </a:solidFill>
            </a:endParaRPr>
          </a:p>
        </p:txBody>
      </p:sp>
      <p:sp>
        <p:nvSpPr>
          <p:cNvPr id="3" name="Folded Corner 2"/>
          <p:cNvSpPr/>
          <p:nvPr/>
        </p:nvSpPr>
        <p:spPr>
          <a:xfrm>
            <a:off x="652187" y="1204088"/>
            <a:ext cx="7751378" cy="3486631"/>
          </a:xfrm>
          <a:prstGeom prst="foldedCorner">
            <a:avLst>
              <a:gd name="adj" fmla="val 0"/>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t">
            <a:noAutofit/>
          </a:bodyPr>
          <a:lstStyle/>
          <a:p>
            <a:pPr marL="342900" indent="-342900">
              <a:spcAft>
                <a:spcPts val="525"/>
              </a:spcAft>
              <a:buFont typeface="Wingdings"/>
              <a:buChar char=""/>
            </a:pPr>
            <a:r>
              <a:rPr lang="pt-BR" dirty="0">
                <a:solidFill>
                  <a:schemeClr val="bg2">
                    <a:lumMod val="10000"/>
                  </a:schemeClr>
                </a:solidFill>
              </a:rPr>
              <a:t>Diagrama de stari a firelor de executie(life-cycle</a:t>
            </a:r>
            <a:r>
              <a:rPr lang="pt-BR" dirty="0" smtClean="0">
                <a:solidFill>
                  <a:schemeClr val="bg2">
                    <a:lumMod val="10000"/>
                  </a:schemeClr>
                </a:solidFill>
              </a:rPr>
              <a:t>):</a:t>
            </a:r>
            <a:endParaRPr lang="pt-BR" dirty="0">
              <a:solidFill>
                <a:schemeClr val="bg2">
                  <a:lumMod val="10000"/>
                </a:schemeClr>
              </a:solidFill>
            </a:endParaRPr>
          </a:p>
        </p:txBody>
      </p:sp>
      <p:sp>
        <p:nvSpPr>
          <p:cNvPr id="4" name="TextBox 3"/>
          <p:cNvSpPr txBox="1"/>
          <p:nvPr/>
        </p:nvSpPr>
        <p:spPr>
          <a:xfrm>
            <a:off x="1370068" y="3685291"/>
            <a:ext cx="409231" cy="298269"/>
          </a:xfrm>
          <a:prstGeom prst="rect">
            <a:avLst/>
          </a:prstGeom>
        </p:spPr>
        <p:txBody>
          <a:bodyPr vert="horz" lIns="95250" tIns="47625" rIns="95250" bIns="47625" rtlCol="0">
            <a:spAutoFit/>
          </a:bodyPr>
          <a:lstStyle/>
          <a:p>
            <a:endParaRPr lang="en-US" dirty="0">
              <a:solidFill>
                <a:srgbClr val="FFC000"/>
              </a:solidFill>
            </a:endParaRPr>
          </a:p>
        </p:txBody>
      </p:sp>
      <p:sp>
        <p:nvSpPr>
          <p:cNvPr id="5" name="TextBox 4"/>
          <p:cNvSpPr txBox="1"/>
          <p:nvPr/>
        </p:nvSpPr>
        <p:spPr>
          <a:xfrm>
            <a:off x="4531646" y="3698597"/>
            <a:ext cx="1000861" cy="318154"/>
          </a:xfrm>
          <a:prstGeom prst="rect">
            <a:avLst/>
          </a:prstGeom>
        </p:spPr>
        <p:txBody>
          <a:bodyPr vert="horz" lIns="95250" tIns="47625" rIns="95250" bIns="47625" rtlCol="0">
            <a:spAutoFit/>
          </a:bodyPr>
          <a:lstStyle/>
          <a:p>
            <a:endParaRPr lang="en-US" dirty="0">
              <a:solidFill>
                <a:srgbClr val="FFC000"/>
              </a:solidFill>
            </a:endParaRPr>
          </a:p>
        </p:txBody>
      </p:sp>
      <p:sp>
        <p:nvSpPr>
          <p:cNvPr id="6" name="TextBox 5"/>
          <p:cNvSpPr txBox="1"/>
          <p:nvPr/>
        </p:nvSpPr>
        <p:spPr>
          <a:xfrm>
            <a:off x="5760119" y="3710133"/>
            <a:ext cx="1047259" cy="311526"/>
          </a:xfrm>
          <a:prstGeom prst="rect">
            <a:avLst/>
          </a:prstGeom>
        </p:spPr>
        <p:txBody>
          <a:bodyPr vert="horz" lIns="95250" tIns="47625" rIns="95250" bIns="47625" rtlCol="0">
            <a:spAutoFit/>
          </a:bodyPr>
          <a:lstStyle/>
          <a:p>
            <a:endParaRPr lang="en-US" dirty="0">
              <a:solidFill>
                <a:srgbClr val="FFC000"/>
              </a:solidFill>
            </a:endParaRPr>
          </a:p>
        </p:txBody>
      </p:sp>
      <p:sp>
        <p:nvSpPr>
          <p:cNvPr id="7" name="TextBox 6"/>
          <p:cNvSpPr txBox="1"/>
          <p:nvPr/>
        </p:nvSpPr>
        <p:spPr>
          <a:xfrm>
            <a:off x="6807378" y="3218250"/>
            <a:ext cx="684502" cy="371180"/>
          </a:xfrm>
          <a:prstGeom prst="rect">
            <a:avLst/>
          </a:prstGeom>
        </p:spPr>
        <p:txBody>
          <a:bodyPr vert="horz" lIns="95250" tIns="47625" rIns="95250" bIns="47625" rtlCol="0">
            <a:spAutoFit/>
          </a:bodyPr>
          <a:lstStyle/>
          <a:p>
            <a:endParaRPr lang="en-US" dirty="0">
              <a:solidFill>
                <a:srgbClr val="FFC000"/>
              </a:solidFill>
            </a:endParaRPr>
          </a:p>
        </p:txBody>
      </p:sp>
      <p:sp>
        <p:nvSpPr>
          <p:cNvPr id="8" name="TextBox 7"/>
          <p:cNvSpPr txBox="1"/>
          <p:nvPr/>
        </p:nvSpPr>
        <p:spPr>
          <a:xfrm>
            <a:off x="5950619" y="3900633"/>
            <a:ext cx="1047259" cy="311526"/>
          </a:xfrm>
          <a:prstGeom prst="rect">
            <a:avLst/>
          </a:prstGeom>
        </p:spPr>
        <p:txBody>
          <a:bodyPr vert="horz" lIns="95250" tIns="47625" rIns="95250" bIns="47625" rtlCol="0">
            <a:spAutoFit/>
          </a:bodyPr>
          <a:lstStyle/>
          <a:p>
            <a:endParaRPr lang="en-US" dirty="0">
              <a:solidFill>
                <a:srgbClr val="FFC000"/>
              </a:solidFill>
            </a:endParaRPr>
          </a:p>
        </p:txBody>
      </p:sp>
      <p:sp>
        <p:nvSpPr>
          <p:cNvPr id="9" name="TextBox 8"/>
          <p:cNvSpPr txBox="1"/>
          <p:nvPr/>
        </p:nvSpPr>
        <p:spPr>
          <a:xfrm>
            <a:off x="4621734" y="2392788"/>
            <a:ext cx="1981838" cy="331411"/>
          </a:xfrm>
          <a:prstGeom prst="rect">
            <a:avLst/>
          </a:prstGeom>
        </p:spPr>
        <p:txBody>
          <a:bodyPr vert="horz" lIns="95250" tIns="47625" rIns="95250" bIns="47625" rtlCol="0">
            <a:spAutoFit/>
          </a:bodyPr>
          <a:lstStyle/>
          <a:p>
            <a:endParaRPr lang="en-US" dirty="0"/>
          </a:p>
        </p:txBody>
      </p:sp>
      <p:sp>
        <p:nvSpPr>
          <p:cNvPr id="10" name="TextBox 9"/>
          <p:cNvSpPr txBox="1"/>
          <p:nvPr/>
        </p:nvSpPr>
        <p:spPr>
          <a:xfrm>
            <a:off x="5280874" y="2652859"/>
            <a:ext cx="2416453" cy="338039"/>
          </a:xfrm>
          <a:prstGeom prst="rect">
            <a:avLst/>
          </a:prstGeom>
        </p:spPr>
        <p:txBody>
          <a:bodyPr vert="horz" lIns="95250" tIns="47625" rIns="95250" bIns="47625" rtlCol="0">
            <a:spAutoFit/>
          </a:bodyPr>
          <a:lstStyle/>
          <a:p>
            <a:endParaRPr lang="en-US" sz="1200" dirty="0">
              <a:solidFill>
                <a:srgbClr val="40BD7E"/>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8303" y="1504950"/>
            <a:ext cx="195738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3819" y="2285303"/>
            <a:ext cx="195738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2576" y="3135552"/>
            <a:ext cx="195738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3819" y="4026914"/>
            <a:ext cx="195738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0471" y="3106070"/>
            <a:ext cx="195738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80775" y="1968909"/>
            <a:ext cx="280987"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27460" y="2606008"/>
            <a:ext cx="280987"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83950" y="2818603"/>
            <a:ext cx="274637"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21732" y="3672127"/>
            <a:ext cx="27463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72824" y="2296465"/>
            <a:ext cx="1816100" cy="71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04554" y="3218250"/>
            <a:ext cx="8477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9943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25000"/>
          </a:schemeClr>
        </a:solidFill>
        <a:effectLst/>
      </p:bgPr>
    </p:bg>
    <p:spTree>
      <p:nvGrpSpPr>
        <p:cNvPr id="1" name=""/>
        <p:cNvGrpSpPr/>
        <p:nvPr/>
      </p:nvGrpSpPr>
      <p:grpSpPr>
        <a:xfrm>
          <a:off x="0" y="0"/>
          <a:ext cx="0" cy="0"/>
          <a:chOff x="0" y="0"/>
          <a:chExt cx="0" cy="0"/>
        </a:xfrm>
      </p:grpSpPr>
      <p:sp>
        <p:nvSpPr>
          <p:cNvPr id="2" name="Rounded Rectangle 1"/>
          <p:cNvSpPr/>
          <p:nvPr/>
        </p:nvSpPr>
        <p:spPr>
          <a:xfrm flipH="1">
            <a:off x="668324" y="417543"/>
            <a:ext cx="7751378" cy="589946"/>
          </a:xfrm>
          <a:prstGeom prst="roundRect">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r>
              <a:rPr lang="en-US" sz="2000" b="1" dirty="0" smtClean="0">
                <a:solidFill>
                  <a:schemeClr val="bg2">
                    <a:lumMod val="10000"/>
                  </a:schemeClr>
                </a:solidFill>
              </a:rPr>
              <a:t>Life-cycle</a:t>
            </a:r>
            <a:endParaRPr lang="en-US" sz="2000" b="1" dirty="0">
              <a:solidFill>
                <a:schemeClr val="bg2">
                  <a:lumMod val="10000"/>
                </a:schemeClr>
              </a:solidFill>
            </a:endParaRPr>
          </a:p>
        </p:txBody>
      </p:sp>
      <p:sp>
        <p:nvSpPr>
          <p:cNvPr id="3" name="Folded Corner 2"/>
          <p:cNvSpPr/>
          <p:nvPr/>
        </p:nvSpPr>
        <p:spPr>
          <a:xfrm>
            <a:off x="657831" y="1204089"/>
            <a:ext cx="7751378" cy="3939411"/>
          </a:xfrm>
          <a:prstGeom prst="foldedCorner">
            <a:avLst>
              <a:gd name="adj" fmla="val 0"/>
            </a:avLst>
          </a:prstGeom>
          <a:solidFill>
            <a:schemeClr val="bg2">
              <a:lumMod val="50000"/>
            </a:schemeClr>
          </a:solidFill>
          <a:effectLst/>
        </p:spPr>
        <p:style>
          <a:lnRef idx="2">
            <a:schemeClr val="accent1">
              <a:shade val="50000"/>
            </a:schemeClr>
          </a:lnRef>
          <a:fillRef idx="1">
            <a:schemeClr val="accent1"/>
          </a:fillRef>
          <a:effectRef idx="0">
            <a:schemeClr val="accent1"/>
          </a:effectRef>
          <a:fontRef idx="minor">
            <a:srgbClr val="FFFFFF"/>
          </a:fontRef>
        </p:style>
        <p:txBody>
          <a:bodyPr vert="horz" rtlCol="0" anchor="t">
            <a:noAutofit/>
          </a:bodyPr>
          <a:lstStyle/>
          <a:p>
            <a:pPr marL="342900" indent="-342900">
              <a:spcAft>
                <a:spcPts val="525"/>
              </a:spcAft>
              <a:buFont typeface="Wingdings"/>
              <a:buChar char=""/>
            </a:pPr>
            <a:r>
              <a:rPr lang="vi-VN" dirty="0" smtClean="0">
                <a:solidFill>
                  <a:schemeClr val="bg2">
                    <a:lumMod val="25000"/>
                  </a:schemeClr>
                </a:solidFill>
              </a:rPr>
              <a:t>1</a:t>
            </a:r>
            <a:r>
              <a:rPr lang="vi-VN" dirty="0">
                <a:solidFill>
                  <a:schemeClr val="bg2">
                    <a:lumMod val="25000"/>
                  </a:schemeClr>
                </a:solidFill>
              </a:rPr>
              <a:t>.  La început orice fir de execuție este in starea </a:t>
            </a:r>
            <a:r>
              <a:rPr lang="vi-VN" dirty="0">
                <a:solidFill>
                  <a:srgbClr val="FF0000"/>
                </a:solidFill>
              </a:rPr>
              <a:t>NEW</a:t>
            </a:r>
            <a:r>
              <a:rPr lang="vi-VN" dirty="0">
                <a:solidFill>
                  <a:schemeClr val="bg2">
                    <a:lumMod val="25000"/>
                  </a:schemeClr>
                </a:solidFill>
              </a:rPr>
              <a:t> - când am creat instanța dar </a:t>
            </a:r>
            <a:r>
              <a:rPr lang="vi-VN" dirty="0">
                <a:solidFill>
                  <a:srgbClr val="FF0000"/>
                </a:solidFill>
              </a:rPr>
              <a:t>nu am apelat </a:t>
            </a:r>
            <a:r>
              <a:rPr lang="vi-VN" dirty="0">
                <a:solidFill>
                  <a:schemeClr val="bg2">
                    <a:lumMod val="25000"/>
                  </a:schemeClr>
                </a:solidFill>
              </a:rPr>
              <a:t>încă pe </a:t>
            </a:r>
            <a:r>
              <a:rPr lang="vi-VN" dirty="0">
                <a:solidFill>
                  <a:srgbClr val="FF0000"/>
                </a:solidFill>
              </a:rPr>
              <a:t>start</a:t>
            </a:r>
            <a:r>
              <a:rPr lang="vi-VN" dirty="0">
                <a:solidFill>
                  <a:schemeClr val="bg2">
                    <a:lumMod val="25000"/>
                  </a:schemeClr>
                </a:solidFill>
              </a:rPr>
              <a:t> - rămâne în NEW până pornesc firul de execuție, daca îl pornesc vreodată - pot alege sa nu-l pornesc niciodată; rămâne așa până se termină programul cu totul</a:t>
            </a:r>
          </a:p>
          <a:p>
            <a:pPr marL="342900" indent="-342900">
              <a:spcAft>
                <a:spcPts val="525"/>
              </a:spcAft>
              <a:buFont typeface="Wingdings"/>
              <a:buChar char=""/>
            </a:pPr>
            <a:r>
              <a:rPr lang="vi-VN" dirty="0" smtClean="0">
                <a:solidFill>
                  <a:schemeClr val="bg2">
                    <a:lumMod val="25000"/>
                  </a:schemeClr>
                </a:solidFill>
              </a:rPr>
              <a:t>2</a:t>
            </a:r>
            <a:r>
              <a:rPr lang="vi-VN" dirty="0">
                <a:solidFill>
                  <a:schemeClr val="bg2">
                    <a:lumMod val="25000"/>
                  </a:schemeClr>
                </a:solidFill>
              </a:rPr>
              <a:t>.  Când pornim firul de execuție cu </a:t>
            </a:r>
            <a:r>
              <a:rPr lang="vi-VN" dirty="0">
                <a:solidFill>
                  <a:srgbClr val="FF0000"/>
                </a:solidFill>
              </a:rPr>
              <a:t>start() </a:t>
            </a:r>
            <a:r>
              <a:rPr lang="vi-VN" dirty="0">
                <a:solidFill>
                  <a:schemeClr val="bg2">
                    <a:lumMod val="25000"/>
                  </a:schemeClr>
                </a:solidFill>
              </a:rPr>
              <a:t>- îl ducem în </a:t>
            </a:r>
            <a:r>
              <a:rPr lang="vi-VN" dirty="0">
                <a:solidFill>
                  <a:srgbClr val="FF0000"/>
                </a:solidFill>
              </a:rPr>
              <a:t>RUNNABLE</a:t>
            </a:r>
            <a:r>
              <a:rPr lang="vi-VN" dirty="0">
                <a:solidFill>
                  <a:schemeClr val="bg2">
                    <a:lumMod val="25000"/>
                  </a:schemeClr>
                </a:solidFill>
              </a:rPr>
              <a:t> – starea în care firul </a:t>
            </a:r>
            <a:r>
              <a:rPr lang="vi-VN" dirty="0" smtClean="0">
                <a:solidFill>
                  <a:srgbClr val="FF0000"/>
                </a:solidFill>
              </a:rPr>
              <a:t>poate fi </a:t>
            </a:r>
            <a:r>
              <a:rPr lang="vi-VN" dirty="0" smtClean="0">
                <a:solidFill>
                  <a:schemeClr val="bg2">
                    <a:lumMod val="25000"/>
                  </a:schemeClr>
                </a:solidFill>
              </a:rPr>
              <a:t>pus în </a:t>
            </a:r>
            <a:r>
              <a:rPr lang="vi-VN" dirty="0">
                <a:solidFill>
                  <a:schemeClr val="bg2">
                    <a:lumMod val="25000"/>
                  </a:schemeClr>
                </a:solidFill>
              </a:rPr>
              <a:t>execuție de mașina virtuală; </a:t>
            </a:r>
            <a:r>
              <a:rPr lang="vi-VN" dirty="0" smtClean="0">
                <a:solidFill>
                  <a:schemeClr val="bg2">
                    <a:lumMod val="25000"/>
                  </a:schemeClr>
                </a:solidFill>
              </a:rPr>
              <a:t>aplicatiile </a:t>
            </a:r>
            <a:r>
              <a:rPr lang="vi-VN" dirty="0">
                <a:solidFill>
                  <a:schemeClr val="bg2">
                    <a:lumMod val="25000"/>
                  </a:schemeClr>
                </a:solidFill>
              </a:rPr>
              <a:t>trebuie sa ruleze inclusiv pe distribuții cu un singur nucleu, chiar daca aplicațiile au mai multe fire de executie in sine - chiar si sistemele de operare sunt multi-task/thread și ne dau impresia ca toate merg in paralel, chiar daca noi avem un singur core pe care sa rulam</a:t>
            </a:r>
          </a:p>
          <a:p>
            <a:pPr marL="342900" indent="-342900">
              <a:spcAft>
                <a:spcPts val="525"/>
              </a:spcAft>
              <a:buFont typeface="Wingdings"/>
              <a:buChar char=""/>
            </a:pPr>
            <a:endParaRPr lang="vi-VN" dirty="0">
              <a:solidFill>
                <a:schemeClr val="bg2">
                  <a:lumMod val="25000"/>
                </a:schemeClr>
              </a:solidFill>
            </a:endParaRPr>
          </a:p>
          <a:p>
            <a:pPr marL="342900" indent="-342900">
              <a:spcAft>
                <a:spcPts val="525"/>
              </a:spcAft>
              <a:buFont typeface="Wingdings"/>
              <a:buChar char=""/>
            </a:pPr>
            <a:endParaRPr lang="vi-VN" dirty="0">
              <a:solidFill>
                <a:schemeClr val="bg2">
                  <a:lumMod val="25000"/>
                </a:schemeClr>
              </a:solidFill>
            </a:endParaRPr>
          </a:p>
          <a:p>
            <a:pPr marL="342900" indent="-342900">
              <a:spcAft>
                <a:spcPts val="525"/>
              </a:spcAft>
              <a:buFont typeface="Wingdings"/>
              <a:buChar char=""/>
            </a:pPr>
            <a:endParaRPr lang="vi-VN" dirty="0">
              <a:solidFill>
                <a:schemeClr val="bg2">
                  <a:lumMod val="25000"/>
                </a:schemeClr>
              </a:solidFill>
            </a:endParaRPr>
          </a:p>
          <a:p>
            <a:pPr>
              <a:spcAft>
                <a:spcPts val="525"/>
              </a:spcAft>
            </a:pPr>
            <a:endParaRPr lang="vi-VN" dirty="0">
              <a:solidFill>
                <a:schemeClr val="bg2">
                  <a:lumMod val="25000"/>
                </a:schemeClr>
              </a:solidFill>
            </a:endParaRPr>
          </a:p>
          <a:p>
            <a:pPr marL="342900" indent="-342900">
              <a:spcAft>
                <a:spcPts val="525"/>
              </a:spcAft>
              <a:buFont typeface="Wingdings"/>
              <a:buChar char=""/>
            </a:pPr>
            <a:endParaRPr lang="vi-VN" dirty="0">
              <a:solidFill>
                <a:schemeClr val="bg2">
                  <a:lumMod val="25000"/>
                </a:schemeClr>
              </a:solidFill>
            </a:endParaRPr>
          </a:p>
          <a:p>
            <a:pPr marL="342900" indent="-342900">
              <a:spcAft>
                <a:spcPts val="525"/>
              </a:spcAft>
              <a:buFont typeface="Wingdings"/>
              <a:buChar char=""/>
            </a:pPr>
            <a:endParaRPr lang="vi-VN" dirty="0">
              <a:solidFill>
                <a:schemeClr val="bg2">
                  <a:lumMod val="25000"/>
                </a:schemeClr>
              </a:solidFill>
            </a:endParaRPr>
          </a:p>
          <a:p>
            <a:pPr marL="342900" indent="-342900">
              <a:spcAft>
                <a:spcPts val="525"/>
              </a:spcAft>
              <a:buFont typeface="Wingdings"/>
              <a:buChar char=""/>
            </a:pPr>
            <a:endParaRPr lang="vi-VN" dirty="0">
              <a:solidFill>
                <a:schemeClr val="bg2">
                  <a:lumMod val="25000"/>
                </a:schemeClr>
              </a:solidFill>
            </a:endParaRPr>
          </a:p>
          <a:p>
            <a:pPr marL="342900" indent="-342900">
              <a:spcAft>
                <a:spcPts val="525"/>
              </a:spcAft>
              <a:buFont typeface="Wingdings"/>
              <a:buChar char=""/>
            </a:pPr>
            <a:endParaRPr lang="vi-VN" dirty="0">
              <a:solidFill>
                <a:schemeClr val="bg2">
                  <a:lumMod val="25000"/>
                </a:schemeClr>
              </a:solidFill>
            </a:endParaRPr>
          </a:p>
        </p:txBody>
      </p:sp>
      <p:sp>
        <p:nvSpPr>
          <p:cNvPr id="4" name="TextBox 3"/>
          <p:cNvSpPr txBox="1"/>
          <p:nvPr/>
        </p:nvSpPr>
        <p:spPr>
          <a:xfrm>
            <a:off x="4531646" y="3698597"/>
            <a:ext cx="1000861" cy="318154"/>
          </a:xfrm>
          <a:prstGeom prst="rect">
            <a:avLst/>
          </a:prstGeom>
        </p:spPr>
        <p:txBody>
          <a:bodyPr vert="horz" lIns="95250" tIns="47625" rIns="95250" bIns="47625" rtlCol="0">
            <a:spAutoFit/>
          </a:bodyPr>
          <a:lstStyle/>
          <a:p>
            <a:endParaRPr lang="en-US" dirty="0">
              <a:solidFill>
                <a:srgbClr val="FFC000"/>
              </a:solidFill>
            </a:endParaRPr>
          </a:p>
        </p:txBody>
      </p:sp>
      <p:sp>
        <p:nvSpPr>
          <p:cNvPr id="5" name="TextBox 4"/>
          <p:cNvSpPr txBox="1"/>
          <p:nvPr/>
        </p:nvSpPr>
        <p:spPr>
          <a:xfrm>
            <a:off x="5760119" y="3710133"/>
            <a:ext cx="1047259" cy="311526"/>
          </a:xfrm>
          <a:prstGeom prst="rect">
            <a:avLst/>
          </a:prstGeom>
        </p:spPr>
        <p:txBody>
          <a:bodyPr vert="horz" lIns="95250" tIns="47625" rIns="95250" bIns="47625" rtlCol="0">
            <a:spAutoFit/>
          </a:bodyPr>
          <a:lstStyle/>
          <a:p>
            <a:endParaRPr lang="en-US" dirty="0">
              <a:solidFill>
                <a:srgbClr val="FFC000"/>
              </a:solidFill>
            </a:endParaRPr>
          </a:p>
        </p:txBody>
      </p:sp>
      <p:sp>
        <p:nvSpPr>
          <p:cNvPr id="6" name="TextBox 5"/>
          <p:cNvSpPr txBox="1"/>
          <p:nvPr/>
        </p:nvSpPr>
        <p:spPr>
          <a:xfrm>
            <a:off x="6807378" y="3218250"/>
            <a:ext cx="684502" cy="371180"/>
          </a:xfrm>
          <a:prstGeom prst="rect">
            <a:avLst/>
          </a:prstGeom>
        </p:spPr>
        <p:txBody>
          <a:bodyPr vert="horz" lIns="95250" tIns="47625" rIns="95250" bIns="47625" rtlCol="0">
            <a:spAutoFit/>
          </a:bodyPr>
          <a:lstStyle/>
          <a:p>
            <a:endParaRPr lang="en-US" dirty="0">
              <a:solidFill>
                <a:srgbClr val="FFC000"/>
              </a:solidFill>
            </a:endParaRPr>
          </a:p>
        </p:txBody>
      </p:sp>
      <p:sp>
        <p:nvSpPr>
          <p:cNvPr id="7" name="TextBox 6"/>
          <p:cNvSpPr txBox="1"/>
          <p:nvPr/>
        </p:nvSpPr>
        <p:spPr>
          <a:xfrm>
            <a:off x="5950619" y="3900633"/>
            <a:ext cx="1047259" cy="311526"/>
          </a:xfrm>
          <a:prstGeom prst="rect">
            <a:avLst/>
          </a:prstGeom>
        </p:spPr>
        <p:txBody>
          <a:bodyPr vert="horz" lIns="95250" tIns="47625" rIns="95250" bIns="47625" rtlCol="0">
            <a:spAutoFit/>
          </a:bodyPr>
          <a:lstStyle/>
          <a:p>
            <a:endParaRPr lang="en-US" dirty="0">
              <a:solidFill>
                <a:srgbClr val="FFC000"/>
              </a:solidFill>
            </a:endParaRPr>
          </a:p>
        </p:txBody>
      </p:sp>
      <p:sp>
        <p:nvSpPr>
          <p:cNvPr id="8" name="TextBox 7"/>
          <p:cNvSpPr txBox="1"/>
          <p:nvPr/>
        </p:nvSpPr>
        <p:spPr>
          <a:xfrm>
            <a:off x="4621734" y="2392788"/>
            <a:ext cx="1981838" cy="331411"/>
          </a:xfrm>
          <a:prstGeom prst="rect">
            <a:avLst/>
          </a:prstGeom>
        </p:spPr>
        <p:txBody>
          <a:bodyPr vert="horz" lIns="95250" tIns="47625" rIns="95250" bIns="47625" rtlCol="0">
            <a:spAutoFit/>
          </a:bodyPr>
          <a:lstStyle/>
          <a:p>
            <a:endParaRPr lang="en-US" dirty="0"/>
          </a:p>
        </p:txBody>
      </p:sp>
      <p:sp>
        <p:nvSpPr>
          <p:cNvPr id="9" name="TextBox 8"/>
          <p:cNvSpPr txBox="1"/>
          <p:nvPr/>
        </p:nvSpPr>
        <p:spPr>
          <a:xfrm>
            <a:off x="5280874" y="2652859"/>
            <a:ext cx="2416453" cy="338039"/>
          </a:xfrm>
          <a:prstGeom prst="rect">
            <a:avLst/>
          </a:prstGeom>
        </p:spPr>
        <p:txBody>
          <a:bodyPr vert="horz" lIns="95250" tIns="47625" rIns="95250" bIns="47625" rtlCol="0">
            <a:spAutoFit/>
          </a:bodyPr>
          <a:lstStyle/>
          <a:p>
            <a:endParaRPr lang="en-US" sz="1200" dirty="0">
              <a:solidFill>
                <a:srgbClr val="40BD7E"/>
              </a:solidFil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WEBFONT1" val="Roboto-thin"/>
</p:tagLst>
</file>

<file path=ppt/tags/tag2.xml><?xml version="1.0" encoding="utf-8"?>
<p:tagLst xmlns:a="http://schemas.openxmlformats.org/drawingml/2006/main" xmlns:r="http://schemas.openxmlformats.org/officeDocument/2006/relationships" xmlns:p="http://schemas.openxmlformats.org/presentationml/2006/main">
  <p:tag name="FONTWEIGHT:0:0:0" val="0"/>
</p:tagLst>
</file>

<file path=ppt/tags/tag3.xml><?xml version="1.0" encoding="utf-8"?>
<p:tagLst xmlns:a="http://schemas.openxmlformats.org/drawingml/2006/main" xmlns:r="http://schemas.openxmlformats.org/officeDocument/2006/relationships" xmlns:p="http://schemas.openxmlformats.org/presentationml/2006/main">
  <p:tag name="FONTWEIGHT:2:0:0" val="0"/>
</p:tagLst>
</file>

<file path=ppt/tags/tag4.xml><?xml version="1.0" encoding="utf-8"?>
<p:tagLst xmlns:a="http://schemas.openxmlformats.org/drawingml/2006/main" xmlns:r="http://schemas.openxmlformats.org/officeDocument/2006/relationships" xmlns:p="http://schemas.openxmlformats.org/presentationml/2006/main">
  <p:tag name="FONTWEIGHT:2:0:0" val="0"/>
</p:tagLst>
</file>

<file path=ppt/tags/tag5.xml><?xml version="1.0" encoding="utf-8"?>
<p:tagLst xmlns:a="http://schemas.openxmlformats.org/drawingml/2006/main" xmlns:r="http://schemas.openxmlformats.org/officeDocument/2006/relationships" xmlns:p="http://schemas.openxmlformats.org/presentationml/2006/main">
  <p:tag name="LAYOUT" val="threePicAndTx"/>
</p:tagLst>
</file>

<file path=ppt/tags/tag6.xml><?xml version="1.0" encoding="utf-8"?>
<p:tagLst xmlns:a="http://schemas.openxmlformats.org/drawingml/2006/main" xmlns:r="http://schemas.openxmlformats.org/officeDocument/2006/relationships" xmlns:p="http://schemas.openxmlformats.org/presentationml/2006/main">
  <p:tag name="LAYOUT" val="fourPic"/>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
  <a:themeElements>
    <a:clrScheme name="Default">
      <a:dk1>
        <a:srgbClr val="000000"/>
      </a:dk1>
      <a:lt1>
        <a:srgbClr val="FFFFFF"/>
      </a:lt1>
      <a:dk2>
        <a:srgbClr val="2F0F1C"/>
      </a:dk2>
      <a:lt2>
        <a:srgbClr val="F1FAFB"/>
      </a:lt2>
      <a:accent1>
        <a:srgbClr val="A0CB46"/>
      </a:accent1>
      <a:accent2>
        <a:srgbClr val="4FBFC9"/>
      </a:accent2>
      <a:accent3>
        <a:srgbClr val="F7990F"/>
      </a:accent3>
      <a:accent4>
        <a:srgbClr val="ED4F39"/>
      </a:accent4>
      <a:accent5>
        <a:srgbClr val="BD3B70"/>
      </a:accent5>
      <a:accent6>
        <a:srgbClr val="FFCC52"/>
      </a:accent6>
      <a:hlink>
        <a:srgbClr val="4FBFC9"/>
      </a:hlink>
      <a:folHlink>
        <a:srgbClr val="BD3B70"/>
      </a:folHlink>
    </a:clrScheme>
    <a:fontScheme name="Default">
      <a:majorFont>
        <a:latin typeface="Roboto"/>
        <a:ea typeface=""/>
        <a:cs typeface=""/>
      </a:majorFont>
      <a:minorFont>
        <a:latin typeface="Roboto"/>
        <a:ea typeface=""/>
        <a:cs typefac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2F0F1C"/>
      </a:dk2>
      <a:lt2>
        <a:srgbClr val="F1FAFB"/>
      </a:lt2>
      <a:accent1>
        <a:srgbClr val="A0CB46"/>
      </a:accent1>
      <a:accent2>
        <a:srgbClr val="4FBFC9"/>
      </a:accent2>
      <a:accent3>
        <a:srgbClr val="F7990F"/>
      </a:accent3>
      <a:accent4>
        <a:srgbClr val="ED4F39"/>
      </a:accent4>
      <a:accent5>
        <a:srgbClr val="BD3B70"/>
      </a:accent5>
      <a:accent6>
        <a:srgbClr val="FFCC52"/>
      </a:accent6>
      <a:hlink>
        <a:srgbClr val="4FBFC9"/>
      </a:hlink>
      <a:folHlink>
        <a:srgbClr val="BD3B70"/>
      </a:folHlink>
    </a:clrScheme>
    <a:fontScheme name="Default">
      <a:majorFont>
        <a:latin typeface="Roboto"/>
        <a:ea typeface=""/>
        <a:cs typeface=""/>
      </a:majorFont>
      <a:minorFont>
        <a:latin typeface="Roboto"/>
        <a:ea typeface=""/>
        <a:cs typefac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735</TotalTime>
  <Words>1495</Words>
  <Application>Microsoft Office PowerPoint</Application>
  <PresentationFormat>On-screen Show (16:9)</PresentationFormat>
  <Paragraphs>111</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Roboto</vt:lpstr>
      <vt:lpstr>Wingdings</vt:lpstr>
      <vt:lpstr>Default</vt:lpstr>
      <vt:lpstr>Java 1 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zoho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workpathabc</dc:creator>
  <cp:lastModifiedBy>ALE</cp:lastModifiedBy>
  <cp:revision>87</cp:revision>
  <dcterms:created xsi:type="dcterms:W3CDTF">2010-03-09T10:03:29Z</dcterms:created>
  <dcterms:modified xsi:type="dcterms:W3CDTF">2018-11-05T13:20:51Z</dcterms:modified>
</cp:coreProperties>
</file>