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19"/>
  </p:notesMasterIdLst>
  <p:sldIdLst>
    <p:sldId id="256" r:id="rId2"/>
    <p:sldId id="257" r:id="rId3"/>
    <p:sldId id="311" r:id="rId4"/>
    <p:sldId id="310" r:id="rId5"/>
    <p:sldId id="312" r:id="rId6"/>
    <p:sldId id="313" r:id="rId7"/>
    <p:sldId id="258" r:id="rId8"/>
    <p:sldId id="259" r:id="rId9"/>
    <p:sldId id="315" r:id="rId10"/>
    <p:sldId id="316" r:id="rId11"/>
    <p:sldId id="317" r:id="rId12"/>
    <p:sldId id="318" r:id="rId13"/>
    <p:sldId id="320" r:id="rId14"/>
    <p:sldId id="319" r:id="rId15"/>
    <p:sldId id="314" r:id="rId16"/>
    <p:sldId id="265" r:id="rId17"/>
    <p:sldId id="291" r:id="rId18"/>
  </p:sldIdLst>
  <p:sldSz cx="9144000" cy="5143500" type="screen16x9"/>
  <p:notesSz cx="6858000" cy="9144000"/>
  <p:embeddedFontLst>
    <p:embeddedFont>
      <p:font typeface="Raleway ExtraBold" panose="020B0604020202020204" charset="0"/>
      <p:bold r:id="rId20"/>
      <p:boldItalic r:id="rId21"/>
    </p:embeddedFont>
    <p:embeddedFont>
      <p:font typeface="Roboto Condensed Light" panose="020B0604020202020204" charset="0"/>
      <p:regular r:id="rId22"/>
      <p:italic r:id="rId23"/>
    </p:embeddedFont>
    <p:embeddedFont>
      <p:font typeface="Livvic" panose="020B0604020202020204" charset="0"/>
      <p:regular r:id="rId24"/>
      <p:bold r:id="rId25"/>
      <p:italic r:id="rId26"/>
      <p:boldItalic r:id="rId27"/>
    </p:embeddedFont>
    <p:embeddedFont>
      <p:font typeface="Raleway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1858D0-3CF0-4D89-8DCD-14CE31C8D918}">
  <a:tblStyle styleId="{FE1858D0-3CF0-4D89-8DCD-14CE31C8D9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-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533d35064e_1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533d35064e_1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977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533d35064e_1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533d35064e_1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916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533d35064e_1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533d35064e_1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434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533d35064e_1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533d35064e_1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824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533d35064e_1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533d35064e_1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165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533d35064e_1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533d35064e_1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684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970f938a7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970f938a7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g95dc128867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5" name="Google Shape;1995;g95dc128867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533d35064e_0_15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533d35064e_0_15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533d35064e_0_15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533d35064e_0_15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854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533d35064e_0_15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533d35064e_0_15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49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533d35064e_0_15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533d35064e_0_15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480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533d35064e_0_15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533d35064e_0_15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0891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533d35064e_0_15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533d35064e_0_15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533d35064e_1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533d35064e_1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533d35064e_1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533d35064e_1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60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/>
          <p:nvPr/>
        </p:nvSpPr>
        <p:spPr>
          <a:xfrm>
            <a:off x="4032725" y="2233326"/>
            <a:ext cx="4449384" cy="3573659"/>
          </a:xfrm>
          <a:custGeom>
            <a:avLst/>
            <a:gdLst/>
            <a:ahLst/>
            <a:cxnLst/>
            <a:rect l="l" t="t" r="r" b="b"/>
            <a:pathLst>
              <a:path w="53808" h="43819" extrusionOk="0">
                <a:moveTo>
                  <a:pt x="34531" y="0"/>
                </a:moveTo>
                <a:cubicBezTo>
                  <a:pt x="31484" y="0"/>
                  <a:pt x="28431" y="803"/>
                  <a:pt x="25728" y="2231"/>
                </a:cubicBezTo>
                <a:cubicBezTo>
                  <a:pt x="22155" y="4102"/>
                  <a:pt x="19175" y="7002"/>
                  <a:pt x="16969" y="10374"/>
                </a:cubicBezTo>
                <a:cubicBezTo>
                  <a:pt x="16107" y="11707"/>
                  <a:pt x="15289" y="13152"/>
                  <a:pt x="13934" y="13947"/>
                </a:cubicBezTo>
                <a:cubicBezTo>
                  <a:pt x="12872" y="14558"/>
                  <a:pt x="11674" y="14673"/>
                  <a:pt x="10435" y="14673"/>
                </a:cubicBezTo>
                <a:cubicBezTo>
                  <a:pt x="9696" y="14673"/>
                  <a:pt x="8942" y="14632"/>
                  <a:pt x="8195" y="14632"/>
                </a:cubicBezTo>
                <a:cubicBezTo>
                  <a:pt x="7420" y="14632"/>
                  <a:pt x="6652" y="14676"/>
                  <a:pt x="5914" y="14854"/>
                </a:cubicBezTo>
                <a:cubicBezTo>
                  <a:pt x="3674" y="15403"/>
                  <a:pt x="1882" y="17240"/>
                  <a:pt x="986" y="19379"/>
                </a:cubicBezTo>
                <a:cubicBezTo>
                  <a:pt x="90" y="21518"/>
                  <a:pt x="0" y="23915"/>
                  <a:pt x="325" y="26211"/>
                </a:cubicBezTo>
                <a:cubicBezTo>
                  <a:pt x="840" y="29975"/>
                  <a:pt x="2431" y="33615"/>
                  <a:pt x="5018" y="36393"/>
                </a:cubicBezTo>
                <a:cubicBezTo>
                  <a:pt x="7605" y="39159"/>
                  <a:pt x="11223" y="41019"/>
                  <a:pt x="14998" y="41276"/>
                </a:cubicBezTo>
                <a:lnTo>
                  <a:pt x="34498" y="43819"/>
                </a:lnTo>
                <a:cubicBezTo>
                  <a:pt x="40042" y="43584"/>
                  <a:pt x="44836" y="39641"/>
                  <a:pt x="47927" y="35026"/>
                </a:cubicBezTo>
                <a:cubicBezTo>
                  <a:pt x="51926" y="29068"/>
                  <a:pt x="53808" y="21474"/>
                  <a:pt x="52027" y="14507"/>
                </a:cubicBezTo>
                <a:cubicBezTo>
                  <a:pt x="50246" y="7529"/>
                  <a:pt x="44511" y="1481"/>
                  <a:pt x="37421" y="249"/>
                </a:cubicBezTo>
                <a:cubicBezTo>
                  <a:pt x="36466" y="81"/>
                  <a:pt x="35499" y="0"/>
                  <a:pt x="345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2"/>
          <p:cNvSpPr/>
          <p:nvPr/>
        </p:nvSpPr>
        <p:spPr>
          <a:xfrm rot="7905304">
            <a:off x="3389432" y="2387546"/>
            <a:ext cx="5735964" cy="4423743"/>
          </a:xfrm>
          <a:custGeom>
            <a:avLst/>
            <a:gdLst/>
            <a:ahLst/>
            <a:cxnLst/>
            <a:rect l="l" t="t" r="r" b="b"/>
            <a:pathLst>
              <a:path w="151042" h="116488" extrusionOk="0">
                <a:moveTo>
                  <a:pt x="141665" y="101413"/>
                </a:moveTo>
                <a:cubicBezTo>
                  <a:pt x="141195" y="102079"/>
                  <a:pt x="140706" y="102735"/>
                  <a:pt x="140200" y="103378"/>
                </a:cubicBezTo>
                <a:cubicBezTo>
                  <a:pt x="139809" y="103882"/>
                  <a:pt x="139407" y="104375"/>
                  <a:pt x="138995" y="104856"/>
                </a:cubicBezTo>
                <a:lnTo>
                  <a:pt x="138995" y="104856"/>
                </a:lnTo>
                <a:cubicBezTo>
                  <a:pt x="139394" y="104396"/>
                  <a:pt x="139785" y="103926"/>
                  <a:pt x="140167" y="103445"/>
                </a:cubicBezTo>
                <a:cubicBezTo>
                  <a:pt x="140685" y="102779"/>
                  <a:pt x="141185" y="102101"/>
                  <a:pt x="141665" y="101413"/>
                </a:cubicBezTo>
                <a:close/>
                <a:moveTo>
                  <a:pt x="84655" y="1"/>
                </a:moveTo>
                <a:cubicBezTo>
                  <a:pt x="81755" y="1"/>
                  <a:pt x="78830" y="213"/>
                  <a:pt x="75888" y="638"/>
                </a:cubicBezTo>
                <a:cubicBezTo>
                  <a:pt x="60877" y="2806"/>
                  <a:pt x="46834" y="9344"/>
                  <a:pt x="33291" y="15682"/>
                </a:cubicBezTo>
                <a:lnTo>
                  <a:pt x="31690" y="16449"/>
                </a:lnTo>
                <a:cubicBezTo>
                  <a:pt x="16646" y="23454"/>
                  <a:pt x="7005" y="32895"/>
                  <a:pt x="2969" y="44503"/>
                </a:cubicBezTo>
                <a:cubicBezTo>
                  <a:pt x="0" y="53076"/>
                  <a:pt x="67" y="62382"/>
                  <a:pt x="3169" y="70788"/>
                </a:cubicBezTo>
                <a:cubicBezTo>
                  <a:pt x="6338" y="79261"/>
                  <a:pt x="12443" y="86299"/>
                  <a:pt x="20348" y="90636"/>
                </a:cubicBezTo>
                <a:cubicBezTo>
                  <a:pt x="26245" y="93870"/>
                  <a:pt x="33382" y="95532"/>
                  <a:pt x="40910" y="95532"/>
                </a:cubicBezTo>
                <a:cubicBezTo>
                  <a:pt x="42623" y="95532"/>
                  <a:pt x="44356" y="95446"/>
                  <a:pt x="46100" y="95273"/>
                </a:cubicBezTo>
                <a:cubicBezTo>
                  <a:pt x="49102" y="94972"/>
                  <a:pt x="52138" y="94339"/>
                  <a:pt x="55040" y="93705"/>
                </a:cubicBezTo>
                <a:cubicBezTo>
                  <a:pt x="59198" y="92842"/>
                  <a:pt x="63499" y="91951"/>
                  <a:pt x="67863" y="91951"/>
                </a:cubicBezTo>
                <a:cubicBezTo>
                  <a:pt x="68225" y="91951"/>
                  <a:pt x="68587" y="91957"/>
                  <a:pt x="68950" y="91970"/>
                </a:cubicBezTo>
                <a:cubicBezTo>
                  <a:pt x="76355" y="92270"/>
                  <a:pt x="83727" y="95606"/>
                  <a:pt x="92199" y="102544"/>
                </a:cubicBezTo>
                <a:cubicBezTo>
                  <a:pt x="93067" y="103278"/>
                  <a:pt x="94001" y="104012"/>
                  <a:pt x="94835" y="104713"/>
                </a:cubicBezTo>
                <a:cubicBezTo>
                  <a:pt x="99405" y="108549"/>
                  <a:pt x="104075" y="112518"/>
                  <a:pt x="109645" y="114853"/>
                </a:cubicBezTo>
                <a:cubicBezTo>
                  <a:pt x="112180" y="115954"/>
                  <a:pt x="114816" y="116488"/>
                  <a:pt x="117518" y="116488"/>
                </a:cubicBezTo>
                <a:cubicBezTo>
                  <a:pt x="120520" y="116488"/>
                  <a:pt x="123589" y="115821"/>
                  <a:pt x="126657" y="114353"/>
                </a:cubicBezTo>
                <a:cubicBezTo>
                  <a:pt x="131030" y="112406"/>
                  <a:pt x="135377" y="109088"/>
                  <a:pt x="138995" y="104856"/>
                </a:cubicBezTo>
                <a:lnTo>
                  <a:pt x="138995" y="104856"/>
                </a:lnTo>
                <a:cubicBezTo>
                  <a:pt x="135328" y="109090"/>
                  <a:pt x="131014" y="112427"/>
                  <a:pt x="126591" y="114353"/>
                </a:cubicBezTo>
                <a:cubicBezTo>
                  <a:pt x="123572" y="115669"/>
                  <a:pt x="120525" y="116330"/>
                  <a:pt x="117538" y="116330"/>
                </a:cubicBezTo>
                <a:cubicBezTo>
                  <a:pt x="114848" y="116330"/>
                  <a:pt x="112207" y="115795"/>
                  <a:pt x="109679" y="114720"/>
                </a:cubicBezTo>
                <a:cubicBezTo>
                  <a:pt x="104175" y="112385"/>
                  <a:pt x="99471" y="108482"/>
                  <a:pt x="94901" y="104646"/>
                </a:cubicBezTo>
                <a:cubicBezTo>
                  <a:pt x="94034" y="103945"/>
                  <a:pt x="93167" y="103178"/>
                  <a:pt x="92300" y="102478"/>
                </a:cubicBezTo>
                <a:cubicBezTo>
                  <a:pt x="83827" y="95506"/>
                  <a:pt x="76388" y="92137"/>
                  <a:pt x="68950" y="91870"/>
                </a:cubicBezTo>
                <a:lnTo>
                  <a:pt x="67849" y="91870"/>
                </a:lnTo>
                <a:cubicBezTo>
                  <a:pt x="63512" y="91870"/>
                  <a:pt x="59209" y="92804"/>
                  <a:pt x="55106" y="93671"/>
                </a:cubicBezTo>
                <a:cubicBezTo>
                  <a:pt x="52171" y="94272"/>
                  <a:pt x="49169" y="94872"/>
                  <a:pt x="46167" y="95206"/>
                </a:cubicBezTo>
                <a:cubicBezTo>
                  <a:pt x="44411" y="95388"/>
                  <a:pt x="42663" y="95478"/>
                  <a:pt x="40933" y="95478"/>
                </a:cubicBezTo>
                <a:cubicBezTo>
                  <a:pt x="33460" y="95478"/>
                  <a:pt x="26333" y="93799"/>
                  <a:pt x="20482" y="90603"/>
                </a:cubicBezTo>
                <a:cubicBezTo>
                  <a:pt x="12576" y="86266"/>
                  <a:pt x="6472" y="79261"/>
                  <a:pt x="3336" y="70822"/>
                </a:cubicBezTo>
                <a:cubicBezTo>
                  <a:pt x="267" y="62449"/>
                  <a:pt x="167" y="53142"/>
                  <a:pt x="3136" y="44603"/>
                </a:cubicBezTo>
                <a:cubicBezTo>
                  <a:pt x="7139" y="33061"/>
                  <a:pt x="16779" y="23621"/>
                  <a:pt x="31790" y="16616"/>
                </a:cubicBezTo>
                <a:lnTo>
                  <a:pt x="33357" y="15882"/>
                </a:lnTo>
                <a:cubicBezTo>
                  <a:pt x="46934" y="9545"/>
                  <a:pt x="60944" y="2973"/>
                  <a:pt x="75955" y="805"/>
                </a:cubicBezTo>
                <a:cubicBezTo>
                  <a:pt x="78873" y="380"/>
                  <a:pt x="81782" y="168"/>
                  <a:pt x="84673" y="168"/>
                </a:cubicBezTo>
                <a:cubicBezTo>
                  <a:pt x="89945" y="168"/>
                  <a:pt x="95154" y="872"/>
                  <a:pt x="100239" y="2273"/>
                </a:cubicBezTo>
                <a:cubicBezTo>
                  <a:pt x="108044" y="4441"/>
                  <a:pt x="115349" y="8144"/>
                  <a:pt x="121987" y="13414"/>
                </a:cubicBezTo>
                <a:cubicBezTo>
                  <a:pt x="122988" y="14215"/>
                  <a:pt x="123989" y="15048"/>
                  <a:pt x="124923" y="15916"/>
                </a:cubicBezTo>
                <a:cubicBezTo>
                  <a:pt x="125190" y="16116"/>
                  <a:pt x="125423" y="16316"/>
                  <a:pt x="125690" y="16583"/>
                </a:cubicBezTo>
                <a:cubicBezTo>
                  <a:pt x="131227" y="21787"/>
                  <a:pt x="136231" y="28258"/>
                  <a:pt x="140234" y="35296"/>
                </a:cubicBezTo>
                <a:cubicBezTo>
                  <a:pt x="144270" y="42468"/>
                  <a:pt x="147272" y="50340"/>
                  <a:pt x="148940" y="58013"/>
                </a:cubicBezTo>
                <a:cubicBezTo>
                  <a:pt x="150741" y="66285"/>
                  <a:pt x="150941" y="74291"/>
                  <a:pt x="149674" y="81763"/>
                </a:cubicBezTo>
                <a:cubicBezTo>
                  <a:pt x="148421" y="88982"/>
                  <a:pt x="145727" y="95588"/>
                  <a:pt x="141665" y="101413"/>
                </a:cubicBezTo>
                <a:lnTo>
                  <a:pt x="141665" y="101413"/>
                </a:lnTo>
                <a:cubicBezTo>
                  <a:pt x="145752" y="95618"/>
                  <a:pt x="148484" y="88962"/>
                  <a:pt x="149741" y="81663"/>
                </a:cubicBezTo>
                <a:cubicBezTo>
                  <a:pt x="151041" y="74157"/>
                  <a:pt x="150841" y="66185"/>
                  <a:pt x="149040" y="57879"/>
                </a:cubicBezTo>
                <a:cubicBezTo>
                  <a:pt x="147372" y="50174"/>
                  <a:pt x="144370" y="42335"/>
                  <a:pt x="140267" y="35130"/>
                </a:cubicBezTo>
                <a:cubicBezTo>
                  <a:pt x="136264" y="28091"/>
                  <a:pt x="131261" y="21620"/>
                  <a:pt x="125723" y="16416"/>
                </a:cubicBezTo>
                <a:cubicBezTo>
                  <a:pt x="125490" y="16183"/>
                  <a:pt x="125223" y="15949"/>
                  <a:pt x="124990" y="15749"/>
                </a:cubicBezTo>
                <a:cubicBezTo>
                  <a:pt x="124022" y="14915"/>
                  <a:pt x="123021" y="14014"/>
                  <a:pt x="122021" y="13247"/>
                </a:cubicBezTo>
                <a:cubicBezTo>
                  <a:pt x="115383" y="7977"/>
                  <a:pt x="108044" y="4274"/>
                  <a:pt x="100239" y="2106"/>
                </a:cubicBezTo>
                <a:cubicBezTo>
                  <a:pt x="95154" y="706"/>
                  <a:pt x="89945" y="1"/>
                  <a:pt x="84655" y="1"/>
                </a:cubicBez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4377991" y="2003049"/>
            <a:ext cx="7723932" cy="3269880"/>
          </a:xfrm>
          <a:custGeom>
            <a:avLst/>
            <a:gdLst/>
            <a:ahLst/>
            <a:cxnLst/>
            <a:rect l="l" t="t" r="r" b="b"/>
            <a:pathLst>
              <a:path w="15009" h="6354" extrusionOk="0">
                <a:moveTo>
                  <a:pt x="8102" y="1"/>
                </a:moveTo>
                <a:cubicBezTo>
                  <a:pt x="8074" y="1"/>
                  <a:pt x="8047" y="1"/>
                  <a:pt x="8020" y="3"/>
                </a:cubicBezTo>
                <a:cubicBezTo>
                  <a:pt x="7180" y="48"/>
                  <a:pt x="6407" y="899"/>
                  <a:pt x="6608" y="1728"/>
                </a:cubicBezTo>
                <a:cubicBezTo>
                  <a:pt x="6687" y="2075"/>
                  <a:pt x="6922" y="2366"/>
                  <a:pt x="7079" y="2702"/>
                </a:cubicBezTo>
                <a:cubicBezTo>
                  <a:pt x="7247" y="3038"/>
                  <a:pt x="7336" y="3441"/>
                  <a:pt x="7124" y="3755"/>
                </a:cubicBezTo>
                <a:cubicBezTo>
                  <a:pt x="6962" y="3994"/>
                  <a:pt x="6662" y="4090"/>
                  <a:pt x="6356" y="4090"/>
                </a:cubicBezTo>
                <a:cubicBezTo>
                  <a:pt x="6217" y="4090"/>
                  <a:pt x="6077" y="4070"/>
                  <a:pt x="5948" y="4035"/>
                </a:cubicBezTo>
                <a:cubicBezTo>
                  <a:pt x="5543" y="3939"/>
                  <a:pt x="5169" y="3742"/>
                  <a:pt x="4767" y="3742"/>
                </a:cubicBezTo>
                <a:cubicBezTo>
                  <a:pt x="4746" y="3742"/>
                  <a:pt x="4725" y="3743"/>
                  <a:pt x="4704" y="3744"/>
                </a:cubicBezTo>
                <a:cubicBezTo>
                  <a:pt x="4267" y="3755"/>
                  <a:pt x="3674" y="4158"/>
                  <a:pt x="3786" y="4584"/>
                </a:cubicBezTo>
                <a:cubicBezTo>
                  <a:pt x="3592" y="4384"/>
                  <a:pt x="3319" y="4285"/>
                  <a:pt x="3045" y="4285"/>
                </a:cubicBezTo>
                <a:cubicBezTo>
                  <a:pt x="2827" y="4285"/>
                  <a:pt x="2609" y="4348"/>
                  <a:pt x="2431" y="4472"/>
                </a:cubicBezTo>
                <a:cubicBezTo>
                  <a:pt x="2039" y="4763"/>
                  <a:pt x="1792" y="5345"/>
                  <a:pt x="1994" y="5794"/>
                </a:cubicBezTo>
                <a:cubicBezTo>
                  <a:pt x="1763" y="5614"/>
                  <a:pt x="1461" y="5519"/>
                  <a:pt x="1156" y="5519"/>
                </a:cubicBezTo>
                <a:cubicBezTo>
                  <a:pt x="1061" y="5519"/>
                  <a:pt x="967" y="5529"/>
                  <a:pt x="874" y="5547"/>
                </a:cubicBezTo>
                <a:cubicBezTo>
                  <a:pt x="482" y="5626"/>
                  <a:pt x="179" y="6006"/>
                  <a:pt x="0" y="6354"/>
                </a:cubicBezTo>
                <a:lnTo>
                  <a:pt x="15009" y="6354"/>
                </a:lnTo>
                <a:cubicBezTo>
                  <a:pt x="14758" y="5902"/>
                  <a:pt x="14214" y="5607"/>
                  <a:pt x="13685" y="5607"/>
                </a:cubicBezTo>
                <a:cubicBezTo>
                  <a:pt x="13504" y="5607"/>
                  <a:pt x="13326" y="5641"/>
                  <a:pt x="13161" y="5715"/>
                </a:cubicBezTo>
                <a:cubicBezTo>
                  <a:pt x="13116" y="5312"/>
                  <a:pt x="12802" y="4942"/>
                  <a:pt x="12410" y="4819"/>
                </a:cubicBezTo>
                <a:cubicBezTo>
                  <a:pt x="12313" y="4788"/>
                  <a:pt x="12205" y="4774"/>
                  <a:pt x="12094" y="4774"/>
                </a:cubicBezTo>
                <a:cubicBezTo>
                  <a:pt x="11759" y="4774"/>
                  <a:pt x="11394" y="4908"/>
                  <a:pt x="11201" y="5144"/>
                </a:cubicBezTo>
                <a:cubicBezTo>
                  <a:pt x="11402" y="4707"/>
                  <a:pt x="11268" y="4136"/>
                  <a:pt x="10887" y="3833"/>
                </a:cubicBezTo>
                <a:cubicBezTo>
                  <a:pt x="10704" y="3693"/>
                  <a:pt x="10474" y="3623"/>
                  <a:pt x="10242" y="3623"/>
                </a:cubicBezTo>
                <a:cubicBezTo>
                  <a:pt x="9992" y="3623"/>
                  <a:pt x="9740" y="3704"/>
                  <a:pt x="9543" y="3867"/>
                </a:cubicBezTo>
                <a:cubicBezTo>
                  <a:pt x="9980" y="3139"/>
                  <a:pt x="10170" y="2243"/>
                  <a:pt x="9913" y="1437"/>
                </a:cubicBezTo>
                <a:cubicBezTo>
                  <a:pt x="9652" y="645"/>
                  <a:pt x="8920" y="1"/>
                  <a:pt x="81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761996" y="1431054"/>
            <a:ext cx="709248" cy="2027402"/>
            <a:chOff x="8381690" y="1770954"/>
            <a:chExt cx="709248" cy="2027402"/>
          </a:xfrm>
        </p:grpSpPr>
        <p:sp>
          <p:nvSpPr>
            <p:cNvPr id="12" name="Google Shape;12;p2"/>
            <p:cNvSpPr/>
            <p:nvPr/>
          </p:nvSpPr>
          <p:spPr>
            <a:xfrm>
              <a:off x="8622834" y="2053339"/>
              <a:ext cx="285801" cy="1745016"/>
            </a:xfrm>
            <a:custGeom>
              <a:avLst/>
              <a:gdLst/>
              <a:ahLst/>
              <a:cxnLst/>
              <a:rect l="l" t="t" r="r" b="b"/>
              <a:pathLst>
                <a:path w="1088" h="6643" fill="none" extrusionOk="0">
                  <a:moveTo>
                    <a:pt x="113" y="0"/>
                  </a:moveTo>
                  <a:cubicBezTo>
                    <a:pt x="1087" y="2073"/>
                    <a:pt x="1054" y="4615"/>
                    <a:pt x="1" y="6642"/>
                  </a:cubicBezTo>
                </a:path>
              </a:pathLst>
            </a:custGeom>
            <a:solidFill>
              <a:schemeClr val="accent4"/>
            </a:solidFill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59445" y="1770954"/>
              <a:ext cx="346219" cy="494373"/>
            </a:xfrm>
            <a:custGeom>
              <a:avLst/>
              <a:gdLst/>
              <a:ahLst/>
              <a:cxnLst/>
              <a:rect l="l" t="t" r="r" b="b"/>
              <a:pathLst>
                <a:path w="1318" h="1882" extrusionOk="0">
                  <a:moveTo>
                    <a:pt x="108" y="0"/>
                  </a:moveTo>
                  <a:cubicBezTo>
                    <a:pt x="107" y="0"/>
                    <a:pt x="0" y="1224"/>
                    <a:pt x="1060" y="1882"/>
                  </a:cubicBezTo>
                  <a:cubicBezTo>
                    <a:pt x="1060" y="1882"/>
                    <a:pt x="1317" y="549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11096" y="1994498"/>
              <a:ext cx="290792" cy="432642"/>
            </a:xfrm>
            <a:custGeom>
              <a:avLst/>
              <a:gdLst/>
              <a:ahLst/>
              <a:cxnLst/>
              <a:rect l="l" t="t" r="r" b="b"/>
              <a:pathLst>
                <a:path w="1107" h="1647" extrusionOk="0">
                  <a:moveTo>
                    <a:pt x="897" y="0"/>
                  </a:moveTo>
                  <a:cubicBezTo>
                    <a:pt x="897" y="0"/>
                    <a:pt x="897" y="0"/>
                    <a:pt x="896" y="1"/>
                  </a:cubicBezTo>
                  <a:lnTo>
                    <a:pt x="896" y="1"/>
                  </a:lnTo>
                  <a:cubicBezTo>
                    <a:pt x="897" y="1"/>
                    <a:pt x="897" y="1"/>
                    <a:pt x="897" y="0"/>
                  </a:cubicBezTo>
                  <a:cubicBezTo>
                    <a:pt x="897" y="0"/>
                    <a:pt x="897" y="0"/>
                    <a:pt x="897" y="0"/>
                  </a:cubicBezTo>
                  <a:close/>
                  <a:moveTo>
                    <a:pt x="896" y="1"/>
                  </a:moveTo>
                  <a:cubicBezTo>
                    <a:pt x="1" y="785"/>
                    <a:pt x="281" y="1647"/>
                    <a:pt x="281" y="1647"/>
                  </a:cubicBezTo>
                  <a:cubicBezTo>
                    <a:pt x="1107" y="1052"/>
                    <a:pt x="893" y="24"/>
                    <a:pt x="8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81690" y="2283450"/>
              <a:ext cx="403221" cy="158924"/>
            </a:xfrm>
            <a:custGeom>
              <a:avLst/>
              <a:gdLst/>
              <a:ahLst/>
              <a:cxnLst/>
              <a:rect l="l" t="t" r="r" b="b"/>
              <a:pathLst>
                <a:path w="1535" h="605" extrusionOk="0">
                  <a:moveTo>
                    <a:pt x="569" y="1"/>
                  </a:moveTo>
                  <a:cubicBezTo>
                    <a:pt x="404" y="1"/>
                    <a:pt x="215" y="32"/>
                    <a:pt x="0" y="110"/>
                  </a:cubicBezTo>
                  <a:cubicBezTo>
                    <a:pt x="10" y="110"/>
                    <a:pt x="386" y="604"/>
                    <a:pt x="1102" y="604"/>
                  </a:cubicBezTo>
                  <a:cubicBezTo>
                    <a:pt x="1234" y="604"/>
                    <a:pt x="1379" y="587"/>
                    <a:pt x="1535" y="547"/>
                  </a:cubicBezTo>
                  <a:cubicBezTo>
                    <a:pt x="1535" y="547"/>
                    <a:pt x="1258" y="1"/>
                    <a:pt x="56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814069" y="2359366"/>
              <a:ext cx="276870" cy="332559"/>
            </a:xfrm>
            <a:custGeom>
              <a:avLst/>
              <a:gdLst/>
              <a:ahLst/>
              <a:cxnLst/>
              <a:rect l="l" t="t" r="r" b="b"/>
              <a:pathLst>
                <a:path w="1054" h="1266" extrusionOk="0">
                  <a:moveTo>
                    <a:pt x="863" y="0"/>
                  </a:moveTo>
                  <a:cubicBezTo>
                    <a:pt x="1" y="325"/>
                    <a:pt x="57" y="1266"/>
                    <a:pt x="57" y="1266"/>
                  </a:cubicBezTo>
                  <a:cubicBezTo>
                    <a:pt x="1054" y="908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834821" y="2676951"/>
              <a:ext cx="250339" cy="235628"/>
            </a:xfrm>
            <a:custGeom>
              <a:avLst/>
              <a:gdLst/>
              <a:ahLst/>
              <a:cxnLst/>
              <a:rect l="l" t="t" r="r" b="b"/>
              <a:pathLst>
                <a:path w="953" h="897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46" y="57"/>
                    <a:pt x="0" y="897"/>
                    <a:pt x="0" y="897"/>
                  </a:cubicBezTo>
                  <a:cubicBezTo>
                    <a:pt x="874" y="852"/>
                    <a:pt x="952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463910" y="2542457"/>
              <a:ext cx="365132" cy="159187"/>
            </a:xfrm>
            <a:custGeom>
              <a:avLst/>
              <a:gdLst/>
              <a:ahLst/>
              <a:cxnLst/>
              <a:rect l="l" t="t" r="r" b="b"/>
              <a:pathLst>
                <a:path w="1390" h="606" extrusionOk="0">
                  <a:moveTo>
                    <a:pt x="399" y="1"/>
                  </a:moveTo>
                  <a:cubicBezTo>
                    <a:pt x="280" y="1"/>
                    <a:pt x="148" y="13"/>
                    <a:pt x="1" y="43"/>
                  </a:cubicBezTo>
                  <a:cubicBezTo>
                    <a:pt x="1" y="62"/>
                    <a:pt x="327" y="605"/>
                    <a:pt x="1054" y="605"/>
                  </a:cubicBezTo>
                  <a:cubicBezTo>
                    <a:pt x="1158" y="605"/>
                    <a:pt x="1270" y="594"/>
                    <a:pt x="1390" y="569"/>
                  </a:cubicBezTo>
                  <a:cubicBezTo>
                    <a:pt x="1390" y="569"/>
                    <a:pt x="1195" y="1"/>
                    <a:pt x="39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563993" y="2775720"/>
              <a:ext cx="271091" cy="141325"/>
            </a:xfrm>
            <a:custGeom>
              <a:avLst/>
              <a:gdLst/>
              <a:ahLst/>
              <a:cxnLst/>
              <a:rect l="l" t="t" r="r" b="b"/>
              <a:pathLst>
                <a:path w="1032" h="538" extrusionOk="0">
                  <a:moveTo>
                    <a:pt x="261" y="1"/>
                  </a:moveTo>
                  <a:cubicBezTo>
                    <a:pt x="182" y="1"/>
                    <a:pt x="96" y="9"/>
                    <a:pt x="1" y="28"/>
                  </a:cubicBezTo>
                  <a:cubicBezTo>
                    <a:pt x="1" y="28"/>
                    <a:pt x="103" y="537"/>
                    <a:pt x="803" y="537"/>
                  </a:cubicBezTo>
                  <a:cubicBezTo>
                    <a:pt x="873" y="537"/>
                    <a:pt x="949" y="532"/>
                    <a:pt x="1031" y="521"/>
                  </a:cubicBezTo>
                  <a:cubicBezTo>
                    <a:pt x="1031" y="521"/>
                    <a:pt x="881" y="1"/>
                    <a:pt x="26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-2136376">
            <a:off x="5489721" y="2373929"/>
            <a:ext cx="1175685" cy="1877663"/>
          </a:xfrm>
          <a:custGeom>
            <a:avLst/>
            <a:gdLst/>
            <a:ahLst/>
            <a:cxnLst/>
            <a:rect l="l" t="t" r="r" b="b"/>
            <a:pathLst>
              <a:path w="10110" h="16146" extrusionOk="0">
                <a:moveTo>
                  <a:pt x="3881" y="0"/>
                </a:moveTo>
                <a:cubicBezTo>
                  <a:pt x="3833" y="0"/>
                  <a:pt x="3785" y="3"/>
                  <a:pt x="3736" y="8"/>
                </a:cubicBezTo>
                <a:cubicBezTo>
                  <a:pt x="2224" y="176"/>
                  <a:pt x="2818" y="2540"/>
                  <a:pt x="3154" y="3447"/>
                </a:cubicBezTo>
                <a:cubicBezTo>
                  <a:pt x="3244" y="3705"/>
                  <a:pt x="3434" y="4074"/>
                  <a:pt x="3400" y="4354"/>
                </a:cubicBezTo>
                <a:cubicBezTo>
                  <a:pt x="3373" y="4583"/>
                  <a:pt x="3274" y="4699"/>
                  <a:pt x="3148" y="4699"/>
                </a:cubicBezTo>
                <a:cubicBezTo>
                  <a:pt x="3064" y="4699"/>
                  <a:pt x="2968" y="4648"/>
                  <a:pt x="2874" y="4545"/>
                </a:cubicBezTo>
                <a:cubicBezTo>
                  <a:pt x="2650" y="4298"/>
                  <a:pt x="2650" y="3929"/>
                  <a:pt x="2381" y="3682"/>
                </a:cubicBezTo>
                <a:cubicBezTo>
                  <a:pt x="2101" y="3425"/>
                  <a:pt x="1675" y="3290"/>
                  <a:pt x="1317" y="3279"/>
                </a:cubicBezTo>
                <a:cubicBezTo>
                  <a:pt x="1306" y="3279"/>
                  <a:pt x="1296" y="3279"/>
                  <a:pt x="1285" y="3279"/>
                </a:cubicBezTo>
                <a:cubicBezTo>
                  <a:pt x="489" y="3279"/>
                  <a:pt x="527" y="4104"/>
                  <a:pt x="880" y="4657"/>
                </a:cubicBezTo>
                <a:cubicBezTo>
                  <a:pt x="1261" y="5228"/>
                  <a:pt x="2056" y="5228"/>
                  <a:pt x="2516" y="5732"/>
                </a:cubicBezTo>
                <a:cubicBezTo>
                  <a:pt x="2717" y="5956"/>
                  <a:pt x="2941" y="6258"/>
                  <a:pt x="2661" y="6449"/>
                </a:cubicBezTo>
                <a:cubicBezTo>
                  <a:pt x="2589" y="6496"/>
                  <a:pt x="2505" y="6514"/>
                  <a:pt x="2413" y="6514"/>
                </a:cubicBezTo>
                <a:cubicBezTo>
                  <a:pt x="2133" y="6514"/>
                  <a:pt x="1789" y="6343"/>
                  <a:pt x="1552" y="6292"/>
                </a:cubicBezTo>
                <a:cubicBezTo>
                  <a:pt x="1318" y="6241"/>
                  <a:pt x="1066" y="6200"/>
                  <a:pt x="840" y="6200"/>
                </a:cubicBezTo>
                <a:cubicBezTo>
                  <a:pt x="365" y="6200"/>
                  <a:pt x="1" y="6382"/>
                  <a:pt x="130" y="7042"/>
                </a:cubicBezTo>
                <a:cubicBezTo>
                  <a:pt x="275" y="7905"/>
                  <a:pt x="824" y="8129"/>
                  <a:pt x="1563" y="8207"/>
                </a:cubicBezTo>
                <a:cubicBezTo>
                  <a:pt x="2236" y="8274"/>
                  <a:pt x="2930" y="8599"/>
                  <a:pt x="3434" y="9081"/>
                </a:cubicBezTo>
                <a:cubicBezTo>
                  <a:pt x="3624" y="9271"/>
                  <a:pt x="4117" y="9787"/>
                  <a:pt x="3636" y="9899"/>
                </a:cubicBezTo>
                <a:cubicBezTo>
                  <a:pt x="3611" y="9905"/>
                  <a:pt x="3585" y="9908"/>
                  <a:pt x="3558" y="9908"/>
                </a:cubicBezTo>
                <a:cubicBezTo>
                  <a:pt x="3217" y="9908"/>
                  <a:pt x="2763" y="9406"/>
                  <a:pt x="2493" y="9260"/>
                </a:cubicBezTo>
                <a:cubicBezTo>
                  <a:pt x="2224" y="9117"/>
                  <a:pt x="1829" y="8942"/>
                  <a:pt x="1509" y="8942"/>
                </a:cubicBezTo>
                <a:cubicBezTo>
                  <a:pt x="1229" y="8942"/>
                  <a:pt x="1007" y="9076"/>
                  <a:pt x="981" y="9484"/>
                </a:cubicBezTo>
                <a:cubicBezTo>
                  <a:pt x="914" y="10145"/>
                  <a:pt x="1339" y="11007"/>
                  <a:pt x="1877" y="11399"/>
                </a:cubicBezTo>
                <a:cubicBezTo>
                  <a:pt x="2076" y="11551"/>
                  <a:pt x="2306" y="11599"/>
                  <a:pt x="2550" y="11599"/>
                </a:cubicBezTo>
                <a:cubicBezTo>
                  <a:pt x="2973" y="11599"/>
                  <a:pt x="3436" y="11454"/>
                  <a:pt x="3848" y="11454"/>
                </a:cubicBezTo>
                <a:cubicBezTo>
                  <a:pt x="3867" y="11454"/>
                  <a:pt x="3886" y="11455"/>
                  <a:pt x="3904" y="11455"/>
                </a:cubicBezTo>
                <a:cubicBezTo>
                  <a:pt x="4274" y="11467"/>
                  <a:pt x="4621" y="11579"/>
                  <a:pt x="4890" y="11836"/>
                </a:cubicBezTo>
                <a:cubicBezTo>
                  <a:pt x="5181" y="12127"/>
                  <a:pt x="5088" y="12330"/>
                  <a:pt x="4803" y="12330"/>
                </a:cubicBezTo>
                <a:cubicBezTo>
                  <a:pt x="4737" y="12330"/>
                  <a:pt x="4661" y="12319"/>
                  <a:pt x="4576" y="12295"/>
                </a:cubicBezTo>
                <a:cubicBezTo>
                  <a:pt x="4250" y="12195"/>
                  <a:pt x="3732" y="11889"/>
                  <a:pt x="3365" y="11889"/>
                </a:cubicBezTo>
                <a:cubicBezTo>
                  <a:pt x="3115" y="11889"/>
                  <a:pt x="2934" y="12031"/>
                  <a:pt x="2930" y="12475"/>
                </a:cubicBezTo>
                <a:cubicBezTo>
                  <a:pt x="2930" y="13281"/>
                  <a:pt x="3658" y="13920"/>
                  <a:pt x="4364" y="14132"/>
                </a:cubicBezTo>
                <a:cubicBezTo>
                  <a:pt x="4511" y="14174"/>
                  <a:pt x="4655" y="14190"/>
                  <a:pt x="4798" y="14190"/>
                </a:cubicBezTo>
                <a:cubicBezTo>
                  <a:pt x="5258" y="14190"/>
                  <a:pt x="5699" y="14025"/>
                  <a:pt x="6153" y="14025"/>
                </a:cubicBezTo>
                <a:cubicBezTo>
                  <a:pt x="6203" y="14025"/>
                  <a:pt x="6252" y="14027"/>
                  <a:pt x="6301" y="14032"/>
                </a:cubicBezTo>
                <a:cubicBezTo>
                  <a:pt x="6481" y="14043"/>
                  <a:pt x="6660" y="14076"/>
                  <a:pt x="6705" y="14300"/>
                </a:cubicBezTo>
                <a:cubicBezTo>
                  <a:pt x="6156" y="14480"/>
                  <a:pt x="5136" y="14233"/>
                  <a:pt x="5036" y="14984"/>
                </a:cubicBezTo>
                <a:cubicBezTo>
                  <a:pt x="4946" y="15656"/>
                  <a:pt x="5641" y="16081"/>
                  <a:pt x="6257" y="16137"/>
                </a:cubicBezTo>
                <a:cubicBezTo>
                  <a:pt x="6323" y="16143"/>
                  <a:pt x="6388" y="16146"/>
                  <a:pt x="6451" y="16146"/>
                </a:cubicBezTo>
                <a:cubicBezTo>
                  <a:pt x="7146" y="16146"/>
                  <a:pt x="7723" y="15824"/>
                  <a:pt x="8317" y="15465"/>
                </a:cubicBezTo>
                <a:cubicBezTo>
                  <a:pt x="8922" y="15096"/>
                  <a:pt x="9146" y="14435"/>
                  <a:pt x="9382" y="13785"/>
                </a:cubicBezTo>
                <a:cubicBezTo>
                  <a:pt x="9684" y="12956"/>
                  <a:pt x="10110" y="11791"/>
                  <a:pt x="9617" y="10951"/>
                </a:cubicBezTo>
                <a:cubicBezTo>
                  <a:pt x="9435" y="10647"/>
                  <a:pt x="9109" y="10464"/>
                  <a:pt x="8806" y="10464"/>
                </a:cubicBezTo>
                <a:cubicBezTo>
                  <a:pt x="8530" y="10464"/>
                  <a:pt x="8273" y="10616"/>
                  <a:pt x="8161" y="10963"/>
                </a:cubicBezTo>
                <a:cubicBezTo>
                  <a:pt x="8037" y="11343"/>
                  <a:pt x="8250" y="11601"/>
                  <a:pt x="8317" y="11948"/>
                </a:cubicBezTo>
                <a:cubicBezTo>
                  <a:pt x="8357" y="12178"/>
                  <a:pt x="8296" y="12431"/>
                  <a:pt x="8137" y="12431"/>
                </a:cubicBezTo>
                <a:cubicBezTo>
                  <a:pt x="8071" y="12431"/>
                  <a:pt x="7990" y="12389"/>
                  <a:pt x="7892" y="12284"/>
                </a:cubicBezTo>
                <a:cubicBezTo>
                  <a:pt x="7421" y="11747"/>
                  <a:pt x="8049" y="10615"/>
                  <a:pt x="8205" y="10100"/>
                </a:cubicBezTo>
                <a:cubicBezTo>
                  <a:pt x="8385" y="9439"/>
                  <a:pt x="8597" y="8073"/>
                  <a:pt x="7612" y="7938"/>
                </a:cubicBezTo>
                <a:cubicBezTo>
                  <a:pt x="7573" y="7933"/>
                  <a:pt x="7537" y="7931"/>
                  <a:pt x="7502" y="7931"/>
                </a:cubicBezTo>
                <a:cubicBezTo>
                  <a:pt x="6781" y="7931"/>
                  <a:pt x="6868" y="9003"/>
                  <a:pt x="6772" y="9473"/>
                </a:cubicBezTo>
                <a:cubicBezTo>
                  <a:pt x="6737" y="9663"/>
                  <a:pt x="6643" y="9762"/>
                  <a:pt x="6539" y="9762"/>
                </a:cubicBezTo>
                <a:cubicBezTo>
                  <a:pt x="6440" y="9762"/>
                  <a:pt x="6333" y="9675"/>
                  <a:pt x="6257" y="9495"/>
                </a:cubicBezTo>
                <a:cubicBezTo>
                  <a:pt x="6145" y="9227"/>
                  <a:pt x="6268" y="8778"/>
                  <a:pt x="6369" y="8521"/>
                </a:cubicBezTo>
                <a:cubicBezTo>
                  <a:pt x="6716" y="7580"/>
                  <a:pt x="7433" y="7031"/>
                  <a:pt x="7332" y="5911"/>
                </a:cubicBezTo>
                <a:cubicBezTo>
                  <a:pt x="7299" y="5484"/>
                  <a:pt x="7212" y="4992"/>
                  <a:pt x="6716" y="4992"/>
                </a:cubicBezTo>
                <a:cubicBezTo>
                  <a:pt x="6705" y="4992"/>
                  <a:pt x="6694" y="4992"/>
                  <a:pt x="6682" y="4993"/>
                </a:cubicBezTo>
                <a:cubicBezTo>
                  <a:pt x="6257" y="5004"/>
                  <a:pt x="6133" y="5329"/>
                  <a:pt x="6021" y="5665"/>
                </a:cubicBezTo>
                <a:cubicBezTo>
                  <a:pt x="5909" y="5956"/>
                  <a:pt x="5909" y="6572"/>
                  <a:pt x="5573" y="6695"/>
                </a:cubicBezTo>
                <a:cubicBezTo>
                  <a:pt x="5514" y="6718"/>
                  <a:pt x="5463" y="6729"/>
                  <a:pt x="5417" y="6729"/>
                </a:cubicBezTo>
                <a:cubicBezTo>
                  <a:pt x="5135" y="6729"/>
                  <a:pt x="5104" y="6325"/>
                  <a:pt x="5181" y="6113"/>
                </a:cubicBezTo>
                <a:cubicBezTo>
                  <a:pt x="5450" y="5340"/>
                  <a:pt x="6268" y="4970"/>
                  <a:pt x="6716" y="4343"/>
                </a:cubicBezTo>
                <a:cubicBezTo>
                  <a:pt x="7130" y="3783"/>
                  <a:pt x="7444" y="2226"/>
                  <a:pt x="6413" y="2092"/>
                </a:cubicBezTo>
                <a:cubicBezTo>
                  <a:pt x="6384" y="2088"/>
                  <a:pt x="6356" y="2086"/>
                  <a:pt x="6328" y="2086"/>
                </a:cubicBezTo>
                <a:cubicBezTo>
                  <a:pt x="5689" y="2086"/>
                  <a:pt x="5477" y="3165"/>
                  <a:pt x="5316" y="3626"/>
                </a:cubicBezTo>
                <a:cubicBezTo>
                  <a:pt x="5237" y="3884"/>
                  <a:pt x="5136" y="4231"/>
                  <a:pt x="4868" y="4343"/>
                </a:cubicBezTo>
                <a:cubicBezTo>
                  <a:pt x="4800" y="4371"/>
                  <a:pt x="4748" y="4384"/>
                  <a:pt x="4709" y="4384"/>
                </a:cubicBezTo>
                <a:cubicBezTo>
                  <a:pt x="4361" y="4384"/>
                  <a:pt x="5123" y="3322"/>
                  <a:pt x="5204" y="2596"/>
                </a:cubicBezTo>
                <a:cubicBezTo>
                  <a:pt x="5248" y="2170"/>
                  <a:pt x="5304" y="1778"/>
                  <a:pt x="5248" y="1364"/>
                </a:cubicBezTo>
                <a:cubicBezTo>
                  <a:pt x="5143" y="618"/>
                  <a:pt x="4595" y="0"/>
                  <a:pt x="38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333625" y="2962276"/>
            <a:ext cx="1097142" cy="1313985"/>
          </a:xfrm>
          <a:custGeom>
            <a:avLst/>
            <a:gdLst/>
            <a:ahLst/>
            <a:cxnLst/>
            <a:rect l="l" t="t" r="r" b="b"/>
            <a:pathLst>
              <a:path w="10765" h="13464" extrusionOk="0">
                <a:moveTo>
                  <a:pt x="8366" y="1"/>
                </a:moveTo>
                <a:cubicBezTo>
                  <a:pt x="8247" y="1"/>
                  <a:pt x="8121" y="19"/>
                  <a:pt x="7987" y="57"/>
                </a:cubicBezTo>
                <a:cubicBezTo>
                  <a:pt x="6721" y="415"/>
                  <a:pt x="7573" y="2476"/>
                  <a:pt x="6766" y="3114"/>
                </a:cubicBezTo>
                <a:cubicBezTo>
                  <a:pt x="6338" y="2694"/>
                  <a:pt x="6073" y="2105"/>
                  <a:pt x="5637" y="2105"/>
                </a:cubicBezTo>
                <a:cubicBezTo>
                  <a:pt x="5492" y="2105"/>
                  <a:pt x="5327" y="2170"/>
                  <a:pt x="5131" y="2330"/>
                </a:cubicBezTo>
                <a:cubicBezTo>
                  <a:pt x="4313" y="3002"/>
                  <a:pt x="4716" y="4324"/>
                  <a:pt x="4795" y="5231"/>
                </a:cubicBezTo>
                <a:cubicBezTo>
                  <a:pt x="4817" y="5556"/>
                  <a:pt x="4929" y="6183"/>
                  <a:pt x="4436" y="6206"/>
                </a:cubicBezTo>
                <a:cubicBezTo>
                  <a:pt x="4156" y="6206"/>
                  <a:pt x="3798" y="5646"/>
                  <a:pt x="3473" y="5567"/>
                </a:cubicBezTo>
                <a:cubicBezTo>
                  <a:pt x="3367" y="5539"/>
                  <a:pt x="3266" y="5526"/>
                  <a:pt x="3171" y="5526"/>
                </a:cubicBezTo>
                <a:cubicBezTo>
                  <a:pt x="2480" y="5526"/>
                  <a:pt x="2115" y="6231"/>
                  <a:pt x="2174" y="6911"/>
                </a:cubicBezTo>
                <a:cubicBezTo>
                  <a:pt x="2219" y="7371"/>
                  <a:pt x="2420" y="7830"/>
                  <a:pt x="2532" y="8278"/>
                </a:cubicBezTo>
                <a:cubicBezTo>
                  <a:pt x="2610" y="8619"/>
                  <a:pt x="2790" y="9240"/>
                  <a:pt x="2466" y="9240"/>
                </a:cubicBezTo>
                <a:cubicBezTo>
                  <a:pt x="2418" y="9240"/>
                  <a:pt x="2358" y="9227"/>
                  <a:pt x="2286" y="9196"/>
                </a:cubicBezTo>
                <a:cubicBezTo>
                  <a:pt x="1950" y="9051"/>
                  <a:pt x="1827" y="8468"/>
                  <a:pt x="1435" y="8367"/>
                </a:cubicBezTo>
                <a:cubicBezTo>
                  <a:pt x="1390" y="8356"/>
                  <a:pt x="1346" y="8351"/>
                  <a:pt x="1303" y="8351"/>
                </a:cubicBezTo>
                <a:cubicBezTo>
                  <a:pt x="929" y="8351"/>
                  <a:pt x="639" y="8760"/>
                  <a:pt x="539" y="9062"/>
                </a:cubicBezTo>
                <a:cubicBezTo>
                  <a:pt x="1" y="10731"/>
                  <a:pt x="2353" y="11918"/>
                  <a:pt x="1670" y="13464"/>
                </a:cubicBezTo>
                <a:cubicBezTo>
                  <a:pt x="1737" y="13318"/>
                  <a:pt x="4582" y="13396"/>
                  <a:pt x="5198" y="13318"/>
                </a:cubicBezTo>
                <a:cubicBezTo>
                  <a:pt x="6027" y="13206"/>
                  <a:pt x="7001" y="12982"/>
                  <a:pt x="7349" y="12120"/>
                </a:cubicBezTo>
                <a:cubicBezTo>
                  <a:pt x="7673" y="11336"/>
                  <a:pt x="6676" y="10518"/>
                  <a:pt x="7561" y="9935"/>
                </a:cubicBezTo>
                <a:cubicBezTo>
                  <a:pt x="8177" y="9532"/>
                  <a:pt x="9398" y="9622"/>
                  <a:pt x="9197" y="8535"/>
                </a:cubicBezTo>
                <a:cubicBezTo>
                  <a:pt x="9118" y="7998"/>
                  <a:pt x="8659" y="8020"/>
                  <a:pt x="8446" y="7639"/>
                </a:cubicBezTo>
                <a:cubicBezTo>
                  <a:pt x="8189" y="7180"/>
                  <a:pt x="8569" y="6743"/>
                  <a:pt x="8905" y="6463"/>
                </a:cubicBezTo>
                <a:cubicBezTo>
                  <a:pt x="9622" y="5892"/>
                  <a:pt x="10765" y="5130"/>
                  <a:pt x="9745" y="4458"/>
                </a:cubicBezTo>
                <a:cubicBezTo>
                  <a:pt x="9409" y="4223"/>
                  <a:pt x="8782" y="4503"/>
                  <a:pt x="8693" y="4055"/>
                </a:cubicBezTo>
                <a:cubicBezTo>
                  <a:pt x="8625" y="3630"/>
                  <a:pt x="9107" y="2577"/>
                  <a:pt x="9253" y="2196"/>
                </a:cubicBezTo>
                <a:cubicBezTo>
                  <a:pt x="9720" y="1103"/>
                  <a:pt x="9296" y="1"/>
                  <a:pt x="83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962842">
            <a:off x="2107831" y="4303635"/>
            <a:ext cx="2697199" cy="1554324"/>
          </a:xfrm>
          <a:custGeom>
            <a:avLst/>
            <a:gdLst/>
            <a:ahLst/>
            <a:cxnLst/>
            <a:rect l="l" t="t" r="r" b="b"/>
            <a:pathLst>
              <a:path w="8446" h="4867" extrusionOk="0">
                <a:moveTo>
                  <a:pt x="3335" y="0"/>
                </a:moveTo>
                <a:cubicBezTo>
                  <a:pt x="3209" y="0"/>
                  <a:pt x="3082" y="17"/>
                  <a:pt x="2957" y="50"/>
                </a:cubicBezTo>
                <a:cubicBezTo>
                  <a:pt x="2431" y="185"/>
                  <a:pt x="1994" y="610"/>
                  <a:pt x="1826" y="1125"/>
                </a:cubicBezTo>
                <a:cubicBezTo>
                  <a:pt x="1658" y="1630"/>
                  <a:pt x="1725" y="2302"/>
                  <a:pt x="2016" y="2750"/>
                </a:cubicBezTo>
                <a:cubicBezTo>
                  <a:pt x="1815" y="2514"/>
                  <a:pt x="1512" y="2346"/>
                  <a:pt x="1210" y="2313"/>
                </a:cubicBezTo>
                <a:cubicBezTo>
                  <a:pt x="1164" y="2306"/>
                  <a:pt x="1118" y="2303"/>
                  <a:pt x="1072" y="2303"/>
                </a:cubicBezTo>
                <a:cubicBezTo>
                  <a:pt x="801" y="2303"/>
                  <a:pt x="531" y="2413"/>
                  <a:pt x="359" y="2604"/>
                </a:cubicBezTo>
                <a:cubicBezTo>
                  <a:pt x="45" y="2929"/>
                  <a:pt x="0" y="3422"/>
                  <a:pt x="146" y="3836"/>
                </a:cubicBezTo>
                <a:cubicBezTo>
                  <a:pt x="303" y="4284"/>
                  <a:pt x="639" y="4665"/>
                  <a:pt x="1053" y="4866"/>
                </a:cubicBezTo>
                <a:cubicBezTo>
                  <a:pt x="2431" y="4116"/>
                  <a:pt x="4032" y="3746"/>
                  <a:pt x="5589" y="3478"/>
                </a:cubicBezTo>
                <a:cubicBezTo>
                  <a:pt x="6553" y="3276"/>
                  <a:pt x="7471" y="3018"/>
                  <a:pt x="8423" y="2817"/>
                </a:cubicBezTo>
                <a:cubicBezTo>
                  <a:pt x="8446" y="2414"/>
                  <a:pt x="8210" y="2010"/>
                  <a:pt x="7841" y="1842"/>
                </a:cubicBezTo>
                <a:cubicBezTo>
                  <a:pt x="7705" y="1770"/>
                  <a:pt x="7555" y="1737"/>
                  <a:pt x="7405" y="1737"/>
                </a:cubicBezTo>
                <a:cubicBezTo>
                  <a:pt x="7158" y="1737"/>
                  <a:pt x="6909" y="1828"/>
                  <a:pt x="6721" y="1988"/>
                </a:cubicBezTo>
                <a:cubicBezTo>
                  <a:pt x="6709" y="2010"/>
                  <a:pt x="6609" y="2044"/>
                  <a:pt x="6597" y="2066"/>
                </a:cubicBezTo>
                <a:cubicBezTo>
                  <a:pt x="6362" y="1753"/>
                  <a:pt x="5993" y="1562"/>
                  <a:pt x="5623" y="1540"/>
                </a:cubicBezTo>
                <a:cubicBezTo>
                  <a:pt x="5613" y="1540"/>
                  <a:pt x="5604" y="1539"/>
                  <a:pt x="5594" y="1539"/>
                </a:cubicBezTo>
                <a:cubicBezTo>
                  <a:pt x="5223" y="1539"/>
                  <a:pt x="4855" y="1749"/>
                  <a:pt x="4615" y="2022"/>
                </a:cubicBezTo>
                <a:cubicBezTo>
                  <a:pt x="4873" y="1540"/>
                  <a:pt x="4794" y="901"/>
                  <a:pt x="4447" y="498"/>
                </a:cubicBezTo>
                <a:cubicBezTo>
                  <a:pt x="4163" y="180"/>
                  <a:pt x="3753" y="0"/>
                  <a:pt x="33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flipH="1">
            <a:off x="-673334" y="3641721"/>
            <a:ext cx="3842819" cy="1554307"/>
          </a:xfrm>
          <a:custGeom>
            <a:avLst/>
            <a:gdLst/>
            <a:ahLst/>
            <a:cxnLst/>
            <a:rect l="l" t="t" r="r" b="b"/>
            <a:pathLst>
              <a:path w="14629" h="5917" extrusionOk="0">
                <a:moveTo>
                  <a:pt x="11407" y="1"/>
                </a:moveTo>
                <a:cubicBezTo>
                  <a:pt x="10896" y="1"/>
                  <a:pt x="10390" y="297"/>
                  <a:pt x="10081" y="719"/>
                </a:cubicBezTo>
                <a:cubicBezTo>
                  <a:pt x="9722" y="1234"/>
                  <a:pt x="9622" y="1895"/>
                  <a:pt x="9678" y="2511"/>
                </a:cubicBezTo>
                <a:cubicBezTo>
                  <a:pt x="9728" y="3067"/>
                  <a:pt x="9797" y="3706"/>
                  <a:pt x="9958" y="4253"/>
                </a:cubicBezTo>
                <a:lnTo>
                  <a:pt x="9958" y="4253"/>
                </a:lnTo>
                <a:cubicBezTo>
                  <a:pt x="9872" y="4039"/>
                  <a:pt x="9724" y="3847"/>
                  <a:pt x="9521" y="3732"/>
                </a:cubicBezTo>
                <a:cubicBezTo>
                  <a:pt x="9349" y="3623"/>
                  <a:pt x="9145" y="3563"/>
                  <a:pt x="8942" y="3563"/>
                </a:cubicBezTo>
                <a:cubicBezTo>
                  <a:pt x="8854" y="3563"/>
                  <a:pt x="8766" y="3574"/>
                  <a:pt x="8681" y="3598"/>
                </a:cubicBezTo>
                <a:cubicBezTo>
                  <a:pt x="8378" y="3687"/>
                  <a:pt x="8110" y="3934"/>
                  <a:pt x="7998" y="4247"/>
                </a:cubicBezTo>
                <a:cubicBezTo>
                  <a:pt x="7886" y="4550"/>
                  <a:pt x="7762" y="4931"/>
                  <a:pt x="7953" y="5199"/>
                </a:cubicBezTo>
                <a:cubicBezTo>
                  <a:pt x="7595" y="4739"/>
                  <a:pt x="7032" y="4475"/>
                  <a:pt x="6451" y="4475"/>
                </a:cubicBezTo>
                <a:cubicBezTo>
                  <a:pt x="6395" y="4475"/>
                  <a:pt x="6340" y="4478"/>
                  <a:pt x="6284" y="4483"/>
                </a:cubicBezTo>
                <a:cubicBezTo>
                  <a:pt x="5993" y="4516"/>
                  <a:pt x="5701" y="4628"/>
                  <a:pt x="5522" y="4852"/>
                </a:cubicBezTo>
                <a:cubicBezTo>
                  <a:pt x="5332" y="5076"/>
                  <a:pt x="5242" y="5435"/>
                  <a:pt x="5433" y="5647"/>
                </a:cubicBezTo>
                <a:cubicBezTo>
                  <a:pt x="5267" y="5482"/>
                  <a:pt x="5001" y="5395"/>
                  <a:pt x="4741" y="5395"/>
                </a:cubicBezTo>
                <a:cubicBezTo>
                  <a:pt x="4560" y="5395"/>
                  <a:pt x="4383" y="5437"/>
                  <a:pt x="4245" y="5524"/>
                </a:cubicBezTo>
                <a:cubicBezTo>
                  <a:pt x="4245" y="5300"/>
                  <a:pt x="4133" y="5054"/>
                  <a:pt x="3932" y="4942"/>
                </a:cubicBezTo>
                <a:cubicBezTo>
                  <a:pt x="3852" y="4890"/>
                  <a:pt x="3759" y="4866"/>
                  <a:pt x="3665" y="4866"/>
                </a:cubicBezTo>
                <a:cubicBezTo>
                  <a:pt x="3534" y="4866"/>
                  <a:pt x="3402" y="4913"/>
                  <a:pt x="3304" y="4998"/>
                </a:cubicBezTo>
                <a:cubicBezTo>
                  <a:pt x="3136" y="5155"/>
                  <a:pt x="3092" y="5491"/>
                  <a:pt x="3260" y="5659"/>
                </a:cubicBezTo>
                <a:cubicBezTo>
                  <a:pt x="3076" y="5533"/>
                  <a:pt x="2842" y="5472"/>
                  <a:pt x="2607" y="5472"/>
                </a:cubicBezTo>
                <a:cubicBezTo>
                  <a:pt x="2297" y="5472"/>
                  <a:pt x="1985" y="5578"/>
                  <a:pt x="1781" y="5782"/>
                </a:cubicBezTo>
                <a:cubicBezTo>
                  <a:pt x="1479" y="5616"/>
                  <a:pt x="1159" y="5433"/>
                  <a:pt x="823" y="5433"/>
                </a:cubicBezTo>
                <a:cubicBezTo>
                  <a:pt x="773" y="5433"/>
                  <a:pt x="723" y="5437"/>
                  <a:pt x="672" y="5446"/>
                </a:cubicBezTo>
                <a:cubicBezTo>
                  <a:pt x="437" y="5491"/>
                  <a:pt x="123" y="5703"/>
                  <a:pt x="0" y="5916"/>
                </a:cubicBezTo>
                <a:lnTo>
                  <a:pt x="14583" y="5916"/>
                </a:lnTo>
                <a:cubicBezTo>
                  <a:pt x="14617" y="5491"/>
                  <a:pt x="14628" y="5043"/>
                  <a:pt x="14572" y="4651"/>
                </a:cubicBezTo>
                <a:cubicBezTo>
                  <a:pt x="14505" y="4247"/>
                  <a:pt x="14303" y="3844"/>
                  <a:pt x="13990" y="3587"/>
                </a:cubicBezTo>
                <a:cubicBezTo>
                  <a:pt x="13810" y="3455"/>
                  <a:pt x="13582" y="3387"/>
                  <a:pt x="13353" y="3387"/>
                </a:cubicBezTo>
                <a:cubicBezTo>
                  <a:pt x="13156" y="3387"/>
                  <a:pt x="12958" y="3438"/>
                  <a:pt x="12791" y="3542"/>
                </a:cubicBezTo>
                <a:cubicBezTo>
                  <a:pt x="12937" y="2870"/>
                  <a:pt x="13071" y="2186"/>
                  <a:pt x="12948" y="1514"/>
                </a:cubicBezTo>
                <a:cubicBezTo>
                  <a:pt x="12825" y="842"/>
                  <a:pt x="12377" y="182"/>
                  <a:pt x="11705" y="36"/>
                </a:cubicBezTo>
                <a:cubicBezTo>
                  <a:pt x="11606" y="12"/>
                  <a:pt x="11507" y="1"/>
                  <a:pt x="114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662000" y="844300"/>
            <a:ext cx="5486400" cy="155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1"/>
          </p:nvPr>
        </p:nvSpPr>
        <p:spPr>
          <a:xfrm>
            <a:off x="713225" y="2764675"/>
            <a:ext cx="5486400" cy="33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760">
          <p15:clr>
            <a:srgbClr val="434343"/>
          </p15:clr>
        </p15:guide>
        <p15:guide id="2" orient="horz" pos="3237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 flipH="1">
            <a:off x="5843841" y="1951987"/>
            <a:ext cx="7723932" cy="3269880"/>
          </a:xfrm>
          <a:custGeom>
            <a:avLst/>
            <a:gdLst/>
            <a:ahLst/>
            <a:cxnLst/>
            <a:rect l="l" t="t" r="r" b="b"/>
            <a:pathLst>
              <a:path w="15009" h="6354" extrusionOk="0">
                <a:moveTo>
                  <a:pt x="8102" y="1"/>
                </a:moveTo>
                <a:cubicBezTo>
                  <a:pt x="8074" y="1"/>
                  <a:pt x="8047" y="1"/>
                  <a:pt x="8020" y="3"/>
                </a:cubicBezTo>
                <a:cubicBezTo>
                  <a:pt x="7180" y="48"/>
                  <a:pt x="6407" y="899"/>
                  <a:pt x="6608" y="1728"/>
                </a:cubicBezTo>
                <a:cubicBezTo>
                  <a:pt x="6687" y="2075"/>
                  <a:pt x="6922" y="2366"/>
                  <a:pt x="7079" y="2702"/>
                </a:cubicBezTo>
                <a:cubicBezTo>
                  <a:pt x="7247" y="3038"/>
                  <a:pt x="7336" y="3441"/>
                  <a:pt x="7124" y="3755"/>
                </a:cubicBezTo>
                <a:cubicBezTo>
                  <a:pt x="6962" y="3994"/>
                  <a:pt x="6662" y="4090"/>
                  <a:pt x="6356" y="4090"/>
                </a:cubicBezTo>
                <a:cubicBezTo>
                  <a:pt x="6217" y="4090"/>
                  <a:pt x="6077" y="4070"/>
                  <a:pt x="5948" y="4035"/>
                </a:cubicBezTo>
                <a:cubicBezTo>
                  <a:pt x="5543" y="3939"/>
                  <a:pt x="5169" y="3742"/>
                  <a:pt x="4767" y="3742"/>
                </a:cubicBezTo>
                <a:cubicBezTo>
                  <a:pt x="4746" y="3742"/>
                  <a:pt x="4725" y="3743"/>
                  <a:pt x="4704" y="3744"/>
                </a:cubicBezTo>
                <a:cubicBezTo>
                  <a:pt x="4267" y="3755"/>
                  <a:pt x="3674" y="4158"/>
                  <a:pt x="3786" y="4584"/>
                </a:cubicBezTo>
                <a:cubicBezTo>
                  <a:pt x="3592" y="4384"/>
                  <a:pt x="3319" y="4285"/>
                  <a:pt x="3045" y="4285"/>
                </a:cubicBezTo>
                <a:cubicBezTo>
                  <a:pt x="2827" y="4285"/>
                  <a:pt x="2609" y="4348"/>
                  <a:pt x="2431" y="4472"/>
                </a:cubicBezTo>
                <a:cubicBezTo>
                  <a:pt x="2039" y="4763"/>
                  <a:pt x="1792" y="5345"/>
                  <a:pt x="1994" y="5794"/>
                </a:cubicBezTo>
                <a:cubicBezTo>
                  <a:pt x="1763" y="5614"/>
                  <a:pt x="1461" y="5519"/>
                  <a:pt x="1156" y="5519"/>
                </a:cubicBezTo>
                <a:cubicBezTo>
                  <a:pt x="1061" y="5519"/>
                  <a:pt x="967" y="5529"/>
                  <a:pt x="874" y="5547"/>
                </a:cubicBezTo>
                <a:cubicBezTo>
                  <a:pt x="482" y="5626"/>
                  <a:pt x="179" y="6006"/>
                  <a:pt x="0" y="6354"/>
                </a:cubicBezTo>
                <a:lnTo>
                  <a:pt x="15009" y="6354"/>
                </a:lnTo>
                <a:cubicBezTo>
                  <a:pt x="14758" y="5902"/>
                  <a:pt x="14214" y="5607"/>
                  <a:pt x="13685" y="5607"/>
                </a:cubicBezTo>
                <a:cubicBezTo>
                  <a:pt x="13504" y="5607"/>
                  <a:pt x="13326" y="5641"/>
                  <a:pt x="13161" y="5715"/>
                </a:cubicBezTo>
                <a:cubicBezTo>
                  <a:pt x="13116" y="5312"/>
                  <a:pt x="12802" y="4942"/>
                  <a:pt x="12410" y="4819"/>
                </a:cubicBezTo>
                <a:cubicBezTo>
                  <a:pt x="12313" y="4788"/>
                  <a:pt x="12205" y="4774"/>
                  <a:pt x="12094" y="4774"/>
                </a:cubicBezTo>
                <a:cubicBezTo>
                  <a:pt x="11759" y="4774"/>
                  <a:pt x="11394" y="4908"/>
                  <a:pt x="11201" y="5144"/>
                </a:cubicBezTo>
                <a:cubicBezTo>
                  <a:pt x="11402" y="4707"/>
                  <a:pt x="11268" y="4136"/>
                  <a:pt x="10887" y="3833"/>
                </a:cubicBezTo>
                <a:cubicBezTo>
                  <a:pt x="10704" y="3693"/>
                  <a:pt x="10474" y="3623"/>
                  <a:pt x="10242" y="3623"/>
                </a:cubicBezTo>
                <a:cubicBezTo>
                  <a:pt x="9992" y="3623"/>
                  <a:pt x="9740" y="3704"/>
                  <a:pt x="9543" y="3867"/>
                </a:cubicBezTo>
                <a:cubicBezTo>
                  <a:pt x="9980" y="3139"/>
                  <a:pt x="10170" y="2243"/>
                  <a:pt x="9913" y="1437"/>
                </a:cubicBezTo>
                <a:cubicBezTo>
                  <a:pt x="9652" y="645"/>
                  <a:pt x="8920" y="1"/>
                  <a:pt x="81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 flipH="1">
            <a:off x="6973679" y="2652414"/>
            <a:ext cx="2360710" cy="3770212"/>
          </a:xfrm>
          <a:custGeom>
            <a:avLst/>
            <a:gdLst/>
            <a:ahLst/>
            <a:cxnLst/>
            <a:rect l="l" t="t" r="r" b="b"/>
            <a:pathLst>
              <a:path w="10110" h="16146" extrusionOk="0">
                <a:moveTo>
                  <a:pt x="3881" y="0"/>
                </a:moveTo>
                <a:cubicBezTo>
                  <a:pt x="3833" y="0"/>
                  <a:pt x="3785" y="3"/>
                  <a:pt x="3736" y="8"/>
                </a:cubicBezTo>
                <a:cubicBezTo>
                  <a:pt x="2224" y="176"/>
                  <a:pt x="2818" y="2540"/>
                  <a:pt x="3154" y="3447"/>
                </a:cubicBezTo>
                <a:cubicBezTo>
                  <a:pt x="3244" y="3705"/>
                  <a:pt x="3434" y="4074"/>
                  <a:pt x="3400" y="4354"/>
                </a:cubicBezTo>
                <a:cubicBezTo>
                  <a:pt x="3373" y="4583"/>
                  <a:pt x="3274" y="4699"/>
                  <a:pt x="3148" y="4699"/>
                </a:cubicBezTo>
                <a:cubicBezTo>
                  <a:pt x="3064" y="4699"/>
                  <a:pt x="2968" y="4648"/>
                  <a:pt x="2874" y="4545"/>
                </a:cubicBezTo>
                <a:cubicBezTo>
                  <a:pt x="2650" y="4298"/>
                  <a:pt x="2650" y="3929"/>
                  <a:pt x="2381" y="3682"/>
                </a:cubicBezTo>
                <a:cubicBezTo>
                  <a:pt x="2101" y="3425"/>
                  <a:pt x="1675" y="3290"/>
                  <a:pt x="1317" y="3279"/>
                </a:cubicBezTo>
                <a:cubicBezTo>
                  <a:pt x="1306" y="3279"/>
                  <a:pt x="1296" y="3279"/>
                  <a:pt x="1285" y="3279"/>
                </a:cubicBezTo>
                <a:cubicBezTo>
                  <a:pt x="489" y="3279"/>
                  <a:pt x="527" y="4104"/>
                  <a:pt x="880" y="4657"/>
                </a:cubicBezTo>
                <a:cubicBezTo>
                  <a:pt x="1261" y="5228"/>
                  <a:pt x="2056" y="5228"/>
                  <a:pt x="2516" y="5732"/>
                </a:cubicBezTo>
                <a:cubicBezTo>
                  <a:pt x="2717" y="5956"/>
                  <a:pt x="2941" y="6258"/>
                  <a:pt x="2661" y="6449"/>
                </a:cubicBezTo>
                <a:cubicBezTo>
                  <a:pt x="2589" y="6496"/>
                  <a:pt x="2505" y="6514"/>
                  <a:pt x="2413" y="6514"/>
                </a:cubicBezTo>
                <a:cubicBezTo>
                  <a:pt x="2133" y="6514"/>
                  <a:pt x="1789" y="6343"/>
                  <a:pt x="1552" y="6292"/>
                </a:cubicBezTo>
                <a:cubicBezTo>
                  <a:pt x="1318" y="6241"/>
                  <a:pt x="1066" y="6200"/>
                  <a:pt x="840" y="6200"/>
                </a:cubicBezTo>
                <a:cubicBezTo>
                  <a:pt x="365" y="6200"/>
                  <a:pt x="1" y="6382"/>
                  <a:pt x="130" y="7042"/>
                </a:cubicBezTo>
                <a:cubicBezTo>
                  <a:pt x="275" y="7905"/>
                  <a:pt x="824" y="8129"/>
                  <a:pt x="1563" y="8207"/>
                </a:cubicBezTo>
                <a:cubicBezTo>
                  <a:pt x="2236" y="8274"/>
                  <a:pt x="2930" y="8599"/>
                  <a:pt x="3434" y="9081"/>
                </a:cubicBezTo>
                <a:cubicBezTo>
                  <a:pt x="3624" y="9271"/>
                  <a:pt x="4117" y="9787"/>
                  <a:pt x="3636" y="9899"/>
                </a:cubicBezTo>
                <a:cubicBezTo>
                  <a:pt x="3611" y="9905"/>
                  <a:pt x="3585" y="9908"/>
                  <a:pt x="3558" y="9908"/>
                </a:cubicBezTo>
                <a:cubicBezTo>
                  <a:pt x="3217" y="9908"/>
                  <a:pt x="2763" y="9406"/>
                  <a:pt x="2493" y="9260"/>
                </a:cubicBezTo>
                <a:cubicBezTo>
                  <a:pt x="2224" y="9117"/>
                  <a:pt x="1829" y="8942"/>
                  <a:pt x="1509" y="8942"/>
                </a:cubicBezTo>
                <a:cubicBezTo>
                  <a:pt x="1229" y="8942"/>
                  <a:pt x="1007" y="9076"/>
                  <a:pt x="981" y="9484"/>
                </a:cubicBezTo>
                <a:cubicBezTo>
                  <a:pt x="914" y="10145"/>
                  <a:pt x="1339" y="11007"/>
                  <a:pt x="1877" y="11399"/>
                </a:cubicBezTo>
                <a:cubicBezTo>
                  <a:pt x="2076" y="11551"/>
                  <a:pt x="2306" y="11599"/>
                  <a:pt x="2550" y="11599"/>
                </a:cubicBezTo>
                <a:cubicBezTo>
                  <a:pt x="2973" y="11599"/>
                  <a:pt x="3436" y="11454"/>
                  <a:pt x="3848" y="11454"/>
                </a:cubicBezTo>
                <a:cubicBezTo>
                  <a:pt x="3867" y="11454"/>
                  <a:pt x="3886" y="11455"/>
                  <a:pt x="3904" y="11455"/>
                </a:cubicBezTo>
                <a:cubicBezTo>
                  <a:pt x="4274" y="11467"/>
                  <a:pt x="4621" y="11579"/>
                  <a:pt x="4890" y="11836"/>
                </a:cubicBezTo>
                <a:cubicBezTo>
                  <a:pt x="5181" y="12127"/>
                  <a:pt x="5088" y="12330"/>
                  <a:pt x="4803" y="12330"/>
                </a:cubicBezTo>
                <a:cubicBezTo>
                  <a:pt x="4737" y="12330"/>
                  <a:pt x="4661" y="12319"/>
                  <a:pt x="4576" y="12295"/>
                </a:cubicBezTo>
                <a:cubicBezTo>
                  <a:pt x="4250" y="12195"/>
                  <a:pt x="3732" y="11889"/>
                  <a:pt x="3365" y="11889"/>
                </a:cubicBezTo>
                <a:cubicBezTo>
                  <a:pt x="3115" y="11889"/>
                  <a:pt x="2934" y="12031"/>
                  <a:pt x="2930" y="12475"/>
                </a:cubicBezTo>
                <a:cubicBezTo>
                  <a:pt x="2930" y="13281"/>
                  <a:pt x="3658" y="13920"/>
                  <a:pt x="4364" y="14132"/>
                </a:cubicBezTo>
                <a:cubicBezTo>
                  <a:pt x="4511" y="14174"/>
                  <a:pt x="4655" y="14190"/>
                  <a:pt x="4798" y="14190"/>
                </a:cubicBezTo>
                <a:cubicBezTo>
                  <a:pt x="5258" y="14190"/>
                  <a:pt x="5699" y="14025"/>
                  <a:pt x="6153" y="14025"/>
                </a:cubicBezTo>
                <a:cubicBezTo>
                  <a:pt x="6203" y="14025"/>
                  <a:pt x="6252" y="14027"/>
                  <a:pt x="6301" y="14032"/>
                </a:cubicBezTo>
                <a:cubicBezTo>
                  <a:pt x="6481" y="14043"/>
                  <a:pt x="6660" y="14076"/>
                  <a:pt x="6705" y="14300"/>
                </a:cubicBezTo>
                <a:cubicBezTo>
                  <a:pt x="6156" y="14480"/>
                  <a:pt x="5136" y="14233"/>
                  <a:pt x="5036" y="14984"/>
                </a:cubicBezTo>
                <a:cubicBezTo>
                  <a:pt x="4946" y="15656"/>
                  <a:pt x="5641" y="16081"/>
                  <a:pt x="6257" y="16137"/>
                </a:cubicBezTo>
                <a:cubicBezTo>
                  <a:pt x="6323" y="16143"/>
                  <a:pt x="6388" y="16146"/>
                  <a:pt x="6451" y="16146"/>
                </a:cubicBezTo>
                <a:cubicBezTo>
                  <a:pt x="7146" y="16146"/>
                  <a:pt x="7723" y="15824"/>
                  <a:pt x="8317" y="15465"/>
                </a:cubicBezTo>
                <a:cubicBezTo>
                  <a:pt x="8922" y="15096"/>
                  <a:pt x="9146" y="14435"/>
                  <a:pt x="9382" y="13785"/>
                </a:cubicBezTo>
                <a:cubicBezTo>
                  <a:pt x="9684" y="12956"/>
                  <a:pt x="10110" y="11791"/>
                  <a:pt x="9617" y="10951"/>
                </a:cubicBezTo>
                <a:cubicBezTo>
                  <a:pt x="9435" y="10647"/>
                  <a:pt x="9109" y="10464"/>
                  <a:pt x="8806" y="10464"/>
                </a:cubicBezTo>
                <a:cubicBezTo>
                  <a:pt x="8530" y="10464"/>
                  <a:pt x="8273" y="10616"/>
                  <a:pt x="8161" y="10963"/>
                </a:cubicBezTo>
                <a:cubicBezTo>
                  <a:pt x="8037" y="11343"/>
                  <a:pt x="8250" y="11601"/>
                  <a:pt x="8317" y="11948"/>
                </a:cubicBezTo>
                <a:cubicBezTo>
                  <a:pt x="8357" y="12178"/>
                  <a:pt x="8296" y="12431"/>
                  <a:pt x="8137" y="12431"/>
                </a:cubicBezTo>
                <a:cubicBezTo>
                  <a:pt x="8071" y="12431"/>
                  <a:pt x="7990" y="12389"/>
                  <a:pt x="7892" y="12284"/>
                </a:cubicBezTo>
                <a:cubicBezTo>
                  <a:pt x="7421" y="11747"/>
                  <a:pt x="8049" y="10615"/>
                  <a:pt x="8205" y="10100"/>
                </a:cubicBezTo>
                <a:cubicBezTo>
                  <a:pt x="8385" y="9439"/>
                  <a:pt x="8597" y="8073"/>
                  <a:pt x="7612" y="7938"/>
                </a:cubicBezTo>
                <a:cubicBezTo>
                  <a:pt x="7573" y="7933"/>
                  <a:pt x="7537" y="7931"/>
                  <a:pt x="7502" y="7931"/>
                </a:cubicBezTo>
                <a:cubicBezTo>
                  <a:pt x="6781" y="7931"/>
                  <a:pt x="6868" y="9003"/>
                  <a:pt x="6772" y="9473"/>
                </a:cubicBezTo>
                <a:cubicBezTo>
                  <a:pt x="6737" y="9663"/>
                  <a:pt x="6643" y="9762"/>
                  <a:pt x="6539" y="9762"/>
                </a:cubicBezTo>
                <a:cubicBezTo>
                  <a:pt x="6440" y="9762"/>
                  <a:pt x="6333" y="9675"/>
                  <a:pt x="6257" y="9495"/>
                </a:cubicBezTo>
                <a:cubicBezTo>
                  <a:pt x="6145" y="9227"/>
                  <a:pt x="6268" y="8778"/>
                  <a:pt x="6369" y="8521"/>
                </a:cubicBezTo>
                <a:cubicBezTo>
                  <a:pt x="6716" y="7580"/>
                  <a:pt x="7433" y="7031"/>
                  <a:pt x="7332" y="5911"/>
                </a:cubicBezTo>
                <a:cubicBezTo>
                  <a:pt x="7299" y="5484"/>
                  <a:pt x="7212" y="4992"/>
                  <a:pt x="6716" y="4992"/>
                </a:cubicBezTo>
                <a:cubicBezTo>
                  <a:pt x="6705" y="4992"/>
                  <a:pt x="6694" y="4992"/>
                  <a:pt x="6682" y="4993"/>
                </a:cubicBezTo>
                <a:cubicBezTo>
                  <a:pt x="6257" y="5004"/>
                  <a:pt x="6133" y="5329"/>
                  <a:pt x="6021" y="5665"/>
                </a:cubicBezTo>
                <a:cubicBezTo>
                  <a:pt x="5909" y="5956"/>
                  <a:pt x="5909" y="6572"/>
                  <a:pt x="5573" y="6695"/>
                </a:cubicBezTo>
                <a:cubicBezTo>
                  <a:pt x="5514" y="6718"/>
                  <a:pt x="5463" y="6729"/>
                  <a:pt x="5417" y="6729"/>
                </a:cubicBezTo>
                <a:cubicBezTo>
                  <a:pt x="5135" y="6729"/>
                  <a:pt x="5104" y="6325"/>
                  <a:pt x="5181" y="6113"/>
                </a:cubicBezTo>
                <a:cubicBezTo>
                  <a:pt x="5450" y="5340"/>
                  <a:pt x="6268" y="4970"/>
                  <a:pt x="6716" y="4343"/>
                </a:cubicBezTo>
                <a:cubicBezTo>
                  <a:pt x="7130" y="3783"/>
                  <a:pt x="7444" y="2226"/>
                  <a:pt x="6413" y="2092"/>
                </a:cubicBezTo>
                <a:cubicBezTo>
                  <a:pt x="6384" y="2088"/>
                  <a:pt x="6356" y="2086"/>
                  <a:pt x="6328" y="2086"/>
                </a:cubicBezTo>
                <a:cubicBezTo>
                  <a:pt x="5689" y="2086"/>
                  <a:pt x="5477" y="3165"/>
                  <a:pt x="5316" y="3626"/>
                </a:cubicBezTo>
                <a:cubicBezTo>
                  <a:pt x="5237" y="3884"/>
                  <a:pt x="5136" y="4231"/>
                  <a:pt x="4868" y="4343"/>
                </a:cubicBezTo>
                <a:cubicBezTo>
                  <a:pt x="4800" y="4371"/>
                  <a:pt x="4748" y="4384"/>
                  <a:pt x="4709" y="4384"/>
                </a:cubicBezTo>
                <a:cubicBezTo>
                  <a:pt x="4361" y="4384"/>
                  <a:pt x="5123" y="3322"/>
                  <a:pt x="5204" y="2596"/>
                </a:cubicBezTo>
                <a:cubicBezTo>
                  <a:pt x="5248" y="2170"/>
                  <a:pt x="5304" y="1778"/>
                  <a:pt x="5248" y="1364"/>
                </a:cubicBezTo>
                <a:cubicBezTo>
                  <a:pt x="5143" y="618"/>
                  <a:pt x="4595" y="0"/>
                  <a:pt x="38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676656" y="448056"/>
            <a:ext cx="7699200" cy="58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500"/>
              <a:buFont typeface="Raleway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1"/>
          </p:nvPr>
        </p:nvSpPr>
        <p:spPr>
          <a:xfrm>
            <a:off x="704400" y="1766900"/>
            <a:ext cx="5486400" cy="15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/>
          <p:nvPr/>
        </p:nvSpPr>
        <p:spPr>
          <a:xfrm rot="7905304">
            <a:off x="5263995" y="2387546"/>
            <a:ext cx="5735964" cy="4423743"/>
          </a:xfrm>
          <a:custGeom>
            <a:avLst/>
            <a:gdLst/>
            <a:ahLst/>
            <a:cxnLst/>
            <a:rect l="l" t="t" r="r" b="b"/>
            <a:pathLst>
              <a:path w="151042" h="116488" extrusionOk="0">
                <a:moveTo>
                  <a:pt x="141665" y="101413"/>
                </a:moveTo>
                <a:cubicBezTo>
                  <a:pt x="141195" y="102079"/>
                  <a:pt x="140706" y="102735"/>
                  <a:pt x="140200" y="103378"/>
                </a:cubicBezTo>
                <a:cubicBezTo>
                  <a:pt x="139809" y="103882"/>
                  <a:pt x="139407" y="104375"/>
                  <a:pt x="138995" y="104856"/>
                </a:cubicBezTo>
                <a:lnTo>
                  <a:pt x="138995" y="104856"/>
                </a:lnTo>
                <a:cubicBezTo>
                  <a:pt x="139394" y="104396"/>
                  <a:pt x="139785" y="103926"/>
                  <a:pt x="140167" y="103445"/>
                </a:cubicBezTo>
                <a:cubicBezTo>
                  <a:pt x="140685" y="102779"/>
                  <a:pt x="141185" y="102101"/>
                  <a:pt x="141665" y="101413"/>
                </a:cubicBezTo>
                <a:close/>
                <a:moveTo>
                  <a:pt x="84655" y="1"/>
                </a:moveTo>
                <a:cubicBezTo>
                  <a:pt x="81755" y="1"/>
                  <a:pt x="78830" y="213"/>
                  <a:pt x="75888" y="638"/>
                </a:cubicBezTo>
                <a:cubicBezTo>
                  <a:pt x="60877" y="2806"/>
                  <a:pt x="46834" y="9344"/>
                  <a:pt x="33291" y="15682"/>
                </a:cubicBezTo>
                <a:lnTo>
                  <a:pt x="31690" y="16449"/>
                </a:lnTo>
                <a:cubicBezTo>
                  <a:pt x="16646" y="23454"/>
                  <a:pt x="7005" y="32895"/>
                  <a:pt x="2969" y="44503"/>
                </a:cubicBezTo>
                <a:cubicBezTo>
                  <a:pt x="0" y="53076"/>
                  <a:pt x="67" y="62382"/>
                  <a:pt x="3169" y="70788"/>
                </a:cubicBezTo>
                <a:cubicBezTo>
                  <a:pt x="6338" y="79261"/>
                  <a:pt x="12443" y="86299"/>
                  <a:pt x="20348" y="90636"/>
                </a:cubicBezTo>
                <a:cubicBezTo>
                  <a:pt x="26245" y="93870"/>
                  <a:pt x="33382" y="95532"/>
                  <a:pt x="40910" y="95532"/>
                </a:cubicBezTo>
                <a:cubicBezTo>
                  <a:pt x="42623" y="95532"/>
                  <a:pt x="44356" y="95446"/>
                  <a:pt x="46100" y="95273"/>
                </a:cubicBezTo>
                <a:cubicBezTo>
                  <a:pt x="49102" y="94972"/>
                  <a:pt x="52138" y="94339"/>
                  <a:pt x="55040" y="93705"/>
                </a:cubicBezTo>
                <a:cubicBezTo>
                  <a:pt x="59198" y="92842"/>
                  <a:pt x="63499" y="91951"/>
                  <a:pt x="67863" y="91951"/>
                </a:cubicBezTo>
                <a:cubicBezTo>
                  <a:pt x="68225" y="91951"/>
                  <a:pt x="68587" y="91957"/>
                  <a:pt x="68950" y="91970"/>
                </a:cubicBezTo>
                <a:cubicBezTo>
                  <a:pt x="76355" y="92270"/>
                  <a:pt x="83727" y="95606"/>
                  <a:pt x="92199" y="102544"/>
                </a:cubicBezTo>
                <a:cubicBezTo>
                  <a:pt x="93067" y="103278"/>
                  <a:pt x="94001" y="104012"/>
                  <a:pt x="94835" y="104713"/>
                </a:cubicBezTo>
                <a:cubicBezTo>
                  <a:pt x="99405" y="108549"/>
                  <a:pt x="104075" y="112518"/>
                  <a:pt x="109645" y="114853"/>
                </a:cubicBezTo>
                <a:cubicBezTo>
                  <a:pt x="112180" y="115954"/>
                  <a:pt x="114816" y="116488"/>
                  <a:pt x="117518" y="116488"/>
                </a:cubicBezTo>
                <a:cubicBezTo>
                  <a:pt x="120520" y="116488"/>
                  <a:pt x="123589" y="115821"/>
                  <a:pt x="126657" y="114353"/>
                </a:cubicBezTo>
                <a:cubicBezTo>
                  <a:pt x="131030" y="112406"/>
                  <a:pt x="135377" y="109088"/>
                  <a:pt x="138995" y="104856"/>
                </a:cubicBezTo>
                <a:lnTo>
                  <a:pt x="138995" y="104856"/>
                </a:lnTo>
                <a:cubicBezTo>
                  <a:pt x="135328" y="109090"/>
                  <a:pt x="131014" y="112427"/>
                  <a:pt x="126591" y="114353"/>
                </a:cubicBezTo>
                <a:cubicBezTo>
                  <a:pt x="123572" y="115669"/>
                  <a:pt x="120525" y="116330"/>
                  <a:pt x="117538" y="116330"/>
                </a:cubicBezTo>
                <a:cubicBezTo>
                  <a:pt x="114848" y="116330"/>
                  <a:pt x="112207" y="115795"/>
                  <a:pt x="109679" y="114720"/>
                </a:cubicBezTo>
                <a:cubicBezTo>
                  <a:pt x="104175" y="112385"/>
                  <a:pt x="99471" y="108482"/>
                  <a:pt x="94901" y="104646"/>
                </a:cubicBezTo>
                <a:cubicBezTo>
                  <a:pt x="94034" y="103945"/>
                  <a:pt x="93167" y="103178"/>
                  <a:pt x="92300" y="102478"/>
                </a:cubicBezTo>
                <a:cubicBezTo>
                  <a:pt x="83827" y="95506"/>
                  <a:pt x="76388" y="92137"/>
                  <a:pt x="68950" y="91870"/>
                </a:cubicBezTo>
                <a:lnTo>
                  <a:pt x="67849" y="91870"/>
                </a:lnTo>
                <a:cubicBezTo>
                  <a:pt x="63512" y="91870"/>
                  <a:pt x="59209" y="92804"/>
                  <a:pt x="55106" y="93671"/>
                </a:cubicBezTo>
                <a:cubicBezTo>
                  <a:pt x="52171" y="94272"/>
                  <a:pt x="49169" y="94872"/>
                  <a:pt x="46167" y="95206"/>
                </a:cubicBezTo>
                <a:cubicBezTo>
                  <a:pt x="44411" y="95388"/>
                  <a:pt x="42663" y="95478"/>
                  <a:pt x="40933" y="95478"/>
                </a:cubicBezTo>
                <a:cubicBezTo>
                  <a:pt x="33460" y="95478"/>
                  <a:pt x="26333" y="93799"/>
                  <a:pt x="20482" y="90603"/>
                </a:cubicBezTo>
                <a:cubicBezTo>
                  <a:pt x="12576" y="86266"/>
                  <a:pt x="6472" y="79261"/>
                  <a:pt x="3336" y="70822"/>
                </a:cubicBezTo>
                <a:cubicBezTo>
                  <a:pt x="267" y="62449"/>
                  <a:pt x="167" y="53142"/>
                  <a:pt x="3136" y="44603"/>
                </a:cubicBezTo>
                <a:cubicBezTo>
                  <a:pt x="7139" y="33061"/>
                  <a:pt x="16779" y="23621"/>
                  <a:pt x="31790" y="16616"/>
                </a:cubicBezTo>
                <a:lnTo>
                  <a:pt x="33357" y="15882"/>
                </a:lnTo>
                <a:cubicBezTo>
                  <a:pt x="46934" y="9545"/>
                  <a:pt x="60944" y="2973"/>
                  <a:pt x="75955" y="805"/>
                </a:cubicBezTo>
                <a:cubicBezTo>
                  <a:pt x="78873" y="380"/>
                  <a:pt x="81782" y="168"/>
                  <a:pt x="84673" y="168"/>
                </a:cubicBezTo>
                <a:cubicBezTo>
                  <a:pt x="89945" y="168"/>
                  <a:pt x="95154" y="872"/>
                  <a:pt x="100239" y="2273"/>
                </a:cubicBezTo>
                <a:cubicBezTo>
                  <a:pt x="108044" y="4441"/>
                  <a:pt x="115349" y="8144"/>
                  <a:pt x="121987" y="13414"/>
                </a:cubicBezTo>
                <a:cubicBezTo>
                  <a:pt x="122988" y="14215"/>
                  <a:pt x="123989" y="15048"/>
                  <a:pt x="124923" y="15916"/>
                </a:cubicBezTo>
                <a:cubicBezTo>
                  <a:pt x="125190" y="16116"/>
                  <a:pt x="125423" y="16316"/>
                  <a:pt x="125690" y="16583"/>
                </a:cubicBezTo>
                <a:cubicBezTo>
                  <a:pt x="131227" y="21787"/>
                  <a:pt x="136231" y="28258"/>
                  <a:pt x="140234" y="35296"/>
                </a:cubicBezTo>
                <a:cubicBezTo>
                  <a:pt x="144270" y="42468"/>
                  <a:pt x="147272" y="50340"/>
                  <a:pt x="148940" y="58013"/>
                </a:cubicBezTo>
                <a:cubicBezTo>
                  <a:pt x="150741" y="66285"/>
                  <a:pt x="150941" y="74291"/>
                  <a:pt x="149674" y="81763"/>
                </a:cubicBezTo>
                <a:cubicBezTo>
                  <a:pt x="148421" y="88982"/>
                  <a:pt x="145727" y="95588"/>
                  <a:pt x="141665" y="101413"/>
                </a:cubicBezTo>
                <a:lnTo>
                  <a:pt x="141665" y="101413"/>
                </a:lnTo>
                <a:cubicBezTo>
                  <a:pt x="145752" y="95618"/>
                  <a:pt x="148484" y="88962"/>
                  <a:pt x="149741" y="81663"/>
                </a:cubicBezTo>
                <a:cubicBezTo>
                  <a:pt x="151041" y="74157"/>
                  <a:pt x="150841" y="66185"/>
                  <a:pt x="149040" y="57879"/>
                </a:cubicBezTo>
                <a:cubicBezTo>
                  <a:pt x="147372" y="50174"/>
                  <a:pt x="144370" y="42335"/>
                  <a:pt x="140267" y="35130"/>
                </a:cubicBezTo>
                <a:cubicBezTo>
                  <a:pt x="136264" y="28091"/>
                  <a:pt x="131261" y="21620"/>
                  <a:pt x="125723" y="16416"/>
                </a:cubicBezTo>
                <a:cubicBezTo>
                  <a:pt x="125490" y="16183"/>
                  <a:pt x="125223" y="15949"/>
                  <a:pt x="124990" y="15749"/>
                </a:cubicBezTo>
                <a:cubicBezTo>
                  <a:pt x="124022" y="14915"/>
                  <a:pt x="123021" y="14014"/>
                  <a:pt x="122021" y="13247"/>
                </a:cubicBezTo>
                <a:cubicBezTo>
                  <a:pt x="115383" y="7977"/>
                  <a:pt x="108044" y="4274"/>
                  <a:pt x="100239" y="2106"/>
                </a:cubicBezTo>
                <a:cubicBezTo>
                  <a:pt x="95154" y="706"/>
                  <a:pt x="89945" y="1"/>
                  <a:pt x="84655" y="1"/>
                </a:cubicBez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/>
          <p:nvPr/>
        </p:nvSpPr>
        <p:spPr>
          <a:xfrm rot="7905304">
            <a:off x="7998195" y="2174621"/>
            <a:ext cx="5735964" cy="4423743"/>
          </a:xfrm>
          <a:custGeom>
            <a:avLst/>
            <a:gdLst/>
            <a:ahLst/>
            <a:cxnLst/>
            <a:rect l="l" t="t" r="r" b="b"/>
            <a:pathLst>
              <a:path w="151042" h="116488" extrusionOk="0">
                <a:moveTo>
                  <a:pt x="141665" y="101413"/>
                </a:moveTo>
                <a:cubicBezTo>
                  <a:pt x="141195" y="102079"/>
                  <a:pt x="140706" y="102735"/>
                  <a:pt x="140200" y="103378"/>
                </a:cubicBezTo>
                <a:cubicBezTo>
                  <a:pt x="139809" y="103882"/>
                  <a:pt x="139407" y="104375"/>
                  <a:pt x="138995" y="104856"/>
                </a:cubicBezTo>
                <a:lnTo>
                  <a:pt x="138995" y="104856"/>
                </a:lnTo>
                <a:cubicBezTo>
                  <a:pt x="139394" y="104396"/>
                  <a:pt x="139785" y="103926"/>
                  <a:pt x="140167" y="103445"/>
                </a:cubicBezTo>
                <a:cubicBezTo>
                  <a:pt x="140685" y="102779"/>
                  <a:pt x="141185" y="102101"/>
                  <a:pt x="141665" y="101413"/>
                </a:cubicBezTo>
                <a:close/>
                <a:moveTo>
                  <a:pt x="84655" y="1"/>
                </a:moveTo>
                <a:cubicBezTo>
                  <a:pt x="81755" y="1"/>
                  <a:pt x="78830" y="213"/>
                  <a:pt x="75888" y="638"/>
                </a:cubicBezTo>
                <a:cubicBezTo>
                  <a:pt x="60877" y="2806"/>
                  <a:pt x="46834" y="9344"/>
                  <a:pt x="33291" y="15682"/>
                </a:cubicBezTo>
                <a:lnTo>
                  <a:pt x="31690" y="16449"/>
                </a:lnTo>
                <a:cubicBezTo>
                  <a:pt x="16646" y="23454"/>
                  <a:pt x="7005" y="32895"/>
                  <a:pt x="2969" y="44503"/>
                </a:cubicBezTo>
                <a:cubicBezTo>
                  <a:pt x="0" y="53076"/>
                  <a:pt x="67" y="62382"/>
                  <a:pt x="3169" y="70788"/>
                </a:cubicBezTo>
                <a:cubicBezTo>
                  <a:pt x="6338" y="79261"/>
                  <a:pt x="12443" y="86299"/>
                  <a:pt x="20348" y="90636"/>
                </a:cubicBezTo>
                <a:cubicBezTo>
                  <a:pt x="26245" y="93870"/>
                  <a:pt x="33382" y="95532"/>
                  <a:pt x="40910" y="95532"/>
                </a:cubicBezTo>
                <a:cubicBezTo>
                  <a:pt x="42623" y="95532"/>
                  <a:pt x="44356" y="95446"/>
                  <a:pt x="46100" y="95273"/>
                </a:cubicBezTo>
                <a:cubicBezTo>
                  <a:pt x="49102" y="94972"/>
                  <a:pt x="52138" y="94339"/>
                  <a:pt x="55040" y="93705"/>
                </a:cubicBezTo>
                <a:cubicBezTo>
                  <a:pt x="59198" y="92842"/>
                  <a:pt x="63499" y="91951"/>
                  <a:pt x="67863" y="91951"/>
                </a:cubicBezTo>
                <a:cubicBezTo>
                  <a:pt x="68225" y="91951"/>
                  <a:pt x="68587" y="91957"/>
                  <a:pt x="68950" y="91970"/>
                </a:cubicBezTo>
                <a:cubicBezTo>
                  <a:pt x="76355" y="92270"/>
                  <a:pt x="83727" y="95606"/>
                  <a:pt x="92199" y="102544"/>
                </a:cubicBezTo>
                <a:cubicBezTo>
                  <a:pt x="93067" y="103278"/>
                  <a:pt x="94001" y="104012"/>
                  <a:pt x="94835" y="104713"/>
                </a:cubicBezTo>
                <a:cubicBezTo>
                  <a:pt x="99405" y="108549"/>
                  <a:pt x="104075" y="112518"/>
                  <a:pt x="109645" y="114853"/>
                </a:cubicBezTo>
                <a:cubicBezTo>
                  <a:pt x="112180" y="115954"/>
                  <a:pt x="114816" y="116488"/>
                  <a:pt x="117518" y="116488"/>
                </a:cubicBezTo>
                <a:cubicBezTo>
                  <a:pt x="120520" y="116488"/>
                  <a:pt x="123589" y="115821"/>
                  <a:pt x="126657" y="114353"/>
                </a:cubicBezTo>
                <a:cubicBezTo>
                  <a:pt x="131030" y="112406"/>
                  <a:pt x="135377" y="109088"/>
                  <a:pt x="138995" y="104856"/>
                </a:cubicBezTo>
                <a:lnTo>
                  <a:pt x="138995" y="104856"/>
                </a:lnTo>
                <a:cubicBezTo>
                  <a:pt x="135328" y="109090"/>
                  <a:pt x="131014" y="112427"/>
                  <a:pt x="126591" y="114353"/>
                </a:cubicBezTo>
                <a:cubicBezTo>
                  <a:pt x="123572" y="115669"/>
                  <a:pt x="120525" y="116330"/>
                  <a:pt x="117538" y="116330"/>
                </a:cubicBezTo>
                <a:cubicBezTo>
                  <a:pt x="114848" y="116330"/>
                  <a:pt x="112207" y="115795"/>
                  <a:pt x="109679" y="114720"/>
                </a:cubicBezTo>
                <a:cubicBezTo>
                  <a:pt x="104175" y="112385"/>
                  <a:pt x="99471" y="108482"/>
                  <a:pt x="94901" y="104646"/>
                </a:cubicBezTo>
                <a:cubicBezTo>
                  <a:pt x="94034" y="103945"/>
                  <a:pt x="93167" y="103178"/>
                  <a:pt x="92300" y="102478"/>
                </a:cubicBezTo>
                <a:cubicBezTo>
                  <a:pt x="83827" y="95506"/>
                  <a:pt x="76388" y="92137"/>
                  <a:pt x="68950" y="91870"/>
                </a:cubicBezTo>
                <a:lnTo>
                  <a:pt x="67849" y="91870"/>
                </a:lnTo>
                <a:cubicBezTo>
                  <a:pt x="63512" y="91870"/>
                  <a:pt x="59209" y="92804"/>
                  <a:pt x="55106" y="93671"/>
                </a:cubicBezTo>
                <a:cubicBezTo>
                  <a:pt x="52171" y="94272"/>
                  <a:pt x="49169" y="94872"/>
                  <a:pt x="46167" y="95206"/>
                </a:cubicBezTo>
                <a:cubicBezTo>
                  <a:pt x="44411" y="95388"/>
                  <a:pt x="42663" y="95478"/>
                  <a:pt x="40933" y="95478"/>
                </a:cubicBezTo>
                <a:cubicBezTo>
                  <a:pt x="33460" y="95478"/>
                  <a:pt x="26333" y="93799"/>
                  <a:pt x="20482" y="90603"/>
                </a:cubicBezTo>
                <a:cubicBezTo>
                  <a:pt x="12576" y="86266"/>
                  <a:pt x="6472" y="79261"/>
                  <a:pt x="3336" y="70822"/>
                </a:cubicBezTo>
                <a:cubicBezTo>
                  <a:pt x="267" y="62449"/>
                  <a:pt x="167" y="53142"/>
                  <a:pt x="3136" y="44603"/>
                </a:cubicBezTo>
                <a:cubicBezTo>
                  <a:pt x="7139" y="33061"/>
                  <a:pt x="16779" y="23621"/>
                  <a:pt x="31790" y="16616"/>
                </a:cubicBezTo>
                <a:lnTo>
                  <a:pt x="33357" y="15882"/>
                </a:lnTo>
                <a:cubicBezTo>
                  <a:pt x="46934" y="9545"/>
                  <a:pt x="60944" y="2973"/>
                  <a:pt x="75955" y="805"/>
                </a:cubicBezTo>
                <a:cubicBezTo>
                  <a:pt x="78873" y="380"/>
                  <a:pt x="81782" y="168"/>
                  <a:pt x="84673" y="168"/>
                </a:cubicBezTo>
                <a:cubicBezTo>
                  <a:pt x="89945" y="168"/>
                  <a:pt x="95154" y="872"/>
                  <a:pt x="100239" y="2273"/>
                </a:cubicBezTo>
                <a:cubicBezTo>
                  <a:pt x="108044" y="4441"/>
                  <a:pt x="115349" y="8144"/>
                  <a:pt x="121987" y="13414"/>
                </a:cubicBezTo>
                <a:cubicBezTo>
                  <a:pt x="122988" y="14215"/>
                  <a:pt x="123989" y="15048"/>
                  <a:pt x="124923" y="15916"/>
                </a:cubicBezTo>
                <a:cubicBezTo>
                  <a:pt x="125190" y="16116"/>
                  <a:pt x="125423" y="16316"/>
                  <a:pt x="125690" y="16583"/>
                </a:cubicBezTo>
                <a:cubicBezTo>
                  <a:pt x="131227" y="21787"/>
                  <a:pt x="136231" y="28258"/>
                  <a:pt x="140234" y="35296"/>
                </a:cubicBezTo>
                <a:cubicBezTo>
                  <a:pt x="144270" y="42468"/>
                  <a:pt x="147272" y="50340"/>
                  <a:pt x="148940" y="58013"/>
                </a:cubicBezTo>
                <a:cubicBezTo>
                  <a:pt x="150741" y="66285"/>
                  <a:pt x="150941" y="74291"/>
                  <a:pt x="149674" y="81763"/>
                </a:cubicBezTo>
                <a:cubicBezTo>
                  <a:pt x="148421" y="88982"/>
                  <a:pt x="145727" y="95588"/>
                  <a:pt x="141665" y="101413"/>
                </a:cubicBezTo>
                <a:lnTo>
                  <a:pt x="141665" y="101413"/>
                </a:lnTo>
                <a:cubicBezTo>
                  <a:pt x="145752" y="95618"/>
                  <a:pt x="148484" y="88962"/>
                  <a:pt x="149741" y="81663"/>
                </a:cubicBezTo>
                <a:cubicBezTo>
                  <a:pt x="151041" y="74157"/>
                  <a:pt x="150841" y="66185"/>
                  <a:pt x="149040" y="57879"/>
                </a:cubicBezTo>
                <a:cubicBezTo>
                  <a:pt x="147372" y="50174"/>
                  <a:pt x="144370" y="42335"/>
                  <a:pt x="140267" y="35130"/>
                </a:cubicBezTo>
                <a:cubicBezTo>
                  <a:pt x="136264" y="28091"/>
                  <a:pt x="131261" y="21620"/>
                  <a:pt x="125723" y="16416"/>
                </a:cubicBezTo>
                <a:cubicBezTo>
                  <a:pt x="125490" y="16183"/>
                  <a:pt x="125223" y="15949"/>
                  <a:pt x="124990" y="15749"/>
                </a:cubicBezTo>
                <a:cubicBezTo>
                  <a:pt x="124022" y="14915"/>
                  <a:pt x="123021" y="14014"/>
                  <a:pt x="122021" y="13247"/>
                </a:cubicBezTo>
                <a:cubicBezTo>
                  <a:pt x="115383" y="7977"/>
                  <a:pt x="108044" y="4274"/>
                  <a:pt x="100239" y="2106"/>
                </a:cubicBezTo>
                <a:cubicBezTo>
                  <a:pt x="95154" y="706"/>
                  <a:pt x="89945" y="1"/>
                  <a:pt x="84655" y="1"/>
                </a:cubicBez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6702041" y="2242562"/>
            <a:ext cx="7723932" cy="3269880"/>
          </a:xfrm>
          <a:custGeom>
            <a:avLst/>
            <a:gdLst/>
            <a:ahLst/>
            <a:cxnLst/>
            <a:rect l="l" t="t" r="r" b="b"/>
            <a:pathLst>
              <a:path w="15009" h="6354" extrusionOk="0">
                <a:moveTo>
                  <a:pt x="8102" y="1"/>
                </a:moveTo>
                <a:cubicBezTo>
                  <a:pt x="8074" y="1"/>
                  <a:pt x="8047" y="1"/>
                  <a:pt x="8020" y="3"/>
                </a:cubicBezTo>
                <a:cubicBezTo>
                  <a:pt x="7180" y="48"/>
                  <a:pt x="6407" y="899"/>
                  <a:pt x="6608" y="1728"/>
                </a:cubicBezTo>
                <a:cubicBezTo>
                  <a:pt x="6687" y="2075"/>
                  <a:pt x="6922" y="2366"/>
                  <a:pt x="7079" y="2702"/>
                </a:cubicBezTo>
                <a:cubicBezTo>
                  <a:pt x="7247" y="3038"/>
                  <a:pt x="7336" y="3441"/>
                  <a:pt x="7124" y="3755"/>
                </a:cubicBezTo>
                <a:cubicBezTo>
                  <a:pt x="6962" y="3994"/>
                  <a:pt x="6662" y="4090"/>
                  <a:pt x="6356" y="4090"/>
                </a:cubicBezTo>
                <a:cubicBezTo>
                  <a:pt x="6217" y="4090"/>
                  <a:pt x="6077" y="4070"/>
                  <a:pt x="5948" y="4035"/>
                </a:cubicBezTo>
                <a:cubicBezTo>
                  <a:pt x="5543" y="3939"/>
                  <a:pt x="5169" y="3742"/>
                  <a:pt x="4767" y="3742"/>
                </a:cubicBezTo>
                <a:cubicBezTo>
                  <a:pt x="4746" y="3742"/>
                  <a:pt x="4725" y="3743"/>
                  <a:pt x="4704" y="3744"/>
                </a:cubicBezTo>
                <a:cubicBezTo>
                  <a:pt x="4267" y="3755"/>
                  <a:pt x="3674" y="4158"/>
                  <a:pt x="3786" y="4584"/>
                </a:cubicBezTo>
                <a:cubicBezTo>
                  <a:pt x="3592" y="4384"/>
                  <a:pt x="3319" y="4285"/>
                  <a:pt x="3045" y="4285"/>
                </a:cubicBezTo>
                <a:cubicBezTo>
                  <a:pt x="2827" y="4285"/>
                  <a:pt x="2609" y="4348"/>
                  <a:pt x="2431" y="4472"/>
                </a:cubicBezTo>
                <a:cubicBezTo>
                  <a:pt x="2039" y="4763"/>
                  <a:pt x="1792" y="5345"/>
                  <a:pt x="1994" y="5794"/>
                </a:cubicBezTo>
                <a:cubicBezTo>
                  <a:pt x="1763" y="5614"/>
                  <a:pt x="1461" y="5519"/>
                  <a:pt x="1156" y="5519"/>
                </a:cubicBezTo>
                <a:cubicBezTo>
                  <a:pt x="1061" y="5519"/>
                  <a:pt x="967" y="5529"/>
                  <a:pt x="874" y="5547"/>
                </a:cubicBezTo>
                <a:cubicBezTo>
                  <a:pt x="482" y="5626"/>
                  <a:pt x="179" y="6006"/>
                  <a:pt x="0" y="6354"/>
                </a:cubicBezTo>
                <a:lnTo>
                  <a:pt x="15009" y="6354"/>
                </a:lnTo>
                <a:cubicBezTo>
                  <a:pt x="14758" y="5902"/>
                  <a:pt x="14214" y="5607"/>
                  <a:pt x="13685" y="5607"/>
                </a:cubicBezTo>
                <a:cubicBezTo>
                  <a:pt x="13504" y="5607"/>
                  <a:pt x="13326" y="5641"/>
                  <a:pt x="13161" y="5715"/>
                </a:cubicBezTo>
                <a:cubicBezTo>
                  <a:pt x="13116" y="5312"/>
                  <a:pt x="12802" y="4942"/>
                  <a:pt x="12410" y="4819"/>
                </a:cubicBezTo>
                <a:cubicBezTo>
                  <a:pt x="12313" y="4788"/>
                  <a:pt x="12205" y="4774"/>
                  <a:pt x="12094" y="4774"/>
                </a:cubicBezTo>
                <a:cubicBezTo>
                  <a:pt x="11759" y="4774"/>
                  <a:pt x="11394" y="4908"/>
                  <a:pt x="11201" y="5144"/>
                </a:cubicBezTo>
                <a:cubicBezTo>
                  <a:pt x="11402" y="4707"/>
                  <a:pt x="11268" y="4136"/>
                  <a:pt x="10887" y="3833"/>
                </a:cubicBezTo>
                <a:cubicBezTo>
                  <a:pt x="10704" y="3693"/>
                  <a:pt x="10474" y="3623"/>
                  <a:pt x="10242" y="3623"/>
                </a:cubicBezTo>
                <a:cubicBezTo>
                  <a:pt x="9992" y="3623"/>
                  <a:pt x="9740" y="3704"/>
                  <a:pt x="9543" y="3867"/>
                </a:cubicBezTo>
                <a:cubicBezTo>
                  <a:pt x="9980" y="3139"/>
                  <a:pt x="10170" y="2243"/>
                  <a:pt x="9913" y="1437"/>
                </a:cubicBezTo>
                <a:cubicBezTo>
                  <a:pt x="9652" y="645"/>
                  <a:pt x="8920" y="1"/>
                  <a:pt x="81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" name="Google Shape;154;p14"/>
          <p:cNvGrpSpPr/>
          <p:nvPr/>
        </p:nvGrpSpPr>
        <p:grpSpPr>
          <a:xfrm rot="1170349">
            <a:off x="8386480" y="3051305"/>
            <a:ext cx="709243" cy="2027386"/>
            <a:chOff x="9054040" y="2286404"/>
            <a:chExt cx="709248" cy="2027402"/>
          </a:xfrm>
        </p:grpSpPr>
        <p:sp>
          <p:nvSpPr>
            <p:cNvPr id="155" name="Google Shape;155;p14"/>
            <p:cNvSpPr/>
            <p:nvPr/>
          </p:nvSpPr>
          <p:spPr>
            <a:xfrm>
              <a:off x="9295184" y="2568789"/>
              <a:ext cx="285801" cy="1745016"/>
            </a:xfrm>
            <a:custGeom>
              <a:avLst/>
              <a:gdLst/>
              <a:ahLst/>
              <a:cxnLst/>
              <a:rect l="l" t="t" r="r" b="b"/>
              <a:pathLst>
                <a:path w="1088" h="6643" fill="none" extrusionOk="0">
                  <a:moveTo>
                    <a:pt x="113" y="0"/>
                  </a:moveTo>
                  <a:cubicBezTo>
                    <a:pt x="1087" y="2073"/>
                    <a:pt x="1054" y="4615"/>
                    <a:pt x="1" y="6642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9131795" y="2286404"/>
              <a:ext cx="346219" cy="494373"/>
            </a:xfrm>
            <a:custGeom>
              <a:avLst/>
              <a:gdLst/>
              <a:ahLst/>
              <a:cxnLst/>
              <a:rect l="l" t="t" r="r" b="b"/>
              <a:pathLst>
                <a:path w="1318" h="1882" extrusionOk="0">
                  <a:moveTo>
                    <a:pt x="108" y="0"/>
                  </a:moveTo>
                  <a:cubicBezTo>
                    <a:pt x="107" y="0"/>
                    <a:pt x="0" y="1224"/>
                    <a:pt x="1060" y="1882"/>
                  </a:cubicBezTo>
                  <a:cubicBezTo>
                    <a:pt x="1060" y="1882"/>
                    <a:pt x="1317" y="549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9383446" y="2509948"/>
              <a:ext cx="290792" cy="432642"/>
            </a:xfrm>
            <a:custGeom>
              <a:avLst/>
              <a:gdLst/>
              <a:ahLst/>
              <a:cxnLst/>
              <a:rect l="l" t="t" r="r" b="b"/>
              <a:pathLst>
                <a:path w="1107" h="1647" extrusionOk="0">
                  <a:moveTo>
                    <a:pt x="897" y="0"/>
                  </a:moveTo>
                  <a:cubicBezTo>
                    <a:pt x="897" y="0"/>
                    <a:pt x="897" y="0"/>
                    <a:pt x="896" y="1"/>
                  </a:cubicBezTo>
                  <a:lnTo>
                    <a:pt x="896" y="1"/>
                  </a:lnTo>
                  <a:cubicBezTo>
                    <a:pt x="897" y="1"/>
                    <a:pt x="897" y="1"/>
                    <a:pt x="897" y="0"/>
                  </a:cubicBezTo>
                  <a:cubicBezTo>
                    <a:pt x="897" y="0"/>
                    <a:pt x="897" y="0"/>
                    <a:pt x="897" y="0"/>
                  </a:cubicBezTo>
                  <a:close/>
                  <a:moveTo>
                    <a:pt x="896" y="1"/>
                  </a:moveTo>
                  <a:cubicBezTo>
                    <a:pt x="1" y="785"/>
                    <a:pt x="281" y="1647"/>
                    <a:pt x="281" y="1647"/>
                  </a:cubicBezTo>
                  <a:cubicBezTo>
                    <a:pt x="1107" y="1052"/>
                    <a:pt x="893" y="24"/>
                    <a:pt x="89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9054040" y="2798900"/>
              <a:ext cx="403221" cy="158924"/>
            </a:xfrm>
            <a:custGeom>
              <a:avLst/>
              <a:gdLst/>
              <a:ahLst/>
              <a:cxnLst/>
              <a:rect l="l" t="t" r="r" b="b"/>
              <a:pathLst>
                <a:path w="1535" h="605" extrusionOk="0">
                  <a:moveTo>
                    <a:pt x="569" y="1"/>
                  </a:moveTo>
                  <a:cubicBezTo>
                    <a:pt x="404" y="1"/>
                    <a:pt x="215" y="32"/>
                    <a:pt x="0" y="110"/>
                  </a:cubicBezTo>
                  <a:cubicBezTo>
                    <a:pt x="10" y="110"/>
                    <a:pt x="386" y="604"/>
                    <a:pt x="1102" y="604"/>
                  </a:cubicBezTo>
                  <a:cubicBezTo>
                    <a:pt x="1234" y="604"/>
                    <a:pt x="1379" y="587"/>
                    <a:pt x="1535" y="547"/>
                  </a:cubicBezTo>
                  <a:cubicBezTo>
                    <a:pt x="1535" y="547"/>
                    <a:pt x="1258" y="1"/>
                    <a:pt x="56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9486419" y="2874816"/>
              <a:ext cx="276870" cy="332559"/>
            </a:xfrm>
            <a:custGeom>
              <a:avLst/>
              <a:gdLst/>
              <a:ahLst/>
              <a:cxnLst/>
              <a:rect l="l" t="t" r="r" b="b"/>
              <a:pathLst>
                <a:path w="1054" h="1266" extrusionOk="0">
                  <a:moveTo>
                    <a:pt x="863" y="0"/>
                  </a:moveTo>
                  <a:cubicBezTo>
                    <a:pt x="1" y="325"/>
                    <a:pt x="57" y="1266"/>
                    <a:pt x="57" y="1266"/>
                  </a:cubicBezTo>
                  <a:cubicBezTo>
                    <a:pt x="1054" y="908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9507171" y="3192401"/>
              <a:ext cx="250339" cy="235628"/>
            </a:xfrm>
            <a:custGeom>
              <a:avLst/>
              <a:gdLst/>
              <a:ahLst/>
              <a:cxnLst/>
              <a:rect l="l" t="t" r="r" b="b"/>
              <a:pathLst>
                <a:path w="953" h="897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46" y="57"/>
                    <a:pt x="0" y="897"/>
                    <a:pt x="0" y="897"/>
                  </a:cubicBezTo>
                  <a:cubicBezTo>
                    <a:pt x="874" y="852"/>
                    <a:pt x="952" y="1"/>
                    <a:pt x="95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9136260" y="3057907"/>
              <a:ext cx="365132" cy="159187"/>
            </a:xfrm>
            <a:custGeom>
              <a:avLst/>
              <a:gdLst/>
              <a:ahLst/>
              <a:cxnLst/>
              <a:rect l="l" t="t" r="r" b="b"/>
              <a:pathLst>
                <a:path w="1390" h="606" extrusionOk="0">
                  <a:moveTo>
                    <a:pt x="399" y="1"/>
                  </a:moveTo>
                  <a:cubicBezTo>
                    <a:pt x="280" y="1"/>
                    <a:pt x="148" y="13"/>
                    <a:pt x="1" y="43"/>
                  </a:cubicBezTo>
                  <a:cubicBezTo>
                    <a:pt x="1" y="62"/>
                    <a:pt x="327" y="605"/>
                    <a:pt x="1054" y="605"/>
                  </a:cubicBezTo>
                  <a:cubicBezTo>
                    <a:pt x="1158" y="605"/>
                    <a:pt x="1270" y="594"/>
                    <a:pt x="1390" y="569"/>
                  </a:cubicBezTo>
                  <a:cubicBezTo>
                    <a:pt x="1390" y="569"/>
                    <a:pt x="1195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9236343" y="3291170"/>
              <a:ext cx="271091" cy="141325"/>
            </a:xfrm>
            <a:custGeom>
              <a:avLst/>
              <a:gdLst/>
              <a:ahLst/>
              <a:cxnLst/>
              <a:rect l="l" t="t" r="r" b="b"/>
              <a:pathLst>
                <a:path w="1032" h="538" extrusionOk="0">
                  <a:moveTo>
                    <a:pt x="261" y="1"/>
                  </a:moveTo>
                  <a:cubicBezTo>
                    <a:pt x="182" y="1"/>
                    <a:pt x="96" y="9"/>
                    <a:pt x="1" y="28"/>
                  </a:cubicBezTo>
                  <a:cubicBezTo>
                    <a:pt x="1" y="28"/>
                    <a:pt x="103" y="537"/>
                    <a:pt x="803" y="537"/>
                  </a:cubicBezTo>
                  <a:cubicBezTo>
                    <a:pt x="873" y="537"/>
                    <a:pt x="949" y="532"/>
                    <a:pt x="1031" y="521"/>
                  </a:cubicBezTo>
                  <a:cubicBezTo>
                    <a:pt x="1031" y="521"/>
                    <a:pt x="881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14"/>
          <p:cNvGrpSpPr/>
          <p:nvPr/>
        </p:nvGrpSpPr>
        <p:grpSpPr>
          <a:xfrm rot="-7946804">
            <a:off x="436530" y="-874796"/>
            <a:ext cx="709244" cy="2027388"/>
            <a:chOff x="9054040" y="2286404"/>
            <a:chExt cx="709248" cy="2027402"/>
          </a:xfrm>
        </p:grpSpPr>
        <p:sp>
          <p:nvSpPr>
            <p:cNvPr id="164" name="Google Shape;164;p14"/>
            <p:cNvSpPr/>
            <p:nvPr/>
          </p:nvSpPr>
          <p:spPr>
            <a:xfrm>
              <a:off x="9295184" y="2568789"/>
              <a:ext cx="285801" cy="1745016"/>
            </a:xfrm>
            <a:custGeom>
              <a:avLst/>
              <a:gdLst/>
              <a:ahLst/>
              <a:cxnLst/>
              <a:rect l="l" t="t" r="r" b="b"/>
              <a:pathLst>
                <a:path w="1088" h="6643" fill="none" extrusionOk="0">
                  <a:moveTo>
                    <a:pt x="113" y="0"/>
                  </a:moveTo>
                  <a:cubicBezTo>
                    <a:pt x="1087" y="2073"/>
                    <a:pt x="1054" y="4615"/>
                    <a:pt x="1" y="6642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9131795" y="2286404"/>
              <a:ext cx="346219" cy="494373"/>
            </a:xfrm>
            <a:custGeom>
              <a:avLst/>
              <a:gdLst/>
              <a:ahLst/>
              <a:cxnLst/>
              <a:rect l="l" t="t" r="r" b="b"/>
              <a:pathLst>
                <a:path w="1318" h="1882" extrusionOk="0">
                  <a:moveTo>
                    <a:pt x="108" y="0"/>
                  </a:moveTo>
                  <a:cubicBezTo>
                    <a:pt x="107" y="0"/>
                    <a:pt x="0" y="1224"/>
                    <a:pt x="1060" y="1882"/>
                  </a:cubicBezTo>
                  <a:cubicBezTo>
                    <a:pt x="1060" y="1882"/>
                    <a:pt x="1317" y="549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9383446" y="2509948"/>
              <a:ext cx="290792" cy="432642"/>
            </a:xfrm>
            <a:custGeom>
              <a:avLst/>
              <a:gdLst/>
              <a:ahLst/>
              <a:cxnLst/>
              <a:rect l="l" t="t" r="r" b="b"/>
              <a:pathLst>
                <a:path w="1107" h="1647" extrusionOk="0">
                  <a:moveTo>
                    <a:pt x="897" y="0"/>
                  </a:moveTo>
                  <a:cubicBezTo>
                    <a:pt x="897" y="0"/>
                    <a:pt x="897" y="0"/>
                    <a:pt x="896" y="1"/>
                  </a:cubicBezTo>
                  <a:lnTo>
                    <a:pt x="896" y="1"/>
                  </a:lnTo>
                  <a:cubicBezTo>
                    <a:pt x="897" y="1"/>
                    <a:pt x="897" y="1"/>
                    <a:pt x="897" y="0"/>
                  </a:cubicBezTo>
                  <a:cubicBezTo>
                    <a:pt x="897" y="0"/>
                    <a:pt x="897" y="0"/>
                    <a:pt x="897" y="0"/>
                  </a:cubicBezTo>
                  <a:close/>
                  <a:moveTo>
                    <a:pt x="896" y="1"/>
                  </a:moveTo>
                  <a:cubicBezTo>
                    <a:pt x="1" y="785"/>
                    <a:pt x="281" y="1647"/>
                    <a:pt x="281" y="1647"/>
                  </a:cubicBezTo>
                  <a:cubicBezTo>
                    <a:pt x="1107" y="1052"/>
                    <a:pt x="893" y="24"/>
                    <a:pt x="89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9054040" y="2798900"/>
              <a:ext cx="403221" cy="158924"/>
            </a:xfrm>
            <a:custGeom>
              <a:avLst/>
              <a:gdLst/>
              <a:ahLst/>
              <a:cxnLst/>
              <a:rect l="l" t="t" r="r" b="b"/>
              <a:pathLst>
                <a:path w="1535" h="605" extrusionOk="0">
                  <a:moveTo>
                    <a:pt x="569" y="1"/>
                  </a:moveTo>
                  <a:cubicBezTo>
                    <a:pt x="404" y="1"/>
                    <a:pt x="215" y="32"/>
                    <a:pt x="0" y="110"/>
                  </a:cubicBezTo>
                  <a:cubicBezTo>
                    <a:pt x="10" y="110"/>
                    <a:pt x="386" y="604"/>
                    <a:pt x="1102" y="604"/>
                  </a:cubicBezTo>
                  <a:cubicBezTo>
                    <a:pt x="1234" y="604"/>
                    <a:pt x="1379" y="587"/>
                    <a:pt x="1535" y="547"/>
                  </a:cubicBezTo>
                  <a:cubicBezTo>
                    <a:pt x="1535" y="547"/>
                    <a:pt x="1258" y="1"/>
                    <a:pt x="56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9486419" y="2874816"/>
              <a:ext cx="276870" cy="332559"/>
            </a:xfrm>
            <a:custGeom>
              <a:avLst/>
              <a:gdLst/>
              <a:ahLst/>
              <a:cxnLst/>
              <a:rect l="l" t="t" r="r" b="b"/>
              <a:pathLst>
                <a:path w="1054" h="1266" extrusionOk="0">
                  <a:moveTo>
                    <a:pt x="863" y="0"/>
                  </a:moveTo>
                  <a:cubicBezTo>
                    <a:pt x="1" y="325"/>
                    <a:pt x="57" y="1266"/>
                    <a:pt x="57" y="1266"/>
                  </a:cubicBezTo>
                  <a:cubicBezTo>
                    <a:pt x="1054" y="908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9507171" y="3192401"/>
              <a:ext cx="250339" cy="235628"/>
            </a:xfrm>
            <a:custGeom>
              <a:avLst/>
              <a:gdLst/>
              <a:ahLst/>
              <a:cxnLst/>
              <a:rect l="l" t="t" r="r" b="b"/>
              <a:pathLst>
                <a:path w="953" h="897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46" y="57"/>
                    <a:pt x="0" y="897"/>
                    <a:pt x="0" y="897"/>
                  </a:cubicBezTo>
                  <a:cubicBezTo>
                    <a:pt x="874" y="852"/>
                    <a:pt x="952" y="1"/>
                    <a:pt x="95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9136260" y="3057907"/>
              <a:ext cx="365132" cy="159187"/>
            </a:xfrm>
            <a:custGeom>
              <a:avLst/>
              <a:gdLst/>
              <a:ahLst/>
              <a:cxnLst/>
              <a:rect l="l" t="t" r="r" b="b"/>
              <a:pathLst>
                <a:path w="1390" h="606" extrusionOk="0">
                  <a:moveTo>
                    <a:pt x="399" y="1"/>
                  </a:moveTo>
                  <a:cubicBezTo>
                    <a:pt x="280" y="1"/>
                    <a:pt x="148" y="13"/>
                    <a:pt x="1" y="43"/>
                  </a:cubicBezTo>
                  <a:cubicBezTo>
                    <a:pt x="1" y="62"/>
                    <a:pt x="327" y="605"/>
                    <a:pt x="1054" y="605"/>
                  </a:cubicBezTo>
                  <a:cubicBezTo>
                    <a:pt x="1158" y="605"/>
                    <a:pt x="1270" y="594"/>
                    <a:pt x="1390" y="569"/>
                  </a:cubicBezTo>
                  <a:cubicBezTo>
                    <a:pt x="1390" y="569"/>
                    <a:pt x="1195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9236343" y="3291170"/>
              <a:ext cx="271091" cy="141325"/>
            </a:xfrm>
            <a:custGeom>
              <a:avLst/>
              <a:gdLst/>
              <a:ahLst/>
              <a:cxnLst/>
              <a:rect l="l" t="t" r="r" b="b"/>
              <a:pathLst>
                <a:path w="1032" h="538" extrusionOk="0">
                  <a:moveTo>
                    <a:pt x="261" y="1"/>
                  </a:moveTo>
                  <a:cubicBezTo>
                    <a:pt x="182" y="1"/>
                    <a:pt x="96" y="9"/>
                    <a:pt x="1" y="28"/>
                  </a:cubicBezTo>
                  <a:cubicBezTo>
                    <a:pt x="1" y="28"/>
                    <a:pt x="103" y="537"/>
                    <a:pt x="803" y="537"/>
                  </a:cubicBezTo>
                  <a:cubicBezTo>
                    <a:pt x="873" y="537"/>
                    <a:pt x="949" y="532"/>
                    <a:pt x="1031" y="521"/>
                  </a:cubicBezTo>
                  <a:cubicBezTo>
                    <a:pt x="1031" y="521"/>
                    <a:pt x="881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" name="Google Shape;172;p14"/>
          <p:cNvSpPr txBox="1">
            <a:spLocks noGrp="1"/>
          </p:cNvSpPr>
          <p:nvPr>
            <p:ph type="title"/>
          </p:nvPr>
        </p:nvSpPr>
        <p:spPr>
          <a:xfrm>
            <a:off x="727675" y="445025"/>
            <a:ext cx="7703100" cy="5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4"/>
          <p:cNvSpPr txBox="1">
            <a:spLocks noGrp="1"/>
          </p:cNvSpPr>
          <p:nvPr>
            <p:ph type="subTitle" idx="1"/>
          </p:nvPr>
        </p:nvSpPr>
        <p:spPr>
          <a:xfrm>
            <a:off x="727525" y="1515025"/>
            <a:ext cx="7703100" cy="340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1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/>
          <p:nvPr/>
        </p:nvSpPr>
        <p:spPr>
          <a:xfrm flipH="1">
            <a:off x="-145702" y="-907700"/>
            <a:ext cx="9235202" cy="7146331"/>
          </a:xfrm>
          <a:custGeom>
            <a:avLst/>
            <a:gdLst/>
            <a:ahLst/>
            <a:cxnLst/>
            <a:rect l="l" t="t" r="r" b="b"/>
            <a:pathLst>
              <a:path w="53808" h="43819" extrusionOk="0">
                <a:moveTo>
                  <a:pt x="34531" y="0"/>
                </a:moveTo>
                <a:cubicBezTo>
                  <a:pt x="31484" y="0"/>
                  <a:pt x="28431" y="803"/>
                  <a:pt x="25728" y="2231"/>
                </a:cubicBezTo>
                <a:cubicBezTo>
                  <a:pt x="22155" y="4102"/>
                  <a:pt x="19175" y="7002"/>
                  <a:pt x="16969" y="10374"/>
                </a:cubicBezTo>
                <a:cubicBezTo>
                  <a:pt x="16107" y="11707"/>
                  <a:pt x="15289" y="13152"/>
                  <a:pt x="13934" y="13947"/>
                </a:cubicBezTo>
                <a:cubicBezTo>
                  <a:pt x="12872" y="14558"/>
                  <a:pt x="11674" y="14673"/>
                  <a:pt x="10435" y="14673"/>
                </a:cubicBezTo>
                <a:cubicBezTo>
                  <a:pt x="9696" y="14673"/>
                  <a:pt x="8942" y="14632"/>
                  <a:pt x="8195" y="14632"/>
                </a:cubicBezTo>
                <a:cubicBezTo>
                  <a:pt x="7420" y="14632"/>
                  <a:pt x="6652" y="14676"/>
                  <a:pt x="5914" y="14854"/>
                </a:cubicBezTo>
                <a:cubicBezTo>
                  <a:pt x="3674" y="15403"/>
                  <a:pt x="1882" y="17240"/>
                  <a:pt x="986" y="19379"/>
                </a:cubicBezTo>
                <a:cubicBezTo>
                  <a:pt x="90" y="21518"/>
                  <a:pt x="0" y="23915"/>
                  <a:pt x="325" y="26211"/>
                </a:cubicBezTo>
                <a:cubicBezTo>
                  <a:pt x="840" y="29975"/>
                  <a:pt x="2431" y="33615"/>
                  <a:pt x="5018" y="36393"/>
                </a:cubicBezTo>
                <a:cubicBezTo>
                  <a:pt x="7605" y="39159"/>
                  <a:pt x="11223" y="41019"/>
                  <a:pt x="14998" y="41276"/>
                </a:cubicBezTo>
                <a:lnTo>
                  <a:pt x="34498" y="43819"/>
                </a:lnTo>
                <a:cubicBezTo>
                  <a:pt x="40042" y="43584"/>
                  <a:pt x="44836" y="39641"/>
                  <a:pt x="47927" y="35026"/>
                </a:cubicBezTo>
                <a:cubicBezTo>
                  <a:pt x="51926" y="29068"/>
                  <a:pt x="53808" y="21474"/>
                  <a:pt x="52027" y="14507"/>
                </a:cubicBezTo>
                <a:cubicBezTo>
                  <a:pt x="50246" y="7529"/>
                  <a:pt x="44511" y="1481"/>
                  <a:pt x="37421" y="249"/>
                </a:cubicBezTo>
                <a:cubicBezTo>
                  <a:pt x="36466" y="81"/>
                  <a:pt x="35499" y="0"/>
                  <a:pt x="345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" name="Google Shape;190;p16"/>
          <p:cNvGrpSpPr/>
          <p:nvPr/>
        </p:nvGrpSpPr>
        <p:grpSpPr>
          <a:xfrm rot="2234921" flipH="1">
            <a:off x="6457201" y="-147484"/>
            <a:ext cx="1289541" cy="3686465"/>
            <a:chOff x="1349640" y="1049054"/>
            <a:chExt cx="709248" cy="2027402"/>
          </a:xfrm>
        </p:grpSpPr>
        <p:sp>
          <p:nvSpPr>
            <p:cNvPr id="191" name="Google Shape;191;p16"/>
            <p:cNvSpPr/>
            <p:nvPr/>
          </p:nvSpPr>
          <p:spPr>
            <a:xfrm>
              <a:off x="1590784" y="1331439"/>
              <a:ext cx="285801" cy="1745016"/>
            </a:xfrm>
            <a:custGeom>
              <a:avLst/>
              <a:gdLst/>
              <a:ahLst/>
              <a:cxnLst/>
              <a:rect l="l" t="t" r="r" b="b"/>
              <a:pathLst>
                <a:path w="1088" h="6643" fill="none" extrusionOk="0">
                  <a:moveTo>
                    <a:pt x="113" y="0"/>
                  </a:moveTo>
                  <a:cubicBezTo>
                    <a:pt x="1087" y="2073"/>
                    <a:pt x="1054" y="4615"/>
                    <a:pt x="1" y="6642"/>
                  </a:cubicBezTo>
                </a:path>
              </a:pathLst>
            </a:custGeom>
            <a:solidFill>
              <a:schemeClr val="accent4"/>
            </a:solidFill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1427395" y="1049054"/>
              <a:ext cx="346219" cy="494373"/>
            </a:xfrm>
            <a:custGeom>
              <a:avLst/>
              <a:gdLst/>
              <a:ahLst/>
              <a:cxnLst/>
              <a:rect l="l" t="t" r="r" b="b"/>
              <a:pathLst>
                <a:path w="1318" h="1882" extrusionOk="0">
                  <a:moveTo>
                    <a:pt x="108" y="0"/>
                  </a:moveTo>
                  <a:cubicBezTo>
                    <a:pt x="107" y="0"/>
                    <a:pt x="0" y="1224"/>
                    <a:pt x="1060" y="1882"/>
                  </a:cubicBezTo>
                  <a:cubicBezTo>
                    <a:pt x="1060" y="1882"/>
                    <a:pt x="1317" y="549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1679046" y="1272598"/>
              <a:ext cx="290792" cy="432642"/>
            </a:xfrm>
            <a:custGeom>
              <a:avLst/>
              <a:gdLst/>
              <a:ahLst/>
              <a:cxnLst/>
              <a:rect l="l" t="t" r="r" b="b"/>
              <a:pathLst>
                <a:path w="1107" h="1647" extrusionOk="0">
                  <a:moveTo>
                    <a:pt x="897" y="0"/>
                  </a:moveTo>
                  <a:cubicBezTo>
                    <a:pt x="897" y="0"/>
                    <a:pt x="897" y="0"/>
                    <a:pt x="896" y="1"/>
                  </a:cubicBezTo>
                  <a:lnTo>
                    <a:pt x="896" y="1"/>
                  </a:lnTo>
                  <a:cubicBezTo>
                    <a:pt x="897" y="1"/>
                    <a:pt x="897" y="1"/>
                    <a:pt x="897" y="0"/>
                  </a:cubicBezTo>
                  <a:cubicBezTo>
                    <a:pt x="897" y="0"/>
                    <a:pt x="897" y="0"/>
                    <a:pt x="897" y="0"/>
                  </a:cubicBezTo>
                  <a:close/>
                  <a:moveTo>
                    <a:pt x="896" y="1"/>
                  </a:moveTo>
                  <a:cubicBezTo>
                    <a:pt x="1" y="785"/>
                    <a:pt x="281" y="1647"/>
                    <a:pt x="281" y="1647"/>
                  </a:cubicBezTo>
                  <a:cubicBezTo>
                    <a:pt x="1107" y="1052"/>
                    <a:pt x="893" y="24"/>
                    <a:pt x="8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1349640" y="1561550"/>
              <a:ext cx="403221" cy="158924"/>
            </a:xfrm>
            <a:custGeom>
              <a:avLst/>
              <a:gdLst/>
              <a:ahLst/>
              <a:cxnLst/>
              <a:rect l="l" t="t" r="r" b="b"/>
              <a:pathLst>
                <a:path w="1535" h="605" extrusionOk="0">
                  <a:moveTo>
                    <a:pt x="569" y="1"/>
                  </a:moveTo>
                  <a:cubicBezTo>
                    <a:pt x="404" y="1"/>
                    <a:pt x="215" y="32"/>
                    <a:pt x="0" y="110"/>
                  </a:cubicBezTo>
                  <a:cubicBezTo>
                    <a:pt x="10" y="110"/>
                    <a:pt x="386" y="604"/>
                    <a:pt x="1102" y="604"/>
                  </a:cubicBezTo>
                  <a:cubicBezTo>
                    <a:pt x="1234" y="604"/>
                    <a:pt x="1379" y="587"/>
                    <a:pt x="1535" y="547"/>
                  </a:cubicBezTo>
                  <a:cubicBezTo>
                    <a:pt x="1535" y="547"/>
                    <a:pt x="1258" y="1"/>
                    <a:pt x="56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1782019" y="1637466"/>
              <a:ext cx="276870" cy="332559"/>
            </a:xfrm>
            <a:custGeom>
              <a:avLst/>
              <a:gdLst/>
              <a:ahLst/>
              <a:cxnLst/>
              <a:rect l="l" t="t" r="r" b="b"/>
              <a:pathLst>
                <a:path w="1054" h="1266" extrusionOk="0">
                  <a:moveTo>
                    <a:pt x="863" y="0"/>
                  </a:moveTo>
                  <a:cubicBezTo>
                    <a:pt x="1" y="325"/>
                    <a:pt x="57" y="1266"/>
                    <a:pt x="57" y="1266"/>
                  </a:cubicBezTo>
                  <a:cubicBezTo>
                    <a:pt x="1054" y="908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1802771" y="1955051"/>
              <a:ext cx="250339" cy="235628"/>
            </a:xfrm>
            <a:custGeom>
              <a:avLst/>
              <a:gdLst/>
              <a:ahLst/>
              <a:cxnLst/>
              <a:rect l="l" t="t" r="r" b="b"/>
              <a:pathLst>
                <a:path w="953" h="897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46" y="57"/>
                    <a:pt x="0" y="897"/>
                    <a:pt x="0" y="897"/>
                  </a:cubicBezTo>
                  <a:cubicBezTo>
                    <a:pt x="874" y="852"/>
                    <a:pt x="952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1431860" y="1820557"/>
              <a:ext cx="365132" cy="159187"/>
            </a:xfrm>
            <a:custGeom>
              <a:avLst/>
              <a:gdLst/>
              <a:ahLst/>
              <a:cxnLst/>
              <a:rect l="l" t="t" r="r" b="b"/>
              <a:pathLst>
                <a:path w="1390" h="606" extrusionOk="0">
                  <a:moveTo>
                    <a:pt x="399" y="1"/>
                  </a:moveTo>
                  <a:cubicBezTo>
                    <a:pt x="280" y="1"/>
                    <a:pt x="148" y="13"/>
                    <a:pt x="1" y="43"/>
                  </a:cubicBezTo>
                  <a:cubicBezTo>
                    <a:pt x="1" y="62"/>
                    <a:pt x="327" y="605"/>
                    <a:pt x="1054" y="605"/>
                  </a:cubicBezTo>
                  <a:cubicBezTo>
                    <a:pt x="1158" y="605"/>
                    <a:pt x="1270" y="594"/>
                    <a:pt x="1390" y="569"/>
                  </a:cubicBezTo>
                  <a:cubicBezTo>
                    <a:pt x="1390" y="569"/>
                    <a:pt x="1195" y="1"/>
                    <a:pt x="39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1531943" y="2053820"/>
              <a:ext cx="271091" cy="141325"/>
            </a:xfrm>
            <a:custGeom>
              <a:avLst/>
              <a:gdLst/>
              <a:ahLst/>
              <a:cxnLst/>
              <a:rect l="l" t="t" r="r" b="b"/>
              <a:pathLst>
                <a:path w="1032" h="538" extrusionOk="0">
                  <a:moveTo>
                    <a:pt x="261" y="1"/>
                  </a:moveTo>
                  <a:cubicBezTo>
                    <a:pt x="182" y="1"/>
                    <a:pt x="96" y="9"/>
                    <a:pt x="1" y="28"/>
                  </a:cubicBezTo>
                  <a:cubicBezTo>
                    <a:pt x="1" y="28"/>
                    <a:pt x="103" y="537"/>
                    <a:pt x="803" y="537"/>
                  </a:cubicBezTo>
                  <a:cubicBezTo>
                    <a:pt x="873" y="537"/>
                    <a:pt x="949" y="532"/>
                    <a:pt x="1031" y="521"/>
                  </a:cubicBezTo>
                  <a:cubicBezTo>
                    <a:pt x="1031" y="521"/>
                    <a:pt x="881" y="1"/>
                    <a:pt x="26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6"/>
          <p:cNvSpPr/>
          <p:nvPr/>
        </p:nvSpPr>
        <p:spPr>
          <a:xfrm rot="-10233058">
            <a:off x="-247405" y="-736768"/>
            <a:ext cx="8827723" cy="8415979"/>
          </a:xfrm>
          <a:custGeom>
            <a:avLst/>
            <a:gdLst/>
            <a:ahLst/>
            <a:cxnLst/>
            <a:rect l="l" t="t" r="r" b="b"/>
            <a:pathLst>
              <a:path w="151042" h="116488" extrusionOk="0">
                <a:moveTo>
                  <a:pt x="141665" y="101413"/>
                </a:moveTo>
                <a:cubicBezTo>
                  <a:pt x="141195" y="102079"/>
                  <a:pt x="140706" y="102735"/>
                  <a:pt x="140200" y="103378"/>
                </a:cubicBezTo>
                <a:cubicBezTo>
                  <a:pt x="139809" y="103882"/>
                  <a:pt x="139407" y="104375"/>
                  <a:pt x="138995" y="104856"/>
                </a:cubicBezTo>
                <a:lnTo>
                  <a:pt x="138995" y="104856"/>
                </a:lnTo>
                <a:cubicBezTo>
                  <a:pt x="139394" y="104396"/>
                  <a:pt x="139785" y="103926"/>
                  <a:pt x="140167" y="103445"/>
                </a:cubicBezTo>
                <a:cubicBezTo>
                  <a:pt x="140685" y="102779"/>
                  <a:pt x="141185" y="102101"/>
                  <a:pt x="141665" y="101413"/>
                </a:cubicBezTo>
                <a:close/>
                <a:moveTo>
                  <a:pt x="84655" y="1"/>
                </a:moveTo>
                <a:cubicBezTo>
                  <a:pt x="81755" y="1"/>
                  <a:pt x="78830" y="213"/>
                  <a:pt x="75888" y="638"/>
                </a:cubicBezTo>
                <a:cubicBezTo>
                  <a:pt x="60877" y="2806"/>
                  <a:pt x="46834" y="9344"/>
                  <a:pt x="33291" y="15682"/>
                </a:cubicBezTo>
                <a:lnTo>
                  <a:pt x="31690" y="16449"/>
                </a:lnTo>
                <a:cubicBezTo>
                  <a:pt x="16646" y="23454"/>
                  <a:pt x="7005" y="32895"/>
                  <a:pt x="2969" y="44503"/>
                </a:cubicBezTo>
                <a:cubicBezTo>
                  <a:pt x="0" y="53076"/>
                  <a:pt x="67" y="62382"/>
                  <a:pt x="3169" y="70788"/>
                </a:cubicBezTo>
                <a:cubicBezTo>
                  <a:pt x="6338" y="79261"/>
                  <a:pt x="12443" y="86299"/>
                  <a:pt x="20348" y="90636"/>
                </a:cubicBezTo>
                <a:cubicBezTo>
                  <a:pt x="26245" y="93870"/>
                  <a:pt x="33382" y="95532"/>
                  <a:pt x="40910" y="95532"/>
                </a:cubicBezTo>
                <a:cubicBezTo>
                  <a:pt x="42623" y="95532"/>
                  <a:pt x="44356" y="95446"/>
                  <a:pt x="46100" y="95273"/>
                </a:cubicBezTo>
                <a:cubicBezTo>
                  <a:pt x="49102" y="94972"/>
                  <a:pt x="52138" y="94339"/>
                  <a:pt x="55040" y="93705"/>
                </a:cubicBezTo>
                <a:cubicBezTo>
                  <a:pt x="59198" y="92842"/>
                  <a:pt x="63499" y="91951"/>
                  <a:pt x="67863" y="91951"/>
                </a:cubicBezTo>
                <a:cubicBezTo>
                  <a:pt x="68225" y="91951"/>
                  <a:pt x="68587" y="91957"/>
                  <a:pt x="68950" y="91970"/>
                </a:cubicBezTo>
                <a:cubicBezTo>
                  <a:pt x="76355" y="92270"/>
                  <a:pt x="83727" y="95606"/>
                  <a:pt x="92199" y="102544"/>
                </a:cubicBezTo>
                <a:cubicBezTo>
                  <a:pt x="93067" y="103278"/>
                  <a:pt x="94001" y="104012"/>
                  <a:pt x="94835" y="104713"/>
                </a:cubicBezTo>
                <a:cubicBezTo>
                  <a:pt x="99405" y="108549"/>
                  <a:pt x="104075" y="112518"/>
                  <a:pt x="109645" y="114853"/>
                </a:cubicBezTo>
                <a:cubicBezTo>
                  <a:pt x="112180" y="115954"/>
                  <a:pt x="114816" y="116488"/>
                  <a:pt x="117518" y="116488"/>
                </a:cubicBezTo>
                <a:cubicBezTo>
                  <a:pt x="120520" y="116488"/>
                  <a:pt x="123589" y="115821"/>
                  <a:pt x="126657" y="114353"/>
                </a:cubicBezTo>
                <a:cubicBezTo>
                  <a:pt x="131030" y="112406"/>
                  <a:pt x="135377" y="109088"/>
                  <a:pt x="138995" y="104856"/>
                </a:cubicBezTo>
                <a:lnTo>
                  <a:pt x="138995" y="104856"/>
                </a:lnTo>
                <a:cubicBezTo>
                  <a:pt x="135328" y="109090"/>
                  <a:pt x="131014" y="112427"/>
                  <a:pt x="126591" y="114353"/>
                </a:cubicBezTo>
                <a:cubicBezTo>
                  <a:pt x="123572" y="115669"/>
                  <a:pt x="120525" y="116330"/>
                  <a:pt x="117538" y="116330"/>
                </a:cubicBezTo>
                <a:cubicBezTo>
                  <a:pt x="114848" y="116330"/>
                  <a:pt x="112207" y="115795"/>
                  <a:pt x="109679" y="114720"/>
                </a:cubicBezTo>
                <a:cubicBezTo>
                  <a:pt x="104175" y="112385"/>
                  <a:pt x="99471" y="108482"/>
                  <a:pt x="94901" y="104646"/>
                </a:cubicBezTo>
                <a:cubicBezTo>
                  <a:pt x="94034" y="103945"/>
                  <a:pt x="93167" y="103178"/>
                  <a:pt x="92300" y="102478"/>
                </a:cubicBezTo>
                <a:cubicBezTo>
                  <a:pt x="83827" y="95506"/>
                  <a:pt x="76388" y="92137"/>
                  <a:pt x="68950" y="91870"/>
                </a:cubicBezTo>
                <a:lnTo>
                  <a:pt x="67849" y="91870"/>
                </a:lnTo>
                <a:cubicBezTo>
                  <a:pt x="63512" y="91870"/>
                  <a:pt x="59209" y="92804"/>
                  <a:pt x="55106" y="93671"/>
                </a:cubicBezTo>
                <a:cubicBezTo>
                  <a:pt x="52171" y="94272"/>
                  <a:pt x="49169" y="94872"/>
                  <a:pt x="46167" y="95206"/>
                </a:cubicBezTo>
                <a:cubicBezTo>
                  <a:pt x="44411" y="95388"/>
                  <a:pt x="42663" y="95478"/>
                  <a:pt x="40933" y="95478"/>
                </a:cubicBezTo>
                <a:cubicBezTo>
                  <a:pt x="33460" y="95478"/>
                  <a:pt x="26333" y="93799"/>
                  <a:pt x="20482" y="90603"/>
                </a:cubicBezTo>
                <a:cubicBezTo>
                  <a:pt x="12576" y="86266"/>
                  <a:pt x="6472" y="79261"/>
                  <a:pt x="3336" y="70822"/>
                </a:cubicBezTo>
                <a:cubicBezTo>
                  <a:pt x="267" y="62449"/>
                  <a:pt x="167" y="53142"/>
                  <a:pt x="3136" y="44603"/>
                </a:cubicBezTo>
                <a:cubicBezTo>
                  <a:pt x="7139" y="33061"/>
                  <a:pt x="16779" y="23621"/>
                  <a:pt x="31790" y="16616"/>
                </a:cubicBezTo>
                <a:lnTo>
                  <a:pt x="33357" y="15882"/>
                </a:lnTo>
                <a:cubicBezTo>
                  <a:pt x="46934" y="9545"/>
                  <a:pt x="60944" y="2973"/>
                  <a:pt x="75955" y="805"/>
                </a:cubicBezTo>
                <a:cubicBezTo>
                  <a:pt x="78873" y="380"/>
                  <a:pt x="81782" y="168"/>
                  <a:pt x="84673" y="168"/>
                </a:cubicBezTo>
                <a:cubicBezTo>
                  <a:pt x="89945" y="168"/>
                  <a:pt x="95154" y="872"/>
                  <a:pt x="100239" y="2273"/>
                </a:cubicBezTo>
                <a:cubicBezTo>
                  <a:pt x="108044" y="4441"/>
                  <a:pt x="115349" y="8144"/>
                  <a:pt x="121987" y="13414"/>
                </a:cubicBezTo>
                <a:cubicBezTo>
                  <a:pt x="122988" y="14215"/>
                  <a:pt x="123989" y="15048"/>
                  <a:pt x="124923" y="15916"/>
                </a:cubicBezTo>
                <a:cubicBezTo>
                  <a:pt x="125190" y="16116"/>
                  <a:pt x="125423" y="16316"/>
                  <a:pt x="125690" y="16583"/>
                </a:cubicBezTo>
                <a:cubicBezTo>
                  <a:pt x="131227" y="21787"/>
                  <a:pt x="136231" y="28258"/>
                  <a:pt x="140234" y="35296"/>
                </a:cubicBezTo>
                <a:cubicBezTo>
                  <a:pt x="144270" y="42468"/>
                  <a:pt x="147272" y="50340"/>
                  <a:pt x="148940" y="58013"/>
                </a:cubicBezTo>
                <a:cubicBezTo>
                  <a:pt x="150741" y="66285"/>
                  <a:pt x="150941" y="74291"/>
                  <a:pt x="149674" y="81763"/>
                </a:cubicBezTo>
                <a:cubicBezTo>
                  <a:pt x="148421" y="88982"/>
                  <a:pt x="145727" y="95588"/>
                  <a:pt x="141665" y="101413"/>
                </a:cubicBezTo>
                <a:lnTo>
                  <a:pt x="141665" y="101413"/>
                </a:lnTo>
                <a:cubicBezTo>
                  <a:pt x="145752" y="95618"/>
                  <a:pt x="148484" y="88962"/>
                  <a:pt x="149741" y="81663"/>
                </a:cubicBezTo>
                <a:cubicBezTo>
                  <a:pt x="151041" y="74157"/>
                  <a:pt x="150841" y="66185"/>
                  <a:pt x="149040" y="57879"/>
                </a:cubicBezTo>
                <a:cubicBezTo>
                  <a:pt x="147372" y="50174"/>
                  <a:pt x="144370" y="42335"/>
                  <a:pt x="140267" y="35130"/>
                </a:cubicBezTo>
                <a:cubicBezTo>
                  <a:pt x="136264" y="28091"/>
                  <a:pt x="131261" y="21620"/>
                  <a:pt x="125723" y="16416"/>
                </a:cubicBezTo>
                <a:cubicBezTo>
                  <a:pt x="125490" y="16183"/>
                  <a:pt x="125223" y="15949"/>
                  <a:pt x="124990" y="15749"/>
                </a:cubicBezTo>
                <a:cubicBezTo>
                  <a:pt x="124022" y="14915"/>
                  <a:pt x="123021" y="14014"/>
                  <a:pt x="122021" y="13247"/>
                </a:cubicBezTo>
                <a:cubicBezTo>
                  <a:pt x="115383" y="7977"/>
                  <a:pt x="108044" y="4274"/>
                  <a:pt x="100239" y="2106"/>
                </a:cubicBezTo>
                <a:cubicBezTo>
                  <a:pt x="95154" y="706"/>
                  <a:pt x="89945" y="1"/>
                  <a:pt x="84655" y="1"/>
                </a:cubicBez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title"/>
          </p:nvPr>
        </p:nvSpPr>
        <p:spPr>
          <a:xfrm>
            <a:off x="1845475" y="1645920"/>
            <a:ext cx="3067200" cy="58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1"/>
          </p:nvPr>
        </p:nvSpPr>
        <p:spPr>
          <a:xfrm>
            <a:off x="1856225" y="2517645"/>
            <a:ext cx="3119100" cy="182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690575" y="445025"/>
            <a:ext cx="7740000" cy="58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9"/>
          <p:cNvSpPr txBox="1">
            <a:spLocks noGrp="1"/>
          </p:cNvSpPr>
          <p:nvPr>
            <p:ph type="subTitle" idx="1"/>
          </p:nvPr>
        </p:nvSpPr>
        <p:spPr>
          <a:xfrm>
            <a:off x="727675" y="1828800"/>
            <a:ext cx="3653700" cy="28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43" name="Google Shape;243;p19"/>
          <p:cNvGrpSpPr/>
          <p:nvPr/>
        </p:nvGrpSpPr>
        <p:grpSpPr>
          <a:xfrm rot="-3138234">
            <a:off x="8605498" y="-400938"/>
            <a:ext cx="709280" cy="2027491"/>
            <a:chOff x="8381690" y="1770954"/>
            <a:chExt cx="709248" cy="2027402"/>
          </a:xfrm>
        </p:grpSpPr>
        <p:sp>
          <p:nvSpPr>
            <p:cNvPr id="244" name="Google Shape;244;p19"/>
            <p:cNvSpPr/>
            <p:nvPr/>
          </p:nvSpPr>
          <p:spPr>
            <a:xfrm>
              <a:off x="8622834" y="2053339"/>
              <a:ext cx="285801" cy="1745016"/>
            </a:xfrm>
            <a:custGeom>
              <a:avLst/>
              <a:gdLst/>
              <a:ahLst/>
              <a:cxnLst/>
              <a:rect l="l" t="t" r="r" b="b"/>
              <a:pathLst>
                <a:path w="1088" h="6643" fill="none" extrusionOk="0">
                  <a:moveTo>
                    <a:pt x="113" y="0"/>
                  </a:moveTo>
                  <a:cubicBezTo>
                    <a:pt x="1087" y="2073"/>
                    <a:pt x="1054" y="4615"/>
                    <a:pt x="1" y="6642"/>
                  </a:cubicBezTo>
                </a:path>
              </a:pathLst>
            </a:custGeom>
            <a:solidFill>
              <a:schemeClr val="accent4"/>
            </a:solidFill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8459445" y="1770954"/>
              <a:ext cx="346219" cy="494373"/>
            </a:xfrm>
            <a:custGeom>
              <a:avLst/>
              <a:gdLst/>
              <a:ahLst/>
              <a:cxnLst/>
              <a:rect l="l" t="t" r="r" b="b"/>
              <a:pathLst>
                <a:path w="1318" h="1882" extrusionOk="0">
                  <a:moveTo>
                    <a:pt x="108" y="0"/>
                  </a:moveTo>
                  <a:cubicBezTo>
                    <a:pt x="107" y="0"/>
                    <a:pt x="0" y="1224"/>
                    <a:pt x="1060" y="1882"/>
                  </a:cubicBezTo>
                  <a:cubicBezTo>
                    <a:pt x="1060" y="1882"/>
                    <a:pt x="1317" y="549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8711096" y="1994498"/>
              <a:ext cx="290792" cy="432642"/>
            </a:xfrm>
            <a:custGeom>
              <a:avLst/>
              <a:gdLst/>
              <a:ahLst/>
              <a:cxnLst/>
              <a:rect l="l" t="t" r="r" b="b"/>
              <a:pathLst>
                <a:path w="1107" h="1647" extrusionOk="0">
                  <a:moveTo>
                    <a:pt x="897" y="0"/>
                  </a:moveTo>
                  <a:cubicBezTo>
                    <a:pt x="897" y="0"/>
                    <a:pt x="897" y="0"/>
                    <a:pt x="896" y="1"/>
                  </a:cubicBezTo>
                  <a:lnTo>
                    <a:pt x="896" y="1"/>
                  </a:lnTo>
                  <a:cubicBezTo>
                    <a:pt x="897" y="1"/>
                    <a:pt x="897" y="1"/>
                    <a:pt x="897" y="0"/>
                  </a:cubicBezTo>
                  <a:cubicBezTo>
                    <a:pt x="897" y="0"/>
                    <a:pt x="897" y="0"/>
                    <a:pt x="897" y="0"/>
                  </a:cubicBezTo>
                  <a:close/>
                  <a:moveTo>
                    <a:pt x="896" y="1"/>
                  </a:moveTo>
                  <a:cubicBezTo>
                    <a:pt x="1" y="785"/>
                    <a:pt x="281" y="1647"/>
                    <a:pt x="281" y="1647"/>
                  </a:cubicBezTo>
                  <a:cubicBezTo>
                    <a:pt x="1107" y="1052"/>
                    <a:pt x="893" y="24"/>
                    <a:pt x="8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8381690" y="2283450"/>
              <a:ext cx="403221" cy="158924"/>
            </a:xfrm>
            <a:custGeom>
              <a:avLst/>
              <a:gdLst/>
              <a:ahLst/>
              <a:cxnLst/>
              <a:rect l="l" t="t" r="r" b="b"/>
              <a:pathLst>
                <a:path w="1535" h="605" extrusionOk="0">
                  <a:moveTo>
                    <a:pt x="569" y="1"/>
                  </a:moveTo>
                  <a:cubicBezTo>
                    <a:pt x="404" y="1"/>
                    <a:pt x="215" y="32"/>
                    <a:pt x="0" y="110"/>
                  </a:cubicBezTo>
                  <a:cubicBezTo>
                    <a:pt x="10" y="110"/>
                    <a:pt x="386" y="604"/>
                    <a:pt x="1102" y="604"/>
                  </a:cubicBezTo>
                  <a:cubicBezTo>
                    <a:pt x="1234" y="604"/>
                    <a:pt x="1379" y="587"/>
                    <a:pt x="1535" y="547"/>
                  </a:cubicBezTo>
                  <a:cubicBezTo>
                    <a:pt x="1535" y="547"/>
                    <a:pt x="1258" y="1"/>
                    <a:pt x="56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8814069" y="2359366"/>
              <a:ext cx="276870" cy="332559"/>
            </a:xfrm>
            <a:custGeom>
              <a:avLst/>
              <a:gdLst/>
              <a:ahLst/>
              <a:cxnLst/>
              <a:rect l="l" t="t" r="r" b="b"/>
              <a:pathLst>
                <a:path w="1054" h="1266" extrusionOk="0">
                  <a:moveTo>
                    <a:pt x="863" y="0"/>
                  </a:moveTo>
                  <a:cubicBezTo>
                    <a:pt x="1" y="325"/>
                    <a:pt x="57" y="1266"/>
                    <a:pt x="57" y="1266"/>
                  </a:cubicBezTo>
                  <a:cubicBezTo>
                    <a:pt x="1054" y="908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8834821" y="2676951"/>
              <a:ext cx="250339" cy="235628"/>
            </a:xfrm>
            <a:custGeom>
              <a:avLst/>
              <a:gdLst/>
              <a:ahLst/>
              <a:cxnLst/>
              <a:rect l="l" t="t" r="r" b="b"/>
              <a:pathLst>
                <a:path w="953" h="897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46" y="57"/>
                    <a:pt x="0" y="897"/>
                    <a:pt x="0" y="897"/>
                  </a:cubicBezTo>
                  <a:cubicBezTo>
                    <a:pt x="874" y="852"/>
                    <a:pt x="952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8463910" y="2542457"/>
              <a:ext cx="365132" cy="159187"/>
            </a:xfrm>
            <a:custGeom>
              <a:avLst/>
              <a:gdLst/>
              <a:ahLst/>
              <a:cxnLst/>
              <a:rect l="l" t="t" r="r" b="b"/>
              <a:pathLst>
                <a:path w="1390" h="606" extrusionOk="0">
                  <a:moveTo>
                    <a:pt x="399" y="1"/>
                  </a:moveTo>
                  <a:cubicBezTo>
                    <a:pt x="280" y="1"/>
                    <a:pt x="148" y="13"/>
                    <a:pt x="1" y="43"/>
                  </a:cubicBezTo>
                  <a:cubicBezTo>
                    <a:pt x="1" y="62"/>
                    <a:pt x="327" y="605"/>
                    <a:pt x="1054" y="605"/>
                  </a:cubicBezTo>
                  <a:cubicBezTo>
                    <a:pt x="1158" y="605"/>
                    <a:pt x="1270" y="594"/>
                    <a:pt x="1390" y="569"/>
                  </a:cubicBezTo>
                  <a:cubicBezTo>
                    <a:pt x="1390" y="569"/>
                    <a:pt x="1195" y="1"/>
                    <a:pt x="39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8563993" y="2775720"/>
              <a:ext cx="271091" cy="141325"/>
            </a:xfrm>
            <a:custGeom>
              <a:avLst/>
              <a:gdLst/>
              <a:ahLst/>
              <a:cxnLst/>
              <a:rect l="l" t="t" r="r" b="b"/>
              <a:pathLst>
                <a:path w="1032" h="538" extrusionOk="0">
                  <a:moveTo>
                    <a:pt x="261" y="1"/>
                  </a:moveTo>
                  <a:cubicBezTo>
                    <a:pt x="182" y="1"/>
                    <a:pt x="96" y="9"/>
                    <a:pt x="1" y="28"/>
                  </a:cubicBezTo>
                  <a:cubicBezTo>
                    <a:pt x="1" y="28"/>
                    <a:pt x="103" y="537"/>
                    <a:pt x="803" y="537"/>
                  </a:cubicBezTo>
                  <a:cubicBezTo>
                    <a:pt x="873" y="537"/>
                    <a:pt x="949" y="532"/>
                    <a:pt x="1031" y="521"/>
                  </a:cubicBezTo>
                  <a:cubicBezTo>
                    <a:pt x="1031" y="521"/>
                    <a:pt x="881" y="1"/>
                    <a:pt x="26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19"/>
          <p:cNvSpPr/>
          <p:nvPr/>
        </p:nvSpPr>
        <p:spPr>
          <a:xfrm>
            <a:off x="5548491" y="3553246"/>
            <a:ext cx="3842819" cy="1554307"/>
          </a:xfrm>
          <a:custGeom>
            <a:avLst/>
            <a:gdLst/>
            <a:ahLst/>
            <a:cxnLst/>
            <a:rect l="l" t="t" r="r" b="b"/>
            <a:pathLst>
              <a:path w="14629" h="5917" extrusionOk="0">
                <a:moveTo>
                  <a:pt x="11407" y="1"/>
                </a:moveTo>
                <a:cubicBezTo>
                  <a:pt x="10896" y="1"/>
                  <a:pt x="10390" y="297"/>
                  <a:pt x="10081" y="719"/>
                </a:cubicBezTo>
                <a:cubicBezTo>
                  <a:pt x="9722" y="1234"/>
                  <a:pt x="9622" y="1895"/>
                  <a:pt x="9678" y="2511"/>
                </a:cubicBezTo>
                <a:cubicBezTo>
                  <a:pt x="9728" y="3067"/>
                  <a:pt x="9797" y="3706"/>
                  <a:pt x="9958" y="4253"/>
                </a:cubicBezTo>
                <a:lnTo>
                  <a:pt x="9958" y="4253"/>
                </a:lnTo>
                <a:cubicBezTo>
                  <a:pt x="9872" y="4039"/>
                  <a:pt x="9724" y="3847"/>
                  <a:pt x="9521" y="3732"/>
                </a:cubicBezTo>
                <a:cubicBezTo>
                  <a:pt x="9349" y="3623"/>
                  <a:pt x="9145" y="3563"/>
                  <a:pt x="8942" y="3563"/>
                </a:cubicBezTo>
                <a:cubicBezTo>
                  <a:pt x="8854" y="3563"/>
                  <a:pt x="8766" y="3574"/>
                  <a:pt x="8681" y="3598"/>
                </a:cubicBezTo>
                <a:cubicBezTo>
                  <a:pt x="8378" y="3687"/>
                  <a:pt x="8110" y="3934"/>
                  <a:pt x="7998" y="4247"/>
                </a:cubicBezTo>
                <a:cubicBezTo>
                  <a:pt x="7886" y="4550"/>
                  <a:pt x="7762" y="4931"/>
                  <a:pt x="7953" y="5199"/>
                </a:cubicBezTo>
                <a:cubicBezTo>
                  <a:pt x="7595" y="4739"/>
                  <a:pt x="7032" y="4475"/>
                  <a:pt x="6451" y="4475"/>
                </a:cubicBezTo>
                <a:cubicBezTo>
                  <a:pt x="6395" y="4475"/>
                  <a:pt x="6340" y="4478"/>
                  <a:pt x="6284" y="4483"/>
                </a:cubicBezTo>
                <a:cubicBezTo>
                  <a:pt x="5993" y="4516"/>
                  <a:pt x="5701" y="4628"/>
                  <a:pt x="5522" y="4852"/>
                </a:cubicBezTo>
                <a:cubicBezTo>
                  <a:pt x="5332" y="5076"/>
                  <a:pt x="5242" y="5435"/>
                  <a:pt x="5433" y="5647"/>
                </a:cubicBezTo>
                <a:cubicBezTo>
                  <a:pt x="5267" y="5482"/>
                  <a:pt x="5001" y="5395"/>
                  <a:pt x="4741" y="5395"/>
                </a:cubicBezTo>
                <a:cubicBezTo>
                  <a:pt x="4560" y="5395"/>
                  <a:pt x="4383" y="5437"/>
                  <a:pt x="4245" y="5524"/>
                </a:cubicBezTo>
                <a:cubicBezTo>
                  <a:pt x="4245" y="5300"/>
                  <a:pt x="4133" y="5054"/>
                  <a:pt x="3932" y="4942"/>
                </a:cubicBezTo>
                <a:cubicBezTo>
                  <a:pt x="3852" y="4890"/>
                  <a:pt x="3759" y="4866"/>
                  <a:pt x="3665" y="4866"/>
                </a:cubicBezTo>
                <a:cubicBezTo>
                  <a:pt x="3534" y="4866"/>
                  <a:pt x="3402" y="4913"/>
                  <a:pt x="3304" y="4998"/>
                </a:cubicBezTo>
                <a:cubicBezTo>
                  <a:pt x="3136" y="5155"/>
                  <a:pt x="3092" y="5491"/>
                  <a:pt x="3260" y="5659"/>
                </a:cubicBezTo>
                <a:cubicBezTo>
                  <a:pt x="3076" y="5533"/>
                  <a:pt x="2842" y="5472"/>
                  <a:pt x="2607" y="5472"/>
                </a:cubicBezTo>
                <a:cubicBezTo>
                  <a:pt x="2297" y="5472"/>
                  <a:pt x="1985" y="5578"/>
                  <a:pt x="1781" y="5782"/>
                </a:cubicBezTo>
                <a:cubicBezTo>
                  <a:pt x="1479" y="5616"/>
                  <a:pt x="1159" y="5433"/>
                  <a:pt x="823" y="5433"/>
                </a:cubicBezTo>
                <a:cubicBezTo>
                  <a:pt x="773" y="5433"/>
                  <a:pt x="723" y="5437"/>
                  <a:pt x="672" y="5446"/>
                </a:cubicBezTo>
                <a:cubicBezTo>
                  <a:pt x="437" y="5491"/>
                  <a:pt x="123" y="5703"/>
                  <a:pt x="0" y="5916"/>
                </a:cubicBezTo>
                <a:lnTo>
                  <a:pt x="14583" y="5916"/>
                </a:lnTo>
                <a:cubicBezTo>
                  <a:pt x="14617" y="5491"/>
                  <a:pt x="14628" y="5043"/>
                  <a:pt x="14572" y="4651"/>
                </a:cubicBezTo>
                <a:cubicBezTo>
                  <a:pt x="14505" y="4247"/>
                  <a:pt x="14303" y="3844"/>
                  <a:pt x="13990" y="3587"/>
                </a:cubicBezTo>
                <a:cubicBezTo>
                  <a:pt x="13810" y="3455"/>
                  <a:pt x="13582" y="3387"/>
                  <a:pt x="13353" y="3387"/>
                </a:cubicBezTo>
                <a:cubicBezTo>
                  <a:pt x="13156" y="3387"/>
                  <a:pt x="12958" y="3438"/>
                  <a:pt x="12791" y="3542"/>
                </a:cubicBezTo>
                <a:cubicBezTo>
                  <a:pt x="12937" y="2870"/>
                  <a:pt x="13071" y="2186"/>
                  <a:pt x="12948" y="1514"/>
                </a:cubicBezTo>
                <a:cubicBezTo>
                  <a:pt x="12825" y="842"/>
                  <a:pt x="12377" y="182"/>
                  <a:pt x="11705" y="36"/>
                </a:cubicBezTo>
                <a:cubicBezTo>
                  <a:pt x="11606" y="12"/>
                  <a:pt x="11507" y="1"/>
                  <a:pt x="114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 flipH="1">
            <a:off x="8430764" y="2963385"/>
            <a:ext cx="1175692" cy="1877659"/>
          </a:xfrm>
          <a:custGeom>
            <a:avLst/>
            <a:gdLst/>
            <a:ahLst/>
            <a:cxnLst/>
            <a:rect l="l" t="t" r="r" b="b"/>
            <a:pathLst>
              <a:path w="10110" h="16146" extrusionOk="0">
                <a:moveTo>
                  <a:pt x="3881" y="0"/>
                </a:moveTo>
                <a:cubicBezTo>
                  <a:pt x="3833" y="0"/>
                  <a:pt x="3785" y="3"/>
                  <a:pt x="3736" y="8"/>
                </a:cubicBezTo>
                <a:cubicBezTo>
                  <a:pt x="2224" y="176"/>
                  <a:pt x="2818" y="2540"/>
                  <a:pt x="3154" y="3447"/>
                </a:cubicBezTo>
                <a:cubicBezTo>
                  <a:pt x="3244" y="3705"/>
                  <a:pt x="3434" y="4074"/>
                  <a:pt x="3400" y="4354"/>
                </a:cubicBezTo>
                <a:cubicBezTo>
                  <a:pt x="3373" y="4583"/>
                  <a:pt x="3274" y="4699"/>
                  <a:pt x="3148" y="4699"/>
                </a:cubicBezTo>
                <a:cubicBezTo>
                  <a:pt x="3064" y="4699"/>
                  <a:pt x="2968" y="4648"/>
                  <a:pt x="2874" y="4545"/>
                </a:cubicBezTo>
                <a:cubicBezTo>
                  <a:pt x="2650" y="4298"/>
                  <a:pt x="2650" y="3929"/>
                  <a:pt x="2381" y="3682"/>
                </a:cubicBezTo>
                <a:cubicBezTo>
                  <a:pt x="2101" y="3425"/>
                  <a:pt x="1675" y="3290"/>
                  <a:pt x="1317" y="3279"/>
                </a:cubicBezTo>
                <a:cubicBezTo>
                  <a:pt x="1306" y="3279"/>
                  <a:pt x="1296" y="3279"/>
                  <a:pt x="1285" y="3279"/>
                </a:cubicBezTo>
                <a:cubicBezTo>
                  <a:pt x="489" y="3279"/>
                  <a:pt x="527" y="4104"/>
                  <a:pt x="880" y="4657"/>
                </a:cubicBezTo>
                <a:cubicBezTo>
                  <a:pt x="1261" y="5228"/>
                  <a:pt x="2056" y="5228"/>
                  <a:pt x="2516" y="5732"/>
                </a:cubicBezTo>
                <a:cubicBezTo>
                  <a:pt x="2717" y="5956"/>
                  <a:pt x="2941" y="6258"/>
                  <a:pt x="2661" y="6449"/>
                </a:cubicBezTo>
                <a:cubicBezTo>
                  <a:pt x="2589" y="6496"/>
                  <a:pt x="2505" y="6514"/>
                  <a:pt x="2413" y="6514"/>
                </a:cubicBezTo>
                <a:cubicBezTo>
                  <a:pt x="2133" y="6514"/>
                  <a:pt x="1789" y="6343"/>
                  <a:pt x="1552" y="6292"/>
                </a:cubicBezTo>
                <a:cubicBezTo>
                  <a:pt x="1318" y="6241"/>
                  <a:pt x="1066" y="6200"/>
                  <a:pt x="840" y="6200"/>
                </a:cubicBezTo>
                <a:cubicBezTo>
                  <a:pt x="365" y="6200"/>
                  <a:pt x="1" y="6382"/>
                  <a:pt x="130" y="7042"/>
                </a:cubicBezTo>
                <a:cubicBezTo>
                  <a:pt x="275" y="7905"/>
                  <a:pt x="824" y="8129"/>
                  <a:pt x="1563" y="8207"/>
                </a:cubicBezTo>
                <a:cubicBezTo>
                  <a:pt x="2236" y="8274"/>
                  <a:pt x="2930" y="8599"/>
                  <a:pt x="3434" y="9081"/>
                </a:cubicBezTo>
                <a:cubicBezTo>
                  <a:pt x="3624" y="9271"/>
                  <a:pt x="4117" y="9787"/>
                  <a:pt x="3636" y="9899"/>
                </a:cubicBezTo>
                <a:cubicBezTo>
                  <a:pt x="3611" y="9905"/>
                  <a:pt x="3585" y="9908"/>
                  <a:pt x="3558" y="9908"/>
                </a:cubicBezTo>
                <a:cubicBezTo>
                  <a:pt x="3217" y="9908"/>
                  <a:pt x="2763" y="9406"/>
                  <a:pt x="2493" y="9260"/>
                </a:cubicBezTo>
                <a:cubicBezTo>
                  <a:pt x="2224" y="9117"/>
                  <a:pt x="1829" y="8942"/>
                  <a:pt x="1509" y="8942"/>
                </a:cubicBezTo>
                <a:cubicBezTo>
                  <a:pt x="1229" y="8942"/>
                  <a:pt x="1007" y="9076"/>
                  <a:pt x="981" y="9484"/>
                </a:cubicBezTo>
                <a:cubicBezTo>
                  <a:pt x="914" y="10145"/>
                  <a:pt x="1339" y="11007"/>
                  <a:pt x="1877" y="11399"/>
                </a:cubicBezTo>
                <a:cubicBezTo>
                  <a:pt x="2076" y="11551"/>
                  <a:pt x="2306" y="11599"/>
                  <a:pt x="2550" y="11599"/>
                </a:cubicBezTo>
                <a:cubicBezTo>
                  <a:pt x="2973" y="11599"/>
                  <a:pt x="3436" y="11454"/>
                  <a:pt x="3848" y="11454"/>
                </a:cubicBezTo>
                <a:cubicBezTo>
                  <a:pt x="3867" y="11454"/>
                  <a:pt x="3886" y="11455"/>
                  <a:pt x="3904" y="11455"/>
                </a:cubicBezTo>
                <a:cubicBezTo>
                  <a:pt x="4274" y="11467"/>
                  <a:pt x="4621" y="11579"/>
                  <a:pt x="4890" y="11836"/>
                </a:cubicBezTo>
                <a:cubicBezTo>
                  <a:pt x="5181" y="12127"/>
                  <a:pt x="5088" y="12330"/>
                  <a:pt x="4803" y="12330"/>
                </a:cubicBezTo>
                <a:cubicBezTo>
                  <a:pt x="4737" y="12330"/>
                  <a:pt x="4661" y="12319"/>
                  <a:pt x="4576" y="12295"/>
                </a:cubicBezTo>
                <a:cubicBezTo>
                  <a:pt x="4250" y="12195"/>
                  <a:pt x="3732" y="11889"/>
                  <a:pt x="3365" y="11889"/>
                </a:cubicBezTo>
                <a:cubicBezTo>
                  <a:pt x="3115" y="11889"/>
                  <a:pt x="2934" y="12031"/>
                  <a:pt x="2930" y="12475"/>
                </a:cubicBezTo>
                <a:cubicBezTo>
                  <a:pt x="2930" y="13281"/>
                  <a:pt x="3658" y="13920"/>
                  <a:pt x="4364" y="14132"/>
                </a:cubicBezTo>
                <a:cubicBezTo>
                  <a:pt x="4511" y="14174"/>
                  <a:pt x="4655" y="14190"/>
                  <a:pt x="4798" y="14190"/>
                </a:cubicBezTo>
                <a:cubicBezTo>
                  <a:pt x="5258" y="14190"/>
                  <a:pt x="5699" y="14025"/>
                  <a:pt x="6153" y="14025"/>
                </a:cubicBezTo>
                <a:cubicBezTo>
                  <a:pt x="6203" y="14025"/>
                  <a:pt x="6252" y="14027"/>
                  <a:pt x="6301" y="14032"/>
                </a:cubicBezTo>
                <a:cubicBezTo>
                  <a:pt x="6481" y="14043"/>
                  <a:pt x="6660" y="14076"/>
                  <a:pt x="6705" y="14300"/>
                </a:cubicBezTo>
                <a:cubicBezTo>
                  <a:pt x="6156" y="14480"/>
                  <a:pt x="5136" y="14233"/>
                  <a:pt x="5036" y="14984"/>
                </a:cubicBezTo>
                <a:cubicBezTo>
                  <a:pt x="4946" y="15656"/>
                  <a:pt x="5641" y="16081"/>
                  <a:pt x="6257" y="16137"/>
                </a:cubicBezTo>
                <a:cubicBezTo>
                  <a:pt x="6323" y="16143"/>
                  <a:pt x="6388" y="16146"/>
                  <a:pt x="6451" y="16146"/>
                </a:cubicBezTo>
                <a:cubicBezTo>
                  <a:pt x="7146" y="16146"/>
                  <a:pt x="7723" y="15824"/>
                  <a:pt x="8317" y="15465"/>
                </a:cubicBezTo>
                <a:cubicBezTo>
                  <a:pt x="8922" y="15096"/>
                  <a:pt x="9146" y="14435"/>
                  <a:pt x="9382" y="13785"/>
                </a:cubicBezTo>
                <a:cubicBezTo>
                  <a:pt x="9684" y="12956"/>
                  <a:pt x="10110" y="11791"/>
                  <a:pt x="9617" y="10951"/>
                </a:cubicBezTo>
                <a:cubicBezTo>
                  <a:pt x="9435" y="10647"/>
                  <a:pt x="9109" y="10464"/>
                  <a:pt x="8806" y="10464"/>
                </a:cubicBezTo>
                <a:cubicBezTo>
                  <a:pt x="8530" y="10464"/>
                  <a:pt x="8273" y="10616"/>
                  <a:pt x="8161" y="10963"/>
                </a:cubicBezTo>
                <a:cubicBezTo>
                  <a:pt x="8037" y="11343"/>
                  <a:pt x="8250" y="11601"/>
                  <a:pt x="8317" y="11948"/>
                </a:cubicBezTo>
                <a:cubicBezTo>
                  <a:pt x="8357" y="12178"/>
                  <a:pt x="8296" y="12431"/>
                  <a:pt x="8137" y="12431"/>
                </a:cubicBezTo>
                <a:cubicBezTo>
                  <a:pt x="8071" y="12431"/>
                  <a:pt x="7990" y="12389"/>
                  <a:pt x="7892" y="12284"/>
                </a:cubicBezTo>
                <a:cubicBezTo>
                  <a:pt x="7421" y="11747"/>
                  <a:pt x="8049" y="10615"/>
                  <a:pt x="8205" y="10100"/>
                </a:cubicBezTo>
                <a:cubicBezTo>
                  <a:pt x="8385" y="9439"/>
                  <a:pt x="8597" y="8073"/>
                  <a:pt x="7612" y="7938"/>
                </a:cubicBezTo>
                <a:cubicBezTo>
                  <a:pt x="7573" y="7933"/>
                  <a:pt x="7537" y="7931"/>
                  <a:pt x="7502" y="7931"/>
                </a:cubicBezTo>
                <a:cubicBezTo>
                  <a:pt x="6781" y="7931"/>
                  <a:pt x="6868" y="9003"/>
                  <a:pt x="6772" y="9473"/>
                </a:cubicBezTo>
                <a:cubicBezTo>
                  <a:pt x="6737" y="9663"/>
                  <a:pt x="6643" y="9762"/>
                  <a:pt x="6539" y="9762"/>
                </a:cubicBezTo>
                <a:cubicBezTo>
                  <a:pt x="6440" y="9762"/>
                  <a:pt x="6333" y="9675"/>
                  <a:pt x="6257" y="9495"/>
                </a:cubicBezTo>
                <a:cubicBezTo>
                  <a:pt x="6145" y="9227"/>
                  <a:pt x="6268" y="8778"/>
                  <a:pt x="6369" y="8521"/>
                </a:cubicBezTo>
                <a:cubicBezTo>
                  <a:pt x="6716" y="7580"/>
                  <a:pt x="7433" y="7031"/>
                  <a:pt x="7332" y="5911"/>
                </a:cubicBezTo>
                <a:cubicBezTo>
                  <a:pt x="7299" y="5484"/>
                  <a:pt x="7212" y="4992"/>
                  <a:pt x="6716" y="4992"/>
                </a:cubicBezTo>
                <a:cubicBezTo>
                  <a:pt x="6705" y="4992"/>
                  <a:pt x="6694" y="4992"/>
                  <a:pt x="6682" y="4993"/>
                </a:cubicBezTo>
                <a:cubicBezTo>
                  <a:pt x="6257" y="5004"/>
                  <a:pt x="6133" y="5329"/>
                  <a:pt x="6021" y="5665"/>
                </a:cubicBezTo>
                <a:cubicBezTo>
                  <a:pt x="5909" y="5956"/>
                  <a:pt x="5909" y="6572"/>
                  <a:pt x="5573" y="6695"/>
                </a:cubicBezTo>
                <a:cubicBezTo>
                  <a:pt x="5514" y="6718"/>
                  <a:pt x="5463" y="6729"/>
                  <a:pt x="5417" y="6729"/>
                </a:cubicBezTo>
                <a:cubicBezTo>
                  <a:pt x="5135" y="6729"/>
                  <a:pt x="5104" y="6325"/>
                  <a:pt x="5181" y="6113"/>
                </a:cubicBezTo>
                <a:cubicBezTo>
                  <a:pt x="5450" y="5340"/>
                  <a:pt x="6268" y="4970"/>
                  <a:pt x="6716" y="4343"/>
                </a:cubicBezTo>
                <a:cubicBezTo>
                  <a:pt x="7130" y="3783"/>
                  <a:pt x="7444" y="2226"/>
                  <a:pt x="6413" y="2092"/>
                </a:cubicBezTo>
                <a:cubicBezTo>
                  <a:pt x="6384" y="2088"/>
                  <a:pt x="6356" y="2086"/>
                  <a:pt x="6328" y="2086"/>
                </a:cubicBezTo>
                <a:cubicBezTo>
                  <a:pt x="5689" y="2086"/>
                  <a:pt x="5477" y="3165"/>
                  <a:pt x="5316" y="3626"/>
                </a:cubicBezTo>
                <a:cubicBezTo>
                  <a:pt x="5237" y="3884"/>
                  <a:pt x="5136" y="4231"/>
                  <a:pt x="4868" y="4343"/>
                </a:cubicBezTo>
                <a:cubicBezTo>
                  <a:pt x="4800" y="4371"/>
                  <a:pt x="4748" y="4384"/>
                  <a:pt x="4709" y="4384"/>
                </a:cubicBezTo>
                <a:cubicBezTo>
                  <a:pt x="4361" y="4384"/>
                  <a:pt x="5123" y="3322"/>
                  <a:pt x="5204" y="2596"/>
                </a:cubicBezTo>
                <a:cubicBezTo>
                  <a:pt x="5248" y="2170"/>
                  <a:pt x="5304" y="1778"/>
                  <a:pt x="5248" y="1364"/>
                </a:cubicBezTo>
                <a:cubicBezTo>
                  <a:pt x="5143" y="618"/>
                  <a:pt x="4595" y="0"/>
                  <a:pt x="38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" name="Google Shape;254;p19"/>
          <p:cNvGrpSpPr/>
          <p:nvPr/>
        </p:nvGrpSpPr>
        <p:grpSpPr>
          <a:xfrm rot="2500325">
            <a:off x="7850437" y="3715235"/>
            <a:ext cx="709284" cy="2027504"/>
            <a:chOff x="8381690" y="1770954"/>
            <a:chExt cx="709248" cy="2027402"/>
          </a:xfrm>
        </p:grpSpPr>
        <p:sp>
          <p:nvSpPr>
            <p:cNvPr id="255" name="Google Shape;255;p19"/>
            <p:cNvSpPr/>
            <p:nvPr/>
          </p:nvSpPr>
          <p:spPr>
            <a:xfrm>
              <a:off x="8622834" y="2053339"/>
              <a:ext cx="285801" cy="1745016"/>
            </a:xfrm>
            <a:custGeom>
              <a:avLst/>
              <a:gdLst/>
              <a:ahLst/>
              <a:cxnLst/>
              <a:rect l="l" t="t" r="r" b="b"/>
              <a:pathLst>
                <a:path w="1088" h="6643" fill="none" extrusionOk="0">
                  <a:moveTo>
                    <a:pt x="113" y="0"/>
                  </a:moveTo>
                  <a:cubicBezTo>
                    <a:pt x="1087" y="2073"/>
                    <a:pt x="1054" y="4615"/>
                    <a:pt x="1" y="6642"/>
                  </a:cubicBezTo>
                </a:path>
              </a:pathLst>
            </a:custGeom>
            <a:solidFill>
              <a:schemeClr val="accent2"/>
            </a:solidFill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8459445" y="1770954"/>
              <a:ext cx="346219" cy="494373"/>
            </a:xfrm>
            <a:custGeom>
              <a:avLst/>
              <a:gdLst/>
              <a:ahLst/>
              <a:cxnLst/>
              <a:rect l="l" t="t" r="r" b="b"/>
              <a:pathLst>
                <a:path w="1318" h="1882" extrusionOk="0">
                  <a:moveTo>
                    <a:pt x="108" y="0"/>
                  </a:moveTo>
                  <a:cubicBezTo>
                    <a:pt x="107" y="0"/>
                    <a:pt x="0" y="1224"/>
                    <a:pt x="1060" y="1882"/>
                  </a:cubicBezTo>
                  <a:cubicBezTo>
                    <a:pt x="1060" y="1882"/>
                    <a:pt x="1317" y="549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8711096" y="1994498"/>
              <a:ext cx="290792" cy="432642"/>
            </a:xfrm>
            <a:custGeom>
              <a:avLst/>
              <a:gdLst/>
              <a:ahLst/>
              <a:cxnLst/>
              <a:rect l="l" t="t" r="r" b="b"/>
              <a:pathLst>
                <a:path w="1107" h="1647" extrusionOk="0">
                  <a:moveTo>
                    <a:pt x="897" y="0"/>
                  </a:moveTo>
                  <a:cubicBezTo>
                    <a:pt x="897" y="0"/>
                    <a:pt x="897" y="0"/>
                    <a:pt x="896" y="1"/>
                  </a:cubicBezTo>
                  <a:lnTo>
                    <a:pt x="896" y="1"/>
                  </a:lnTo>
                  <a:cubicBezTo>
                    <a:pt x="897" y="1"/>
                    <a:pt x="897" y="1"/>
                    <a:pt x="897" y="0"/>
                  </a:cubicBezTo>
                  <a:cubicBezTo>
                    <a:pt x="897" y="0"/>
                    <a:pt x="897" y="0"/>
                    <a:pt x="897" y="0"/>
                  </a:cubicBezTo>
                  <a:close/>
                  <a:moveTo>
                    <a:pt x="896" y="1"/>
                  </a:moveTo>
                  <a:cubicBezTo>
                    <a:pt x="1" y="785"/>
                    <a:pt x="281" y="1647"/>
                    <a:pt x="281" y="1647"/>
                  </a:cubicBezTo>
                  <a:cubicBezTo>
                    <a:pt x="1107" y="1052"/>
                    <a:pt x="893" y="24"/>
                    <a:pt x="89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8381690" y="2283450"/>
              <a:ext cx="403221" cy="158924"/>
            </a:xfrm>
            <a:custGeom>
              <a:avLst/>
              <a:gdLst/>
              <a:ahLst/>
              <a:cxnLst/>
              <a:rect l="l" t="t" r="r" b="b"/>
              <a:pathLst>
                <a:path w="1535" h="605" extrusionOk="0">
                  <a:moveTo>
                    <a:pt x="569" y="1"/>
                  </a:moveTo>
                  <a:cubicBezTo>
                    <a:pt x="404" y="1"/>
                    <a:pt x="215" y="32"/>
                    <a:pt x="0" y="110"/>
                  </a:cubicBezTo>
                  <a:cubicBezTo>
                    <a:pt x="10" y="110"/>
                    <a:pt x="386" y="604"/>
                    <a:pt x="1102" y="604"/>
                  </a:cubicBezTo>
                  <a:cubicBezTo>
                    <a:pt x="1234" y="604"/>
                    <a:pt x="1379" y="587"/>
                    <a:pt x="1535" y="547"/>
                  </a:cubicBezTo>
                  <a:cubicBezTo>
                    <a:pt x="1535" y="547"/>
                    <a:pt x="1258" y="1"/>
                    <a:pt x="56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8814069" y="2359366"/>
              <a:ext cx="276870" cy="332559"/>
            </a:xfrm>
            <a:custGeom>
              <a:avLst/>
              <a:gdLst/>
              <a:ahLst/>
              <a:cxnLst/>
              <a:rect l="l" t="t" r="r" b="b"/>
              <a:pathLst>
                <a:path w="1054" h="1266" extrusionOk="0">
                  <a:moveTo>
                    <a:pt x="863" y="0"/>
                  </a:moveTo>
                  <a:cubicBezTo>
                    <a:pt x="1" y="325"/>
                    <a:pt x="57" y="1266"/>
                    <a:pt x="57" y="1266"/>
                  </a:cubicBezTo>
                  <a:cubicBezTo>
                    <a:pt x="1054" y="908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8834821" y="2676951"/>
              <a:ext cx="250339" cy="235628"/>
            </a:xfrm>
            <a:custGeom>
              <a:avLst/>
              <a:gdLst/>
              <a:ahLst/>
              <a:cxnLst/>
              <a:rect l="l" t="t" r="r" b="b"/>
              <a:pathLst>
                <a:path w="953" h="897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46" y="57"/>
                    <a:pt x="0" y="897"/>
                    <a:pt x="0" y="897"/>
                  </a:cubicBezTo>
                  <a:cubicBezTo>
                    <a:pt x="874" y="852"/>
                    <a:pt x="952" y="1"/>
                    <a:pt x="952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8463910" y="2542457"/>
              <a:ext cx="365132" cy="159187"/>
            </a:xfrm>
            <a:custGeom>
              <a:avLst/>
              <a:gdLst/>
              <a:ahLst/>
              <a:cxnLst/>
              <a:rect l="l" t="t" r="r" b="b"/>
              <a:pathLst>
                <a:path w="1390" h="606" extrusionOk="0">
                  <a:moveTo>
                    <a:pt x="399" y="1"/>
                  </a:moveTo>
                  <a:cubicBezTo>
                    <a:pt x="280" y="1"/>
                    <a:pt x="148" y="13"/>
                    <a:pt x="1" y="43"/>
                  </a:cubicBezTo>
                  <a:cubicBezTo>
                    <a:pt x="1" y="62"/>
                    <a:pt x="327" y="605"/>
                    <a:pt x="1054" y="605"/>
                  </a:cubicBezTo>
                  <a:cubicBezTo>
                    <a:pt x="1158" y="605"/>
                    <a:pt x="1270" y="594"/>
                    <a:pt x="1390" y="569"/>
                  </a:cubicBezTo>
                  <a:cubicBezTo>
                    <a:pt x="1390" y="569"/>
                    <a:pt x="1195" y="1"/>
                    <a:pt x="3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8563993" y="2775720"/>
              <a:ext cx="271091" cy="141325"/>
            </a:xfrm>
            <a:custGeom>
              <a:avLst/>
              <a:gdLst/>
              <a:ahLst/>
              <a:cxnLst/>
              <a:rect l="l" t="t" r="r" b="b"/>
              <a:pathLst>
                <a:path w="1032" h="538" extrusionOk="0">
                  <a:moveTo>
                    <a:pt x="261" y="1"/>
                  </a:moveTo>
                  <a:cubicBezTo>
                    <a:pt x="182" y="1"/>
                    <a:pt x="96" y="9"/>
                    <a:pt x="1" y="28"/>
                  </a:cubicBezTo>
                  <a:cubicBezTo>
                    <a:pt x="1" y="28"/>
                    <a:pt x="103" y="537"/>
                    <a:pt x="803" y="537"/>
                  </a:cubicBezTo>
                  <a:cubicBezTo>
                    <a:pt x="873" y="537"/>
                    <a:pt x="949" y="532"/>
                    <a:pt x="1031" y="521"/>
                  </a:cubicBezTo>
                  <a:cubicBezTo>
                    <a:pt x="1031" y="521"/>
                    <a:pt x="881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19"/>
          <p:cNvSpPr txBox="1">
            <a:spLocks noGrp="1"/>
          </p:cNvSpPr>
          <p:nvPr>
            <p:ph type="subTitle" idx="2"/>
          </p:nvPr>
        </p:nvSpPr>
        <p:spPr>
          <a:xfrm>
            <a:off x="4766275" y="1828800"/>
            <a:ext cx="3653700" cy="28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4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6"/>
          <p:cNvSpPr/>
          <p:nvPr/>
        </p:nvSpPr>
        <p:spPr>
          <a:xfrm rot="2700000">
            <a:off x="-2001919" y="3871825"/>
            <a:ext cx="7267359" cy="5837055"/>
          </a:xfrm>
          <a:custGeom>
            <a:avLst/>
            <a:gdLst/>
            <a:ahLst/>
            <a:cxnLst/>
            <a:rect l="l" t="t" r="r" b="b"/>
            <a:pathLst>
              <a:path w="53808" h="43819" extrusionOk="0">
                <a:moveTo>
                  <a:pt x="34531" y="0"/>
                </a:moveTo>
                <a:cubicBezTo>
                  <a:pt x="31484" y="0"/>
                  <a:pt x="28431" y="803"/>
                  <a:pt x="25728" y="2231"/>
                </a:cubicBezTo>
                <a:cubicBezTo>
                  <a:pt x="22155" y="4102"/>
                  <a:pt x="19175" y="7002"/>
                  <a:pt x="16969" y="10374"/>
                </a:cubicBezTo>
                <a:cubicBezTo>
                  <a:pt x="16107" y="11707"/>
                  <a:pt x="15289" y="13152"/>
                  <a:pt x="13934" y="13947"/>
                </a:cubicBezTo>
                <a:cubicBezTo>
                  <a:pt x="12872" y="14558"/>
                  <a:pt x="11674" y="14673"/>
                  <a:pt x="10435" y="14673"/>
                </a:cubicBezTo>
                <a:cubicBezTo>
                  <a:pt x="9696" y="14673"/>
                  <a:pt x="8942" y="14632"/>
                  <a:pt x="8195" y="14632"/>
                </a:cubicBezTo>
                <a:cubicBezTo>
                  <a:pt x="7420" y="14632"/>
                  <a:pt x="6652" y="14676"/>
                  <a:pt x="5914" y="14854"/>
                </a:cubicBezTo>
                <a:cubicBezTo>
                  <a:pt x="3674" y="15403"/>
                  <a:pt x="1882" y="17240"/>
                  <a:pt x="986" y="19379"/>
                </a:cubicBezTo>
                <a:cubicBezTo>
                  <a:pt x="90" y="21518"/>
                  <a:pt x="0" y="23915"/>
                  <a:pt x="325" y="26211"/>
                </a:cubicBezTo>
                <a:cubicBezTo>
                  <a:pt x="840" y="29975"/>
                  <a:pt x="2431" y="33615"/>
                  <a:pt x="5018" y="36393"/>
                </a:cubicBezTo>
                <a:cubicBezTo>
                  <a:pt x="7605" y="39159"/>
                  <a:pt x="11223" y="41019"/>
                  <a:pt x="14998" y="41276"/>
                </a:cubicBezTo>
                <a:lnTo>
                  <a:pt x="34498" y="43819"/>
                </a:lnTo>
                <a:cubicBezTo>
                  <a:pt x="40042" y="43584"/>
                  <a:pt x="44836" y="39641"/>
                  <a:pt x="47927" y="35026"/>
                </a:cubicBezTo>
                <a:cubicBezTo>
                  <a:pt x="51926" y="29068"/>
                  <a:pt x="53808" y="21474"/>
                  <a:pt x="52027" y="14507"/>
                </a:cubicBezTo>
                <a:cubicBezTo>
                  <a:pt x="50246" y="7529"/>
                  <a:pt x="44511" y="1481"/>
                  <a:pt x="37421" y="249"/>
                </a:cubicBezTo>
                <a:cubicBezTo>
                  <a:pt x="36466" y="81"/>
                  <a:pt x="35499" y="0"/>
                  <a:pt x="345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6"/>
          <p:cNvSpPr/>
          <p:nvPr/>
        </p:nvSpPr>
        <p:spPr>
          <a:xfrm>
            <a:off x="6702041" y="2242562"/>
            <a:ext cx="7723932" cy="3269880"/>
          </a:xfrm>
          <a:custGeom>
            <a:avLst/>
            <a:gdLst/>
            <a:ahLst/>
            <a:cxnLst/>
            <a:rect l="l" t="t" r="r" b="b"/>
            <a:pathLst>
              <a:path w="15009" h="6354" extrusionOk="0">
                <a:moveTo>
                  <a:pt x="8102" y="1"/>
                </a:moveTo>
                <a:cubicBezTo>
                  <a:pt x="8074" y="1"/>
                  <a:pt x="8047" y="1"/>
                  <a:pt x="8020" y="3"/>
                </a:cubicBezTo>
                <a:cubicBezTo>
                  <a:pt x="7180" y="48"/>
                  <a:pt x="6407" y="899"/>
                  <a:pt x="6608" y="1728"/>
                </a:cubicBezTo>
                <a:cubicBezTo>
                  <a:pt x="6687" y="2075"/>
                  <a:pt x="6922" y="2366"/>
                  <a:pt x="7079" y="2702"/>
                </a:cubicBezTo>
                <a:cubicBezTo>
                  <a:pt x="7247" y="3038"/>
                  <a:pt x="7336" y="3441"/>
                  <a:pt x="7124" y="3755"/>
                </a:cubicBezTo>
                <a:cubicBezTo>
                  <a:pt x="6962" y="3994"/>
                  <a:pt x="6662" y="4090"/>
                  <a:pt x="6356" y="4090"/>
                </a:cubicBezTo>
                <a:cubicBezTo>
                  <a:pt x="6217" y="4090"/>
                  <a:pt x="6077" y="4070"/>
                  <a:pt x="5948" y="4035"/>
                </a:cubicBezTo>
                <a:cubicBezTo>
                  <a:pt x="5543" y="3939"/>
                  <a:pt x="5169" y="3742"/>
                  <a:pt x="4767" y="3742"/>
                </a:cubicBezTo>
                <a:cubicBezTo>
                  <a:pt x="4746" y="3742"/>
                  <a:pt x="4725" y="3743"/>
                  <a:pt x="4704" y="3744"/>
                </a:cubicBezTo>
                <a:cubicBezTo>
                  <a:pt x="4267" y="3755"/>
                  <a:pt x="3674" y="4158"/>
                  <a:pt x="3786" y="4584"/>
                </a:cubicBezTo>
                <a:cubicBezTo>
                  <a:pt x="3592" y="4384"/>
                  <a:pt x="3319" y="4285"/>
                  <a:pt x="3045" y="4285"/>
                </a:cubicBezTo>
                <a:cubicBezTo>
                  <a:pt x="2827" y="4285"/>
                  <a:pt x="2609" y="4348"/>
                  <a:pt x="2431" y="4472"/>
                </a:cubicBezTo>
                <a:cubicBezTo>
                  <a:pt x="2039" y="4763"/>
                  <a:pt x="1792" y="5345"/>
                  <a:pt x="1994" y="5794"/>
                </a:cubicBezTo>
                <a:cubicBezTo>
                  <a:pt x="1763" y="5614"/>
                  <a:pt x="1461" y="5519"/>
                  <a:pt x="1156" y="5519"/>
                </a:cubicBezTo>
                <a:cubicBezTo>
                  <a:pt x="1061" y="5519"/>
                  <a:pt x="967" y="5529"/>
                  <a:pt x="874" y="5547"/>
                </a:cubicBezTo>
                <a:cubicBezTo>
                  <a:pt x="482" y="5626"/>
                  <a:pt x="179" y="6006"/>
                  <a:pt x="0" y="6354"/>
                </a:cubicBezTo>
                <a:lnTo>
                  <a:pt x="15009" y="6354"/>
                </a:lnTo>
                <a:cubicBezTo>
                  <a:pt x="14758" y="5902"/>
                  <a:pt x="14214" y="5607"/>
                  <a:pt x="13685" y="5607"/>
                </a:cubicBezTo>
                <a:cubicBezTo>
                  <a:pt x="13504" y="5607"/>
                  <a:pt x="13326" y="5641"/>
                  <a:pt x="13161" y="5715"/>
                </a:cubicBezTo>
                <a:cubicBezTo>
                  <a:pt x="13116" y="5312"/>
                  <a:pt x="12802" y="4942"/>
                  <a:pt x="12410" y="4819"/>
                </a:cubicBezTo>
                <a:cubicBezTo>
                  <a:pt x="12313" y="4788"/>
                  <a:pt x="12205" y="4774"/>
                  <a:pt x="12094" y="4774"/>
                </a:cubicBezTo>
                <a:cubicBezTo>
                  <a:pt x="11759" y="4774"/>
                  <a:pt x="11394" y="4908"/>
                  <a:pt x="11201" y="5144"/>
                </a:cubicBezTo>
                <a:cubicBezTo>
                  <a:pt x="11402" y="4707"/>
                  <a:pt x="11268" y="4136"/>
                  <a:pt x="10887" y="3833"/>
                </a:cubicBezTo>
                <a:cubicBezTo>
                  <a:pt x="10704" y="3693"/>
                  <a:pt x="10474" y="3623"/>
                  <a:pt x="10242" y="3623"/>
                </a:cubicBezTo>
                <a:cubicBezTo>
                  <a:pt x="9992" y="3623"/>
                  <a:pt x="9740" y="3704"/>
                  <a:pt x="9543" y="3867"/>
                </a:cubicBezTo>
                <a:cubicBezTo>
                  <a:pt x="9980" y="3139"/>
                  <a:pt x="10170" y="2243"/>
                  <a:pt x="9913" y="1437"/>
                </a:cubicBezTo>
                <a:cubicBezTo>
                  <a:pt x="9652" y="645"/>
                  <a:pt x="8920" y="1"/>
                  <a:pt x="81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0" name="Google Shape;390;p26"/>
          <p:cNvGrpSpPr/>
          <p:nvPr/>
        </p:nvGrpSpPr>
        <p:grpSpPr>
          <a:xfrm rot="1170349">
            <a:off x="8386480" y="3051305"/>
            <a:ext cx="709243" cy="2027386"/>
            <a:chOff x="9054040" y="2286404"/>
            <a:chExt cx="709248" cy="2027402"/>
          </a:xfrm>
        </p:grpSpPr>
        <p:sp>
          <p:nvSpPr>
            <p:cNvPr id="391" name="Google Shape;391;p26"/>
            <p:cNvSpPr/>
            <p:nvPr/>
          </p:nvSpPr>
          <p:spPr>
            <a:xfrm>
              <a:off x="9295184" y="2568789"/>
              <a:ext cx="285801" cy="1745016"/>
            </a:xfrm>
            <a:custGeom>
              <a:avLst/>
              <a:gdLst/>
              <a:ahLst/>
              <a:cxnLst/>
              <a:rect l="l" t="t" r="r" b="b"/>
              <a:pathLst>
                <a:path w="1088" h="6643" fill="none" extrusionOk="0">
                  <a:moveTo>
                    <a:pt x="113" y="0"/>
                  </a:moveTo>
                  <a:cubicBezTo>
                    <a:pt x="1087" y="2073"/>
                    <a:pt x="1054" y="4615"/>
                    <a:pt x="1" y="6642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9131795" y="2286404"/>
              <a:ext cx="346219" cy="494373"/>
            </a:xfrm>
            <a:custGeom>
              <a:avLst/>
              <a:gdLst/>
              <a:ahLst/>
              <a:cxnLst/>
              <a:rect l="l" t="t" r="r" b="b"/>
              <a:pathLst>
                <a:path w="1318" h="1882" extrusionOk="0">
                  <a:moveTo>
                    <a:pt x="108" y="0"/>
                  </a:moveTo>
                  <a:cubicBezTo>
                    <a:pt x="107" y="0"/>
                    <a:pt x="0" y="1224"/>
                    <a:pt x="1060" y="1882"/>
                  </a:cubicBezTo>
                  <a:cubicBezTo>
                    <a:pt x="1060" y="1882"/>
                    <a:pt x="1317" y="549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9383446" y="2509948"/>
              <a:ext cx="290792" cy="432642"/>
            </a:xfrm>
            <a:custGeom>
              <a:avLst/>
              <a:gdLst/>
              <a:ahLst/>
              <a:cxnLst/>
              <a:rect l="l" t="t" r="r" b="b"/>
              <a:pathLst>
                <a:path w="1107" h="1647" extrusionOk="0">
                  <a:moveTo>
                    <a:pt x="897" y="0"/>
                  </a:moveTo>
                  <a:cubicBezTo>
                    <a:pt x="897" y="0"/>
                    <a:pt x="897" y="0"/>
                    <a:pt x="896" y="1"/>
                  </a:cubicBezTo>
                  <a:lnTo>
                    <a:pt x="896" y="1"/>
                  </a:lnTo>
                  <a:cubicBezTo>
                    <a:pt x="897" y="1"/>
                    <a:pt x="897" y="1"/>
                    <a:pt x="897" y="0"/>
                  </a:cubicBezTo>
                  <a:cubicBezTo>
                    <a:pt x="897" y="0"/>
                    <a:pt x="897" y="0"/>
                    <a:pt x="897" y="0"/>
                  </a:cubicBezTo>
                  <a:close/>
                  <a:moveTo>
                    <a:pt x="896" y="1"/>
                  </a:moveTo>
                  <a:cubicBezTo>
                    <a:pt x="1" y="785"/>
                    <a:pt x="281" y="1647"/>
                    <a:pt x="281" y="1647"/>
                  </a:cubicBezTo>
                  <a:cubicBezTo>
                    <a:pt x="1107" y="1052"/>
                    <a:pt x="893" y="24"/>
                    <a:pt x="89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9054040" y="2798900"/>
              <a:ext cx="403221" cy="158924"/>
            </a:xfrm>
            <a:custGeom>
              <a:avLst/>
              <a:gdLst/>
              <a:ahLst/>
              <a:cxnLst/>
              <a:rect l="l" t="t" r="r" b="b"/>
              <a:pathLst>
                <a:path w="1535" h="605" extrusionOk="0">
                  <a:moveTo>
                    <a:pt x="569" y="1"/>
                  </a:moveTo>
                  <a:cubicBezTo>
                    <a:pt x="404" y="1"/>
                    <a:pt x="215" y="32"/>
                    <a:pt x="0" y="110"/>
                  </a:cubicBezTo>
                  <a:cubicBezTo>
                    <a:pt x="10" y="110"/>
                    <a:pt x="386" y="604"/>
                    <a:pt x="1102" y="604"/>
                  </a:cubicBezTo>
                  <a:cubicBezTo>
                    <a:pt x="1234" y="604"/>
                    <a:pt x="1379" y="587"/>
                    <a:pt x="1535" y="547"/>
                  </a:cubicBezTo>
                  <a:cubicBezTo>
                    <a:pt x="1535" y="547"/>
                    <a:pt x="1258" y="1"/>
                    <a:pt x="56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9486419" y="2874816"/>
              <a:ext cx="276870" cy="332559"/>
            </a:xfrm>
            <a:custGeom>
              <a:avLst/>
              <a:gdLst/>
              <a:ahLst/>
              <a:cxnLst/>
              <a:rect l="l" t="t" r="r" b="b"/>
              <a:pathLst>
                <a:path w="1054" h="1266" extrusionOk="0">
                  <a:moveTo>
                    <a:pt x="863" y="0"/>
                  </a:moveTo>
                  <a:cubicBezTo>
                    <a:pt x="1" y="325"/>
                    <a:pt x="57" y="1266"/>
                    <a:pt x="57" y="1266"/>
                  </a:cubicBezTo>
                  <a:cubicBezTo>
                    <a:pt x="1054" y="908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9507171" y="3192401"/>
              <a:ext cx="250339" cy="235628"/>
            </a:xfrm>
            <a:custGeom>
              <a:avLst/>
              <a:gdLst/>
              <a:ahLst/>
              <a:cxnLst/>
              <a:rect l="l" t="t" r="r" b="b"/>
              <a:pathLst>
                <a:path w="953" h="897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46" y="57"/>
                    <a:pt x="0" y="897"/>
                    <a:pt x="0" y="897"/>
                  </a:cubicBezTo>
                  <a:cubicBezTo>
                    <a:pt x="874" y="852"/>
                    <a:pt x="952" y="1"/>
                    <a:pt x="95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9136260" y="3057907"/>
              <a:ext cx="365132" cy="159187"/>
            </a:xfrm>
            <a:custGeom>
              <a:avLst/>
              <a:gdLst/>
              <a:ahLst/>
              <a:cxnLst/>
              <a:rect l="l" t="t" r="r" b="b"/>
              <a:pathLst>
                <a:path w="1390" h="606" extrusionOk="0">
                  <a:moveTo>
                    <a:pt x="399" y="1"/>
                  </a:moveTo>
                  <a:cubicBezTo>
                    <a:pt x="280" y="1"/>
                    <a:pt x="148" y="13"/>
                    <a:pt x="1" y="43"/>
                  </a:cubicBezTo>
                  <a:cubicBezTo>
                    <a:pt x="1" y="62"/>
                    <a:pt x="327" y="605"/>
                    <a:pt x="1054" y="605"/>
                  </a:cubicBezTo>
                  <a:cubicBezTo>
                    <a:pt x="1158" y="605"/>
                    <a:pt x="1270" y="594"/>
                    <a:pt x="1390" y="569"/>
                  </a:cubicBezTo>
                  <a:cubicBezTo>
                    <a:pt x="1390" y="569"/>
                    <a:pt x="1195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9236343" y="3291170"/>
              <a:ext cx="271091" cy="141325"/>
            </a:xfrm>
            <a:custGeom>
              <a:avLst/>
              <a:gdLst/>
              <a:ahLst/>
              <a:cxnLst/>
              <a:rect l="l" t="t" r="r" b="b"/>
              <a:pathLst>
                <a:path w="1032" h="538" extrusionOk="0">
                  <a:moveTo>
                    <a:pt x="261" y="1"/>
                  </a:moveTo>
                  <a:cubicBezTo>
                    <a:pt x="182" y="1"/>
                    <a:pt x="96" y="9"/>
                    <a:pt x="1" y="28"/>
                  </a:cubicBezTo>
                  <a:cubicBezTo>
                    <a:pt x="1" y="28"/>
                    <a:pt x="103" y="537"/>
                    <a:pt x="803" y="537"/>
                  </a:cubicBezTo>
                  <a:cubicBezTo>
                    <a:pt x="873" y="537"/>
                    <a:pt x="949" y="532"/>
                    <a:pt x="1031" y="521"/>
                  </a:cubicBezTo>
                  <a:cubicBezTo>
                    <a:pt x="1031" y="521"/>
                    <a:pt x="881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26"/>
          <p:cNvGrpSpPr/>
          <p:nvPr/>
        </p:nvGrpSpPr>
        <p:grpSpPr>
          <a:xfrm rot="-1170443" flipH="1">
            <a:off x="-194006" y="2463493"/>
            <a:ext cx="1261841" cy="3607000"/>
            <a:chOff x="9054040" y="2286404"/>
            <a:chExt cx="709248" cy="2027402"/>
          </a:xfrm>
        </p:grpSpPr>
        <p:sp>
          <p:nvSpPr>
            <p:cNvPr id="400" name="Google Shape;400;p26"/>
            <p:cNvSpPr/>
            <p:nvPr/>
          </p:nvSpPr>
          <p:spPr>
            <a:xfrm>
              <a:off x="9295184" y="2568789"/>
              <a:ext cx="285801" cy="1745016"/>
            </a:xfrm>
            <a:custGeom>
              <a:avLst/>
              <a:gdLst/>
              <a:ahLst/>
              <a:cxnLst/>
              <a:rect l="l" t="t" r="r" b="b"/>
              <a:pathLst>
                <a:path w="1088" h="6643" fill="none" extrusionOk="0">
                  <a:moveTo>
                    <a:pt x="113" y="0"/>
                  </a:moveTo>
                  <a:cubicBezTo>
                    <a:pt x="1087" y="2073"/>
                    <a:pt x="1054" y="4615"/>
                    <a:pt x="1" y="6642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9131795" y="2286404"/>
              <a:ext cx="346219" cy="494373"/>
            </a:xfrm>
            <a:custGeom>
              <a:avLst/>
              <a:gdLst/>
              <a:ahLst/>
              <a:cxnLst/>
              <a:rect l="l" t="t" r="r" b="b"/>
              <a:pathLst>
                <a:path w="1318" h="1882" extrusionOk="0">
                  <a:moveTo>
                    <a:pt x="108" y="0"/>
                  </a:moveTo>
                  <a:cubicBezTo>
                    <a:pt x="107" y="0"/>
                    <a:pt x="0" y="1224"/>
                    <a:pt x="1060" y="1882"/>
                  </a:cubicBezTo>
                  <a:cubicBezTo>
                    <a:pt x="1060" y="1882"/>
                    <a:pt x="1317" y="549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9383446" y="2509948"/>
              <a:ext cx="290792" cy="432642"/>
            </a:xfrm>
            <a:custGeom>
              <a:avLst/>
              <a:gdLst/>
              <a:ahLst/>
              <a:cxnLst/>
              <a:rect l="l" t="t" r="r" b="b"/>
              <a:pathLst>
                <a:path w="1107" h="1647" extrusionOk="0">
                  <a:moveTo>
                    <a:pt x="897" y="0"/>
                  </a:moveTo>
                  <a:cubicBezTo>
                    <a:pt x="897" y="0"/>
                    <a:pt x="897" y="0"/>
                    <a:pt x="896" y="1"/>
                  </a:cubicBezTo>
                  <a:lnTo>
                    <a:pt x="896" y="1"/>
                  </a:lnTo>
                  <a:cubicBezTo>
                    <a:pt x="897" y="1"/>
                    <a:pt x="897" y="1"/>
                    <a:pt x="897" y="0"/>
                  </a:cubicBezTo>
                  <a:cubicBezTo>
                    <a:pt x="897" y="0"/>
                    <a:pt x="897" y="0"/>
                    <a:pt x="897" y="0"/>
                  </a:cubicBezTo>
                  <a:close/>
                  <a:moveTo>
                    <a:pt x="896" y="1"/>
                  </a:moveTo>
                  <a:cubicBezTo>
                    <a:pt x="1" y="785"/>
                    <a:pt x="281" y="1647"/>
                    <a:pt x="281" y="1647"/>
                  </a:cubicBezTo>
                  <a:cubicBezTo>
                    <a:pt x="1107" y="1052"/>
                    <a:pt x="893" y="24"/>
                    <a:pt x="89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9054040" y="2798900"/>
              <a:ext cx="403221" cy="158924"/>
            </a:xfrm>
            <a:custGeom>
              <a:avLst/>
              <a:gdLst/>
              <a:ahLst/>
              <a:cxnLst/>
              <a:rect l="l" t="t" r="r" b="b"/>
              <a:pathLst>
                <a:path w="1535" h="605" extrusionOk="0">
                  <a:moveTo>
                    <a:pt x="569" y="1"/>
                  </a:moveTo>
                  <a:cubicBezTo>
                    <a:pt x="404" y="1"/>
                    <a:pt x="215" y="32"/>
                    <a:pt x="0" y="110"/>
                  </a:cubicBezTo>
                  <a:cubicBezTo>
                    <a:pt x="10" y="110"/>
                    <a:pt x="386" y="604"/>
                    <a:pt x="1102" y="604"/>
                  </a:cubicBezTo>
                  <a:cubicBezTo>
                    <a:pt x="1234" y="604"/>
                    <a:pt x="1379" y="587"/>
                    <a:pt x="1535" y="547"/>
                  </a:cubicBezTo>
                  <a:cubicBezTo>
                    <a:pt x="1535" y="547"/>
                    <a:pt x="1258" y="1"/>
                    <a:pt x="56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9486419" y="2874816"/>
              <a:ext cx="276870" cy="332559"/>
            </a:xfrm>
            <a:custGeom>
              <a:avLst/>
              <a:gdLst/>
              <a:ahLst/>
              <a:cxnLst/>
              <a:rect l="l" t="t" r="r" b="b"/>
              <a:pathLst>
                <a:path w="1054" h="1266" extrusionOk="0">
                  <a:moveTo>
                    <a:pt x="863" y="0"/>
                  </a:moveTo>
                  <a:cubicBezTo>
                    <a:pt x="1" y="325"/>
                    <a:pt x="57" y="1266"/>
                    <a:pt x="57" y="1266"/>
                  </a:cubicBezTo>
                  <a:cubicBezTo>
                    <a:pt x="1054" y="908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9507171" y="3192401"/>
              <a:ext cx="250339" cy="235628"/>
            </a:xfrm>
            <a:custGeom>
              <a:avLst/>
              <a:gdLst/>
              <a:ahLst/>
              <a:cxnLst/>
              <a:rect l="l" t="t" r="r" b="b"/>
              <a:pathLst>
                <a:path w="953" h="897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46" y="57"/>
                    <a:pt x="0" y="897"/>
                    <a:pt x="0" y="897"/>
                  </a:cubicBezTo>
                  <a:cubicBezTo>
                    <a:pt x="874" y="852"/>
                    <a:pt x="952" y="1"/>
                    <a:pt x="95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9136260" y="3057907"/>
              <a:ext cx="365132" cy="159187"/>
            </a:xfrm>
            <a:custGeom>
              <a:avLst/>
              <a:gdLst/>
              <a:ahLst/>
              <a:cxnLst/>
              <a:rect l="l" t="t" r="r" b="b"/>
              <a:pathLst>
                <a:path w="1390" h="606" extrusionOk="0">
                  <a:moveTo>
                    <a:pt x="399" y="1"/>
                  </a:moveTo>
                  <a:cubicBezTo>
                    <a:pt x="280" y="1"/>
                    <a:pt x="148" y="13"/>
                    <a:pt x="1" y="43"/>
                  </a:cubicBezTo>
                  <a:cubicBezTo>
                    <a:pt x="1" y="62"/>
                    <a:pt x="327" y="605"/>
                    <a:pt x="1054" y="605"/>
                  </a:cubicBezTo>
                  <a:cubicBezTo>
                    <a:pt x="1158" y="605"/>
                    <a:pt x="1270" y="594"/>
                    <a:pt x="1390" y="569"/>
                  </a:cubicBezTo>
                  <a:cubicBezTo>
                    <a:pt x="1390" y="569"/>
                    <a:pt x="1195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9236343" y="3291170"/>
              <a:ext cx="271091" cy="141325"/>
            </a:xfrm>
            <a:custGeom>
              <a:avLst/>
              <a:gdLst/>
              <a:ahLst/>
              <a:cxnLst/>
              <a:rect l="l" t="t" r="r" b="b"/>
              <a:pathLst>
                <a:path w="1032" h="538" extrusionOk="0">
                  <a:moveTo>
                    <a:pt x="261" y="1"/>
                  </a:moveTo>
                  <a:cubicBezTo>
                    <a:pt x="182" y="1"/>
                    <a:pt x="96" y="9"/>
                    <a:pt x="1" y="28"/>
                  </a:cubicBezTo>
                  <a:cubicBezTo>
                    <a:pt x="1" y="28"/>
                    <a:pt x="103" y="537"/>
                    <a:pt x="803" y="537"/>
                  </a:cubicBezTo>
                  <a:cubicBezTo>
                    <a:pt x="873" y="537"/>
                    <a:pt x="949" y="532"/>
                    <a:pt x="1031" y="521"/>
                  </a:cubicBezTo>
                  <a:cubicBezTo>
                    <a:pt x="1031" y="521"/>
                    <a:pt x="881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26"/>
          <p:cNvSpPr txBox="1">
            <a:spLocks noGrp="1"/>
          </p:cNvSpPr>
          <p:nvPr>
            <p:ph type="title"/>
          </p:nvPr>
        </p:nvSpPr>
        <p:spPr>
          <a:xfrm>
            <a:off x="727675" y="445025"/>
            <a:ext cx="7703100" cy="58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26"/>
          <p:cNvSpPr txBox="1">
            <a:spLocks noGrp="1"/>
          </p:cNvSpPr>
          <p:nvPr>
            <p:ph type="subTitle" idx="1"/>
          </p:nvPr>
        </p:nvSpPr>
        <p:spPr>
          <a:xfrm>
            <a:off x="1978500" y="2157250"/>
            <a:ext cx="22860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26"/>
          <p:cNvSpPr txBox="1">
            <a:spLocks noGrp="1"/>
          </p:cNvSpPr>
          <p:nvPr>
            <p:ph type="title" idx="2" hasCustomPrompt="1"/>
          </p:nvPr>
        </p:nvSpPr>
        <p:spPr>
          <a:xfrm>
            <a:off x="1216500" y="1482675"/>
            <a:ext cx="640200" cy="70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Raleway ExtraBold"/>
              <a:buNone/>
              <a:defRPr sz="4000">
                <a:solidFill>
                  <a:schemeClr val="accent5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1" name="Google Shape;411;p26"/>
          <p:cNvSpPr txBox="1">
            <a:spLocks noGrp="1"/>
          </p:cNvSpPr>
          <p:nvPr>
            <p:ph type="subTitle" idx="3"/>
          </p:nvPr>
        </p:nvSpPr>
        <p:spPr>
          <a:xfrm>
            <a:off x="1978500" y="1640550"/>
            <a:ext cx="22860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2" name="Google Shape;412;p26"/>
          <p:cNvSpPr txBox="1">
            <a:spLocks noGrp="1"/>
          </p:cNvSpPr>
          <p:nvPr>
            <p:ph type="subTitle" idx="4"/>
          </p:nvPr>
        </p:nvSpPr>
        <p:spPr>
          <a:xfrm>
            <a:off x="5671125" y="2132900"/>
            <a:ext cx="22860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26"/>
          <p:cNvSpPr txBox="1">
            <a:spLocks noGrp="1"/>
          </p:cNvSpPr>
          <p:nvPr>
            <p:ph type="title" idx="5" hasCustomPrompt="1"/>
          </p:nvPr>
        </p:nvSpPr>
        <p:spPr>
          <a:xfrm>
            <a:off x="4909125" y="1482675"/>
            <a:ext cx="640200" cy="70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Raleway ExtraBold"/>
              <a:buNone/>
              <a:defRPr sz="4000">
                <a:solidFill>
                  <a:schemeClr val="accent5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4" name="Google Shape;414;p26"/>
          <p:cNvSpPr txBox="1">
            <a:spLocks noGrp="1"/>
          </p:cNvSpPr>
          <p:nvPr>
            <p:ph type="subTitle" idx="6"/>
          </p:nvPr>
        </p:nvSpPr>
        <p:spPr>
          <a:xfrm>
            <a:off x="5671125" y="1640550"/>
            <a:ext cx="22860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5" name="Google Shape;415;p26"/>
          <p:cNvSpPr txBox="1">
            <a:spLocks noGrp="1"/>
          </p:cNvSpPr>
          <p:nvPr>
            <p:ph type="subTitle" idx="7"/>
          </p:nvPr>
        </p:nvSpPr>
        <p:spPr>
          <a:xfrm>
            <a:off x="1978500" y="3525900"/>
            <a:ext cx="22860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26"/>
          <p:cNvSpPr txBox="1">
            <a:spLocks noGrp="1"/>
          </p:cNvSpPr>
          <p:nvPr>
            <p:ph type="title" idx="8" hasCustomPrompt="1"/>
          </p:nvPr>
        </p:nvSpPr>
        <p:spPr>
          <a:xfrm>
            <a:off x="1216500" y="2851325"/>
            <a:ext cx="640200" cy="70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Raleway ExtraBold"/>
              <a:buNone/>
              <a:defRPr sz="4000">
                <a:solidFill>
                  <a:schemeClr val="accent5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7" name="Google Shape;417;p26"/>
          <p:cNvSpPr txBox="1">
            <a:spLocks noGrp="1"/>
          </p:cNvSpPr>
          <p:nvPr>
            <p:ph type="subTitle" idx="9"/>
          </p:nvPr>
        </p:nvSpPr>
        <p:spPr>
          <a:xfrm>
            <a:off x="1978500" y="3009200"/>
            <a:ext cx="22860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8" name="Google Shape;418;p26"/>
          <p:cNvSpPr txBox="1">
            <a:spLocks noGrp="1"/>
          </p:cNvSpPr>
          <p:nvPr>
            <p:ph type="subTitle" idx="13"/>
          </p:nvPr>
        </p:nvSpPr>
        <p:spPr>
          <a:xfrm>
            <a:off x="5671125" y="3501550"/>
            <a:ext cx="22860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26"/>
          <p:cNvSpPr txBox="1">
            <a:spLocks noGrp="1"/>
          </p:cNvSpPr>
          <p:nvPr>
            <p:ph type="title" idx="14" hasCustomPrompt="1"/>
          </p:nvPr>
        </p:nvSpPr>
        <p:spPr>
          <a:xfrm>
            <a:off x="4909125" y="2851325"/>
            <a:ext cx="640200" cy="70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Raleway ExtraBold"/>
              <a:buNone/>
              <a:defRPr sz="4000">
                <a:solidFill>
                  <a:schemeClr val="accent5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0" name="Google Shape;420;p26"/>
          <p:cNvSpPr txBox="1">
            <a:spLocks noGrp="1"/>
          </p:cNvSpPr>
          <p:nvPr>
            <p:ph type="subTitle" idx="15"/>
          </p:nvPr>
        </p:nvSpPr>
        <p:spPr>
          <a:xfrm>
            <a:off x="5671125" y="3009200"/>
            <a:ext cx="22860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aleway"/>
              <a:buNone/>
              <a:defRPr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7">
  <p:cSld name="CUSTOM_7_1_1_1_1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6"/>
          <p:cNvSpPr txBox="1">
            <a:spLocks noGrp="1"/>
          </p:cNvSpPr>
          <p:nvPr>
            <p:ph type="title"/>
          </p:nvPr>
        </p:nvSpPr>
        <p:spPr>
          <a:xfrm>
            <a:off x="727675" y="445025"/>
            <a:ext cx="7703100" cy="119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7" name="Google Shape;517;p36"/>
          <p:cNvSpPr/>
          <p:nvPr/>
        </p:nvSpPr>
        <p:spPr>
          <a:xfrm flipH="1">
            <a:off x="-1506180" y="2571753"/>
            <a:ext cx="6596911" cy="2668256"/>
          </a:xfrm>
          <a:custGeom>
            <a:avLst/>
            <a:gdLst/>
            <a:ahLst/>
            <a:cxnLst/>
            <a:rect l="l" t="t" r="r" b="b"/>
            <a:pathLst>
              <a:path w="14629" h="5917" extrusionOk="0">
                <a:moveTo>
                  <a:pt x="11407" y="1"/>
                </a:moveTo>
                <a:cubicBezTo>
                  <a:pt x="10896" y="1"/>
                  <a:pt x="10390" y="297"/>
                  <a:pt x="10081" y="719"/>
                </a:cubicBezTo>
                <a:cubicBezTo>
                  <a:pt x="9722" y="1234"/>
                  <a:pt x="9622" y="1895"/>
                  <a:pt x="9678" y="2511"/>
                </a:cubicBezTo>
                <a:cubicBezTo>
                  <a:pt x="9728" y="3067"/>
                  <a:pt x="9797" y="3706"/>
                  <a:pt x="9958" y="4253"/>
                </a:cubicBezTo>
                <a:lnTo>
                  <a:pt x="9958" y="4253"/>
                </a:lnTo>
                <a:cubicBezTo>
                  <a:pt x="9872" y="4039"/>
                  <a:pt x="9724" y="3847"/>
                  <a:pt x="9521" y="3732"/>
                </a:cubicBezTo>
                <a:cubicBezTo>
                  <a:pt x="9349" y="3623"/>
                  <a:pt x="9145" y="3563"/>
                  <a:pt x="8942" y="3563"/>
                </a:cubicBezTo>
                <a:cubicBezTo>
                  <a:pt x="8854" y="3563"/>
                  <a:pt x="8766" y="3574"/>
                  <a:pt x="8681" y="3598"/>
                </a:cubicBezTo>
                <a:cubicBezTo>
                  <a:pt x="8378" y="3687"/>
                  <a:pt x="8110" y="3934"/>
                  <a:pt x="7998" y="4247"/>
                </a:cubicBezTo>
                <a:cubicBezTo>
                  <a:pt x="7886" y="4550"/>
                  <a:pt x="7762" y="4931"/>
                  <a:pt x="7953" y="5199"/>
                </a:cubicBezTo>
                <a:cubicBezTo>
                  <a:pt x="7595" y="4739"/>
                  <a:pt x="7032" y="4475"/>
                  <a:pt x="6451" y="4475"/>
                </a:cubicBezTo>
                <a:cubicBezTo>
                  <a:pt x="6395" y="4475"/>
                  <a:pt x="6340" y="4478"/>
                  <a:pt x="6284" y="4483"/>
                </a:cubicBezTo>
                <a:cubicBezTo>
                  <a:pt x="5993" y="4516"/>
                  <a:pt x="5701" y="4628"/>
                  <a:pt x="5522" y="4852"/>
                </a:cubicBezTo>
                <a:cubicBezTo>
                  <a:pt x="5332" y="5076"/>
                  <a:pt x="5242" y="5435"/>
                  <a:pt x="5433" y="5647"/>
                </a:cubicBezTo>
                <a:cubicBezTo>
                  <a:pt x="5267" y="5482"/>
                  <a:pt x="5001" y="5395"/>
                  <a:pt x="4741" y="5395"/>
                </a:cubicBezTo>
                <a:cubicBezTo>
                  <a:pt x="4560" y="5395"/>
                  <a:pt x="4383" y="5437"/>
                  <a:pt x="4245" y="5524"/>
                </a:cubicBezTo>
                <a:cubicBezTo>
                  <a:pt x="4245" y="5300"/>
                  <a:pt x="4133" y="5054"/>
                  <a:pt x="3932" y="4942"/>
                </a:cubicBezTo>
                <a:cubicBezTo>
                  <a:pt x="3852" y="4890"/>
                  <a:pt x="3759" y="4866"/>
                  <a:pt x="3665" y="4866"/>
                </a:cubicBezTo>
                <a:cubicBezTo>
                  <a:pt x="3534" y="4866"/>
                  <a:pt x="3402" y="4913"/>
                  <a:pt x="3304" y="4998"/>
                </a:cubicBezTo>
                <a:cubicBezTo>
                  <a:pt x="3136" y="5155"/>
                  <a:pt x="3092" y="5491"/>
                  <a:pt x="3260" y="5659"/>
                </a:cubicBezTo>
                <a:cubicBezTo>
                  <a:pt x="3076" y="5533"/>
                  <a:pt x="2842" y="5472"/>
                  <a:pt x="2607" y="5472"/>
                </a:cubicBezTo>
                <a:cubicBezTo>
                  <a:pt x="2297" y="5472"/>
                  <a:pt x="1985" y="5578"/>
                  <a:pt x="1781" y="5782"/>
                </a:cubicBezTo>
                <a:cubicBezTo>
                  <a:pt x="1479" y="5616"/>
                  <a:pt x="1159" y="5433"/>
                  <a:pt x="823" y="5433"/>
                </a:cubicBezTo>
                <a:cubicBezTo>
                  <a:pt x="773" y="5433"/>
                  <a:pt x="723" y="5437"/>
                  <a:pt x="672" y="5446"/>
                </a:cubicBezTo>
                <a:cubicBezTo>
                  <a:pt x="437" y="5491"/>
                  <a:pt x="123" y="5703"/>
                  <a:pt x="0" y="5916"/>
                </a:cubicBezTo>
                <a:lnTo>
                  <a:pt x="14583" y="5916"/>
                </a:lnTo>
                <a:cubicBezTo>
                  <a:pt x="14617" y="5491"/>
                  <a:pt x="14628" y="5043"/>
                  <a:pt x="14572" y="4651"/>
                </a:cubicBezTo>
                <a:cubicBezTo>
                  <a:pt x="14505" y="4247"/>
                  <a:pt x="14303" y="3844"/>
                  <a:pt x="13990" y="3587"/>
                </a:cubicBezTo>
                <a:cubicBezTo>
                  <a:pt x="13810" y="3455"/>
                  <a:pt x="13582" y="3387"/>
                  <a:pt x="13353" y="3387"/>
                </a:cubicBezTo>
                <a:cubicBezTo>
                  <a:pt x="13156" y="3387"/>
                  <a:pt x="12958" y="3438"/>
                  <a:pt x="12791" y="3542"/>
                </a:cubicBezTo>
                <a:cubicBezTo>
                  <a:pt x="12937" y="2870"/>
                  <a:pt x="13071" y="2186"/>
                  <a:pt x="12948" y="1514"/>
                </a:cubicBezTo>
                <a:cubicBezTo>
                  <a:pt x="12825" y="842"/>
                  <a:pt x="12377" y="182"/>
                  <a:pt x="11705" y="36"/>
                </a:cubicBezTo>
                <a:cubicBezTo>
                  <a:pt x="11606" y="12"/>
                  <a:pt x="11507" y="1"/>
                  <a:pt x="1140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8" name="Google Shape;518;p36"/>
          <p:cNvGrpSpPr/>
          <p:nvPr/>
        </p:nvGrpSpPr>
        <p:grpSpPr>
          <a:xfrm rot="2098236" flipH="1">
            <a:off x="-978519" y="2443296"/>
            <a:ext cx="1289540" cy="3686345"/>
            <a:chOff x="1349640" y="1049054"/>
            <a:chExt cx="709248" cy="2027402"/>
          </a:xfrm>
        </p:grpSpPr>
        <p:sp>
          <p:nvSpPr>
            <p:cNvPr id="519" name="Google Shape;519;p36"/>
            <p:cNvSpPr/>
            <p:nvPr/>
          </p:nvSpPr>
          <p:spPr>
            <a:xfrm>
              <a:off x="1590784" y="1331439"/>
              <a:ext cx="285801" cy="1745016"/>
            </a:xfrm>
            <a:custGeom>
              <a:avLst/>
              <a:gdLst/>
              <a:ahLst/>
              <a:cxnLst/>
              <a:rect l="l" t="t" r="r" b="b"/>
              <a:pathLst>
                <a:path w="1088" h="6643" fill="none" extrusionOk="0">
                  <a:moveTo>
                    <a:pt x="113" y="0"/>
                  </a:moveTo>
                  <a:cubicBezTo>
                    <a:pt x="1087" y="2073"/>
                    <a:pt x="1054" y="4615"/>
                    <a:pt x="1" y="6642"/>
                  </a:cubicBezTo>
                </a:path>
              </a:pathLst>
            </a:custGeom>
            <a:solidFill>
              <a:schemeClr val="accent2"/>
            </a:solidFill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1427395" y="1049054"/>
              <a:ext cx="346219" cy="494373"/>
            </a:xfrm>
            <a:custGeom>
              <a:avLst/>
              <a:gdLst/>
              <a:ahLst/>
              <a:cxnLst/>
              <a:rect l="l" t="t" r="r" b="b"/>
              <a:pathLst>
                <a:path w="1318" h="1882" extrusionOk="0">
                  <a:moveTo>
                    <a:pt x="108" y="0"/>
                  </a:moveTo>
                  <a:cubicBezTo>
                    <a:pt x="107" y="0"/>
                    <a:pt x="0" y="1224"/>
                    <a:pt x="1060" y="1882"/>
                  </a:cubicBezTo>
                  <a:cubicBezTo>
                    <a:pt x="1060" y="1882"/>
                    <a:pt x="1317" y="549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1679046" y="1272598"/>
              <a:ext cx="290792" cy="432642"/>
            </a:xfrm>
            <a:custGeom>
              <a:avLst/>
              <a:gdLst/>
              <a:ahLst/>
              <a:cxnLst/>
              <a:rect l="l" t="t" r="r" b="b"/>
              <a:pathLst>
                <a:path w="1107" h="1647" extrusionOk="0">
                  <a:moveTo>
                    <a:pt x="897" y="0"/>
                  </a:moveTo>
                  <a:cubicBezTo>
                    <a:pt x="897" y="0"/>
                    <a:pt x="897" y="0"/>
                    <a:pt x="896" y="1"/>
                  </a:cubicBezTo>
                  <a:lnTo>
                    <a:pt x="896" y="1"/>
                  </a:lnTo>
                  <a:cubicBezTo>
                    <a:pt x="897" y="1"/>
                    <a:pt x="897" y="1"/>
                    <a:pt x="897" y="0"/>
                  </a:cubicBezTo>
                  <a:cubicBezTo>
                    <a:pt x="897" y="0"/>
                    <a:pt x="897" y="0"/>
                    <a:pt x="897" y="0"/>
                  </a:cubicBezTo>
                  <a:close/>
                  <a:moveTo>
                    <a:pt x="896" y="1"/>
                  </a:moveTo>
                  <a:cubicBezTo>
                    <a:pt x="1" y="785"/>
                    <a:pt x="281" y="1647"/>
                    <a:pt x="281" y="1647"/>
                  </a:cubicBezTo>
                  <a:cubicBezTo>
                    <a:pt x="1107" y="1052"/>
                    <a:pt x="893" y="24"/>
                    <a:pt x="89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1349640" y="1561550"/>
              <a:ext cx="403221" cy="158924"/>
            </a:xfrm>
            <a:custGeom>
              <a:avLst/>
              <a:gdLst/>
              <a:ahLst/>
              <a:cxnLst/>
              <a:rect l="l" t="t" r="r" b="b"/>
              <a:pathLst>
                <a:path w="1535" h="605" extrusionOk="0">
                  <a:moveTo>
                    <a:pt x="569" y="1"/>
                  </a:moveTo>
                  <a:cubicBezTo>
                    <a:pt x="404" y="1"/>
                    <a:pt x="215" y="32"/>
                    <a:pt x="0" y="110"/>
                  </a:cubicBezTo>
                  <a:cubicBezTo>
                    <a:pt x="10" y="110"/>
                    <a:pt x="386" y="604"/>
                    <a:pt x="1102" y="604"/>
                  </a:cubicBezTo>
                  <a:cubicBezTo>
                    <a:pt x="1234" y="604"/>
                    <a:pt x="1379" y="587"/>
                    <a:pt x="1535" y="547"/>
                  </a:cubicBezTo>
                  <a:cubicBezTo>
                    <a:pt x="1535" y="547"/>
                    <a:pt x="1258" y="1"/>
                    <a:pt x="56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1782019" y="1637466"/>
              <a:ext cx="276870" cy="332559"/>
            </a:xfrm>
            <a:custGeom>
              <a:avLst/>
              <a:gdLst/>
              <a:ahLst/>
              <a:cxnLst/>
              <a:rect l="l" t="t" r="r" b="b"/>
              <a:pathLst>
                <a:path w="1054" h="1266" extrusionOk="0">
                  <a:moveTo>
                    <a:pt x="863" y="0"/>
                  </a:moveTo>
                  <a:cubicBezTo>
                    <a:pt x="1" y="325"/>
                    <a:pt x="57" y="1266"/>
                    <a:pt x="57" y="1266"/>
                  </a:cubicBezTo>
                  <a:cubicBezTo>
                    <a:pt x="1054" y="908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1802771" y="1955051"/>
              <a:ext cx="250339" cy="235628"/>
            </a:xfrm>
            <a:custGeom>
              <a:avLst/>
              <a:gdLst/>
              <a:ahLst/>
              <a:cxnLst/>
              <a:rect l="l" t="t" r="r" b="b"/>
              <a:pathLst>
                <a:path w="953" h="897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46" y="57"/>
                    <a:pt x="0" y="897"/>
                    <a:pt x="0" y="897"/>
                  </a:cubicBezTo>
                  <a:cubicBezTo>
                    <a:pt x="874" y="852"/>
                    <a:pt x="952" y="1"/>
                    <a:pt x="952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1431860" y="1820557"/>
              <a:ext cx="365132" cy="159187"/>
            </a:xfrm>
            <a:custGeom>
              <a:avLst/>
              <a:gdLst/>
              <a:ahLst/>
              <a:cxnLst/>
              <a:rect l="l" t="t" r="r" b="b"/>
              <a:pathLst>
                <a:path w="1390" h="606" extrusionOk="0">
                  <a:moveTo>
                    <a:pt x="399" y="1"/>
                  </a:moveTo>
                  <a:cubicBezTo>
                    <a:pt x="280" y="1"/>
                    <a:pt x="148" y="13"/>
                    <a:pt x="1" y="43"/>
                  </a:cubicBezTo>
                  <a:cubicBezTo>
                    <a:pt x="1" y="62"/>
                    <a:pt x="327" y="605"/>
                    <a:pt x="1054" y="605"/>
                  </a:cubicBezTo>
                  <a:cubicBezTo>
                    <a:pt x="1158" y="605"/>
                    <a:pt x="1270" y="594"/>
                    <a:pt x="1390" y="569"/>
                  </a:cubicBezTo>
                  <a:cubicBezTo>
                    <a:pt x="1390" y="569"/>
                    <a:pt x="1195" y="1"/>
                    <a:pt x="3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1531943" y="2053820"/>
              <a:ext cx="271091" cy="141325"/>
            </a:xfrm>
            <a:custGeom>
              <a:avLst/>
              <a:gdLst/>
              <a:ahLst/>
              <a:cxnLst/>
              <a:rect l="l" t="t" r="r" b="b"/>
              <a:pathLst>
                <a:path w="1032" h="538" extrusionOk="0">
                  <a:moveTo>
                    <a:pt x="261" y="1"/>
                  </a:moveTo>
                  <a:cubicBezTo>
                    <a:pt x="182" y="1"/>
                    <a:pt x="96" y="9"/>
                    <a:pt x="1" y="28"/>
                  </a:cubicBezTo>
                  <a:cubicBezTo>
                    <a:pt x="1" y="28"/>
                    <a:pt x="103" y="537"/>
                    <a:pt x="803" y="537"/>
                  </a:cubicBezTo>
                  <a:cubicBezTo>
                    <a:pt x="873" y="537"/>
                    <a:pt x="949" y="532"/>
                    <a:pt x="1031" y="521"/>
                  </a:cubicBezTo>
                  <a:cubicBezTo>
                    <a:pt x="1031" y="521"/>
                    <a:pt x="881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6"/>
          <p:cNvGrpSpPr/>
          <p:nvPr/>
        </p:nvGrpSpPr>
        <p:grpSpPr>
          <a:xfrm rot="-3301764" flipH="1">
            <a:off x="8685556" y="-1029104"/>
            <a:ext cx="1289540" cy="3686345"/>
            <a:chOff x="1349640" y="1049054"/>
            <a:chExt cx="709248" cy="2027402"/>
          </a:xfrm>
        </p:grpSpPr>
        <p:sp>
          <p:nvSpPr>
            <p:cNvPr id="528" name="Google Shape;528;p36"/>
            <p:cNvSpPr/>
            <p:nvPr/>
          </p:nvSpPr>
          <p:spPr>
            <a:xfrm>
              <a:off x="1590784" y="1331439"/>
              <a:ext cx="285801" cy="1745016"/>
            </a:xfrm>
            <a:custGeom>
              <a:avLst/>
              <a:gdLst/>
              <a:ahLst/>
              <a:cxnLst/>
              <a:rect l="l" t="t" r="r" b="b"/>
              <a:pathLst>
                <a:path w="1088" h="6643" fill="none" extrusionOk="0">
                  <a:moveTo>
                    <a:pt x="113" y="0"/>
                  </a:moveTo>
                  <a:cubicBezTo>
                    <a:pt x="1087" y="2073"/>
                    <a:pt x="1054" y="4615"/>
                    <a:pt x="1" y="6642"/>
                  </a:cubicBezTo>
                </a:path>
              </a:pathLst>
            </a:custGeom>
            <a:solidFill>
              <a:schemeClr val="accent4"/>
            </a:solidFill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1427395" y="1049054"/>
              <a:ext cx="346219" cy="494373"/>
            </a:xfrm>
            <a:custGeom>
              <a:avLst/>
              <a:gdLst/>
              <a:ahLst/>
              <a:cxnLst/>
              <a:rect l="l" t="t" r="r" b="b"/>
              <a:pathLst>
                <a:path w="1318" h="1882" extrusionOk="0">
                  <a:moveTo>
                    <a:pt x="108" y="0"/>
                  </a:moveTo>
                  <a:cubicBezTo>
                    <a:pt x="107" y="0"/>
                    <a:pt x="0" y="1224"/>
                    <a:pt x="1060" y="1882"/>
                  </a:cubicBezTo>
                  <a:cubicBezTo>
                    <a:pt x="1060" y="1882"/>
                    <a:pt x="1317" y="549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1679046" y="1272598"/>
              <a:ext cx="290792" cy="432642"/>
            </a:xfrm>
            <a:custGeom>
              <a:avLst/>
              <a:gdLst/>
              <a:ahLst/>
              <a:cxnLst/>
              <a:rect l="l" t="t" r="r" b="b"/>
              <a:pathLst>
                <a:path w="1107" h="1647" extrusionOk="0">
                  <a:moveTo>
                    <a:pt x="897" y="0"/>
                  </a:moveTo>
                  <a:cubicBezTo>
                    <a:pt x="897" y="0"/>
                    <a:pt x="897" y="0"/>
                    <a:pt x="896" y="1"/>
                  </a:cubicBezTo>
                  <a:lnTo>
                    <a:pt x="896" y="1"/>
                  </a:lnTo>
                  <a:cubicBezTo>
                    <a:pt x="897" y="1"/>
                    <a:pt x="897" y="1"/>
                    <a:pt x="897" y="0"/>
                  </a:cubicBezTo>
                  <a:cubicBezTo>
                    <a:pt x="897" y="0"/>
                    <a:pt x="897" y="0"/>
                    <a:pt x="897" y="0"/>
                  </a:cubicBezTo>
                  <a:close/>
                  <a:moveTo>
                    <a:pt x="896" y="1"/>
                  </a:moveTo>
                  <a:cubicBezTo>
                    <a:pt x="1" y="785"/>
                    <a:pt x="281" y="1647"/>
                    <a:pt x="281" y="1647"/>
                  </a:cubicBezTo>
                  <a:cubicBezTo>
                    <a:pt x="1107" y="1052"/>
                    <a:pt x="893" y="24"/>
                    <a:pt x="8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1349640" y="1561550"/>
              <a:ext cx="403221" cy="158924"/>
            </a:xfrm>
            <a:custGeom>
              <a:avLst/>
              <a:gdLst/>
              <a:ahLst/>
              <a:cxnLst/>
              <a:rect l="l" t="t" r="r" b="b"/>
              <a:pathLst>
                <a:path w="1535" h="605" extrusionOk="0">
                  <a:moveTo>
                    <a:pt x="569" y="1"/>
                  </a:moveTo>
                  <a:cubicBezTo>
                    <a:pt x="404" y="1"/>
                    <a:pt x="215" y="32"/>
                    <a:pt x="0" y="110"/>
                  </a:cubicBezTo>
                  <a:cubicBezTo>
                    <a:pt x="10" y="110"/>
                    <a:pt x="386" y="604"/>
                    <a:pt x="1102" y="604"/>
                  </a:cubicBezTo>
                  <a:cubicBezTo>
                    <a:pt x="1234" y="604"/>
                    <a:pt x="1379" y="587"/>
                    <a:pt x="1535" y="547"/>
                  </a:cubicBezTo>
                  <a:cubicBezTo>
                    <a:pt x="1535" y="547"/>
                    <a:pt x="1258" y="1"/>
                    <a:pt x="56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1782019" y="1637466"/>
              <a:ext cx="276870" cy="332559"/>
            </a:xfrm>
            <a:custGeom>
              <a:avLst/>
              <a:gdLst/>
              <a:ahLst/>
              <a:cxnLst/>
              <a:rect l="l" t="t" r="r" b="b"/>
              <a:pathLst>
                <a:path w="1054" h="1266" extrusionOk="0">
                  <a:moveTo>
                    <a:pt x="863" y="0"/>
                  </a:moveTo>
                  <a:cubicBezTo>
                    <a:pt x="1" y="325"/>
                    <a:pt x="57" y="1266"/>
                    <a:pt x="57" y="1266"/>
                  </a:cubicBezTo>
                  <a:cubicBezTo>
                    <a:pt x="1054" y="908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1802771" y="1955051"/>
              <a:ext cx="250339" cy="235628"/>
            </a:xfrm>
            <a:custGeom>
              <a:avLst/>
              <a:gdLst/>
              <a:ahLst/>
              <a:cxnLst/>
              <a:rect l="l" t="t" r="r" b="b"/>
              <a:pathLst>
                <a:path w="953" h="897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46" y="57"/>
                    <a:pt x="0" y="897"/>
                    <a:pt x="0" y="897"/>
                  </a:cubicBezTo>
                  <a:cubicBezTo>
                    <a:pt x="874" y="852"/>
                    <a:pt x="952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1431860" y="1820557"/>
              <a:ext cx="365132" cy="159187"/>
            </a:xfrm>
            <a:custGeom>
              <a:avLst/>
              <a:gdLst/>
              <a:ahLst/>
              <a:cxnLst/>
              <a:rect l="l" t="t" r="r" b="b"/>
              <a:pathLst>
                <a:path w="1390" h="606" extrusionOk="0">
                  <a:moveTo>
                    <a:pt x="399" y="1"/>
                  </a:moveTo>
                  <a:cubicBezTo>
                    <a:pt x="280" y="1"/>
                    <a:pt x="148" y="13"/>
                    <a:pt x="1" y="43"/>
                  </a:cubicBezTo>
                  <a:cubicBezTo>
                    <a:pt x="1" y="62"/>
                    <a:pt x="327" y="605"/>
                    <a:pt x="1054" y="605"/>
                  </a:cubicBezTo>
                  <a:cubicBezTo>
                    <a:pt x="1158" y="605"/>
                    <a:pt x="1270" y="594"/>
                    <a:pt x="1390" y="569"/>
                  </a:cubicBezTo>
                  <a:cubicBezTo>
                    <a:pt x="1390" y="569"/>
                    <a:pt x="1195" y="1"/>
                    <a:pt x="39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1531943" y="2053820"/>
              <a:ext cx="271091" cy="141325"/>
            </a:xfrm>
            <a:custGeom>
              <a:avLst/>
              <a:gdLst/>
              <a:ahLst/>
              <a:cxnLst/>
              <a:rect l="l" t="t" r="r" b="b"/>
              <a:pathLst>
                <a:path w="1032" h="538" extrusionOk="0">
                  <a:moveTo>
                    <a:pt x="261" y="1"/>
                  </a:moveTo>
                  <a:cubicBezTo>
                    <a:pt x="182" y="1"/>
                    <a:pt x="96" y="9"/>
                    <a:pt x="1" y="28"/>
                  </a:cubicBezTo>
                  <a:cubicBezTo>
                    <a:pt x="1" y="28"/>
                    <a:pt x="103" y="537"/>
                    <a:pt x="803" y="537"/>
                  </a:cubicBezTo>
                  <a:cubicBezTo>
                    <a:pt x="873" y="537"/>
                    <a:pt x="949" y="532"/>
                    <a:pt x="1031" y="521"/>
                  </a:cubicBezTo>
                  <a:cubicBezTo>
                    <a:pt x="1031" y="521"/>
                    <a:pt x="881" y="1"/>
                    <a:pt x="26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9">
  <p:cSld name="CUSTOM_7_1_1_1_1_1_1"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8"/>
          <p:cNvSpPr txBox="1">
            <a:spLocks noGrp="1"/>
          </p:cNvSpPr>
          <p:nvPr>
            <p:ph type="title"/>
          </p:nvPr>
        </p:nvSpPr>
        <p:spPr>
          <a:xfrm>
            <a:off x="727675" y="445025"/>
            <a:ext cx="7703100" cy="58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58" name="Google Shape;558;p38"/>
          <p:cNvGrpSpPr/>
          <p:nvPr/>
        </p:nvGrpSpPr>
        <p:grpSpPr>
          <a:xfrm rot="-3301764" flipH="1">
            <a:off x="8114056" y="2318796"/>
            <a:ext cx="1289540" cy="3686345"/>
            <a:chOff x="1349640" y="1049054"/>
            <a:chExt cx="709248" cy="2027402"/>
          </a:xfrm>
        </p:grpSpPr>
        <p:sp>
          <p:nvSpPr>
            <p:cNvPr id="559" name="Google Shape;559;p38"/>
            <p:cNvSpPr/>
            <p:nvPr/>
          </p:nvSpPr>
          <p:spPr>
            <a:xfrm>
              <a:off x="1590784" y="1331439"/>
              <a:ext cx="285801" cy="1745016"/>
            </a:xfrm>
            <a:custGeom>
              <a:avLst/>
              <a:gdLst/>
              <a:ahLst/>
              <a:cxnLst/>
              <a:rect l="l" t="t" r="r" b="b"/>
              <a:pathLst>
                <a:path w="1088" h="6643" fill="none" extrusionOk="0">
                  <a:moveTo>
                    <a:pt x="113" y="0"/>
                  </a:moveTo>
                  <a:cubicBezTo>
                    <a:pt x="1087" y="2073"/>
                    <a:pt x="1054" y="4615"/>
                    <a:pt x="1" y="6642"/>
                  </a:cubicBezTo>
                </a:path>
              </a:pathLst>
            </a:custGeom>
            <a:solidFill>
              <a:schemeClr val="accent4"/>
            </a:solidFill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1427395" y="1049054"/>
              <a:ext cx="346219" cy="494373"/>
            </a:xfrm>
            <a:custGeom>
              <a:avLst/>
              <a:gdLst/>
              <a:ahLst/>
              <a:cxnLst/>
              <a:rect l="l" t="t" r="r" b="b"/>
              <a:pathLst>
                <a:path w="1318" h="1882" extrusionOk="0">
                  <a:moveTo>
                    <a:pt x="108" y="0"/>
                  </a:moveTo>
                  <a:cubicBezTo>
                    <a:pt x="107" y="0"/>
                    <a:pt x="0" y="1224"/>
                    <a:pt x="1060" y="1882"/>
                  </a:cubicBezTo>
                  <a:cubicBezTo>
                    <a:pt x="1060" y="1882"/>
                    <a:pt x="1317" y="549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1679046" y="1272598"/>
              <a:ext cx="290792" cy="432642"/>
            </a:xfrm>
            <a:custGeom>
              <a:avLst/>
              <a:gdLst/>
              <a:ahLst/>
              <a:cxnLst/>
              <a:rect l="l" t="t" r="r" b="b"/>
              <a:pathLst>
                <a:path w="1107" h="1647" extrusionOk="0">
                  <a:moveTo>
                    <a:pt x="897" y="0"/>
                  </a:moveTo>
                  <a:cubicBezTo>
                    <a:pt x="897" y="0"/>
                    <a:pt x="897" y="0"/>
                    <a:pt x="896" y="1"/>
                  </a:cubicBezTo>
                  <a:lnTo>
                    <a:pt x="896" y="1"/>
                  </a:lnTo>
                  <a:cubicBezTo>
                    <a:pt x="897" y="1"/>
                    <a:pt x="897" y="1"/>
                    <a:pt x="897" y="0"/>
                  </a:cubicBezTo>
                  <a:cubicBezTo>
                    <a:pt x="897" y="0"/>
                    <a:pt x="897" y="0"/>
                    <a:pt x="897" y="0"/>
                  </a:cubicBezTo>
                  <a:close/>
                  <a:moveTo>
                    <a:pt x="896" y="1"/>
                  </a:moveTo>
                  <a:cubicBezTo>
                    <a:pt x="1" y="785"/>
                    <a:pt x="281" y="1647"/>
                    <a:pt x="281" y="1647"/>
                  </a:cubicBezTo>
                  <a:cubicBezTo>
                    <a:pt x="1107" y="1052"/>
                    <a:pt x="893" y="24"/>
                    <a:pt x="8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1349640" y="1561550"/>
              <a:ext cx="403221" cy="158924"/>
            </a:xfrm>
            <a:custGeom>
              <a:avLst/>
              <a:gdLst/>
              <a:ahLst/>
              <a:cxnLst/>
              <a:rect l="l" t="t" r="r" b="b"/>
              <a:pathLst>
                <a:path w="1535" h="605" extrusionOk="0">
                  <a:moveTo>
                    <a:pt x="569" y="1"/>
                  </a:moveTo>
                  <a:cubicBezTo>
                    <a:pt x="404" y="1"/>
                    <a:pt x="215" y="32"/>
                    <a:pt x="0" y="110"/>
                  </a:cubicBezTo>
                  <a:cubicBezTo>
                    <a:pt x="10" y="110"/>
                    <a:pt x="386" y="604"/>
                    <a:pt x="1102" y="604"/>
                  </a:cubicBezTo>
                  <a:cubicBezTo>
                    <a:pt x="1234" y="604"/>
                    <a:pt x="1379" y="587"/>
                    <a:pt x="1535" y="547"/>
                  </a:cubicBezTo>
                  <a:cubicBezTo>
                    <a:pt x="1535" y="547"/>
                    <a:pt x="1258" y="1"/>
                    <a:pt x="56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1782019" y="1637466"/>
              <a:ext cx="276870" cy="332559"/>
            </a:xfrm>
            <a:custGeom>
              <a:avLst/>
              <a:gdLst/>
              <a:ahLst/>
              <a:cxnLst/>
              <a:rect l="l" t="t" r="r" b="b"/>
              <a:pathLst>
                <a:path w="1054" h="1266" extrusionOk="0">
                  <a:moveTo>
                    <a:pt x="863" y="0"/>
                  </a:moveTo>
                  <a:cubicBezTo>
                    <a:pt x="1" y="325"/>
                    <a:pt x="57" y="1266"/>
                    <a:pt x="57" y="1266"/>
                  </a:cubicBezTo>
                  <a:cubicBezTo>
                    <a:pt x="1054" y="908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1802771" y="1955051"/>
              <a:ext cx="250339" cy="235628"/>
            </a:xfrm>
            <a:custGeom>
              <a:avLst/>
              <a:gdLst/>
              <a:ahLst/>
              <a:cxnLst/>
              <a:rect l="l" t="t" r="r" b="b"/>
              <a:pathLst>
                <a:path w="953" h="897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46" y="57"/>
                    <a:pt x="0" y="897"/>
                    <a:pt x="0" y="897"/>
                  </a:cubicBezTo>
                  <a:cubicBezTo>
                    <a:pt x="874" y="852"/>
                    <a:pt x="952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1431860" y="1820557"/>
              <a:ext cx="365132" cy="159187"/>
            </a:xfrm>
            <a:custGeom>
              <a:avLst/>
              <a:gdLst/>
              <a:ahLst/>
              <a:cxnLst/>
              <a:rect l="l" t="t" r="r" b="b"/>
              <a:pathLst>
                <a:path w="1390" h="606" extrusionOk="0">
                  <a:moveTo>
                    <a:pt x="399" y="1"/>
                  </a:moveTo>
                  <a:cubicBezTo>
                    <a:pt x="280" y="1"/>
                    <a:pt x="148" y="13"/>
                    <a:pt x="1" y="43"/>
                  </a:cubicBezTo>
                  <a:cubicBezTo>
                    <a:pt x="1" y="62"/>
                    <a:pt x="327" y="605"/>
                    <a:pt x="1054" y="605"/>
                  </a:cubicBezTo>
                  <a:cubicBezTo>
                    <a:pt x="1158" y="605"/>
                    <a:pt x="1270" y="594"/>
                    <a:pt x="1390" y="569"/>
                  </a:cubicBezTo>
                  <a:cubicBezTo>
                    <a:pt x="1390" y="569"/>
                    <a:pt x="1195" y="1"/>
                    <a:pt x="39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1531943" y="2053820"/>
              <a:ext cx="271091" cy="141325"/>
            </a:xfrm>
            <a:custGeom>
              <a:avLst/>
              <a:gdLst/>
              <a:ahLst/>
              <a:cxnLst/>
              <a:rect l="l" t="t" r="r" b="b"/>
              <a:pathLst>
                <a:path w="1032" h="538" extrusionOk="0">
                  <a:moveTo>
                    <a:pt x="261" y="1"/>
                  </a:moveTo>
                  <a:cubicBezTo>
                    <a:pt x="182" y="1"/>
                    <a:pt x="96" y="9"/>
                    <a:pt x="1" y="28"/>
                  </a:cubicBezTo>
                  <a:cubicBezTo>
                    <a:pt x="1" y="28"/>
                    <a:pt x="103" y="537"/>
                    <a:pt x="803" y="537"/>
                  </a:cubicBezTo>
                  <a:cubicBezTo>
                    <a:pt x="873" y="537"/>
                    <a:pt x="949" y="532"/>
                    <a:pt x="1031" y="521"/>
                  </a:cubicBezTo>
                  <a:cubicBezTo>
                    <a:pt x="1031" y="521"/>
                    <a:pt x="881" y="1"/>
                    <a:pt x="26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38"/>
          <p:cNvGrpSpPr/>
          <p:nvPr/>
        </p:nvGrpSpPr>
        <p:grpSpPr>
          <a:xfrm rot="-8038506" flipH="1">
            <a:off x="8430453" y="3309726"/>
            <a:ext cx="905629" cy="2485844"/>
            <a:chOff x="1349640" y="1049054"/>
            <a:chExt cx="709248" cy="2027402"/>
          </a:xfrm>
        </p:grpSpPr>
        <p:sp>
          <p:nvSpPr>
            <p:cNvPr id="568" name="Google Shape;568;p38"/>
            <p:cNvSpPr/>
            <p:nvPr/>
          </p:nvSpPr>
          <p:spPr>
            <a:xfrm>
              <a:off x="1590784" y="1331439"/>
              <a:ext cx="285801" cy="1745016"/>
            </a:xfrm>
            <a:custGeom>
              <a:avLst/>
              <a:gdLst/>
              <a:ahLst/>
              <a:cxnLst/>
              <a:rect l="l" t="t" r="r" b="b"/>
              <a:pathLst>
                <a:path w="1088" h="6643" fill="none" extrusionOk="0">
                  <a:moveTo>
                    <a:pt x="113" y="0"/>
                  </a:moveTo>
                  <a:cubicBezTo>
                    <a:pt x="1087" y="2073"/>
                    <a:pt x="1054" y="4615"/>
                    <a:pt x="1" y="6642"/>
                  </a:cubicBezTo>
                </a:path>
              </a:pathLst>
            </a:custGeom>
            <a:solidFill>
              <a:schemeClr val="accent4"/>
            </a:solidFill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1427395" y="1049054"/>
              <a:ext cx="346219" cy="494373"/>
            </a:xfrm>
            <a:custGeom>
              <a:avLst/>
              <a:gdLst/>
              <a:ahLst/>
              <a:cxnLst/>
              <a:rect l="l" t="t" r="r" b="b"/>
              <a:pathLst>
                <a:path w="1318" h="1882" extrusionOk="0">
                  <a:moveTo>
                    <a:pt x="108" y="0"/>
                  </a:moveTo>
                  <a:cubicBezTo>
                    <a:pt x="107" y="0"/>
                    <a:pt x="0" y="1224"/>
                    <a:pt x="1060" y="1882"/>
                  </a:cubicBezTo>
                  <a:cubicBezTo>
                    <a:pt x="1060" y="1882"/>
                    <a:pt x="1317" y="549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1679046" y="1272598"/>
              <a:ext cx="290792" cy="432642"/>
            </a:xfrm>
            <a:custGeom>
              <a:avLst/>
              <a:gdLst/>
              <a:ahLst/>
              <a:cxnLst/>
              <a:rect l="l" t="t" r="r" b="b"/>
              <a:pathLst>
                <a:path w="1107" h="1647" extrusionOk="0">
                  <a:moveTo>
                    <a:pt x="897" y="0"/>
                  </a:moveTo>
                  <a:cubicBezTo>
                    <a:pt x="897" y="0"/>
                    <a:pt x="897" y="0"/>
                    <a:pt x="896" y="1"/>
                  </a:cubicBezTo>
                  <a:lnTo>
                    <a:pt x="896" y="1"/>
                  </a:lnTo>
                  <a:cubicBezTo>
                    <a:pt x="897" y="1"/>
                    <a:pt x="897" y="1"/>
                    <a:pt x="897" y="0"/>
                  </a:cubicBezTo>
                  <a:cubicBezTo>
                    <a:pt x="897" y="0"/>
                    <a:pt x="897" y="0"/>
                    <a:pt x="897" y="0"/>
                  </a:cubicBezTo>
                  <a:close/>
                  <a:moveTo>
                    <a:pt x="896" y="1"/>
                  </a:moveTo>
                  <a:cubicBezTo>
                    <a:pt x="1" y="785"/>
                    <a:pt x="281" y="1647"/>
                    <a:pt x="281" y="1647"/>
                  </a:cubicBezTo>
                  <a:cubicBezTo>
                    <a:pt x="1107" y="1052"/>
                    <a:pt x="893" y="24"/>
                    <a:pt x="8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1349640" y="1561550"/>
              <a:ext cx="403221" cy="158924"/>
            </a:xfrm>
            <a:custGeom>
              <a:avLst/>
              <a:gdLst/>
              <a:ahLst/>
              <a:cxnLst/>
              <a:rect l="l" t="t" r="r" b="b"/>
              <a:pathLst>
                <a:path w="1535" h="605" extrusionOk="0">
                  <a:moveTo>
                    <a:pt x="569" y="1"/>
                  </a:moveTo>
                  <a:cubicBezTo>
                    <a:pt x="404" y="1"/>
                    <a:pt x="215" y="32"/>
                    <a:pt x="0" y="110"/>
                  </a:cubicBezTo>
                  <a:cubicBezTo>
                    <a:pt x="10" y="110"/>
                    <a:pt x="386" y="604"/>
                    <a:pt x="1102" y="604"/>
                  </a:cubicBezTo>
                  <a:cubicBezTo>
                    <a:pt x="1234" y="604"/>
                    <a:pt x="1379" y="587"/>
                    <a:pt x="1535" y="547"/>
                  </a:cubicBezTo>
                  <a:cubicBezTo>
                    <a:pt x="1535" y="547"/>
                    <a:pt x="1258" y="1"/>
                    <a:pt x="56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1782019" y="1637466"/>
              <a:ext cx="276870" cy="332559"/>
            </a:xfrm>
            <a:custGeom>
              <a:avLst/>
              <a:gdLst/>
              <a:ahLst/>
              <a:cxnLst/>
              <a:rect l="l" t="t" r="r" b="b"/>
              <a:pathLst>
                <a:path w="1054" h="1266" extrusionOk="0">
                  <a:moveTo>
                    <a:pt x="863" y="0"/>
                  </a:moveTo>
                  <a:cubicBezTo>
                    <a:pt x="1" y="325"/>
                    <a:pt x="57" y="1266"/>
                    <a:pt x="57" y="1266"/>
                  </a:cubicBezTo>
                  <a:cubicBezTo>
                    <a:pt x="1054" y="908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1802771" y="1955051"/>
              <a:ext cx="250339" cy="235628"/>
            </a:xfrm>
            <a:custGeom>
              <a:avLst/>
              <a:gdLst/>
              <a:ahLst/>
              <a:cxnLst/>
              <a:rect l="l" t="t" r="r" b="b"/>
              <a:pathLst>
                <a:path w="953" h="897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46" y="57"/>
                    <a:pt x="0" y="897"/>
                    <a:pt x="0" y="897"/>
                  </a:cubicBezTo>
                  <a:cubicBezTo>
                    <a:pt x="874" y="852"/>
                    <a:pt x="952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1431860" y="1820557"/>
              <a:ext cx="365132" cy="159187"/>
            </a:xfrm>
            <a:custGeom>
              <a:avLst/>
              <a:gdLst/>
              <a:ahLst/>
              <a:cxnLst/>
              <a:rect l="l" t="t" r="r" b="b"/>
              <a:pathLst>
                <a:path w="1390" h="606" extrusionOk="0">
                  <a:moveTo>
                    <a:pt x="399" y="1"/>
                  </a:moveTo>
                  <a:cubicBezTo>
                    <a:pt x="280" y="1"/>
                    <a:pt x="148" y="13"/>
                    <a:pt x="1" y="43"/>
                  </a:cubicBezTo>
                  <a:cubicBezTo>
                    <a:pt x="1" y="62"/>
                    <a:pt x="327" y="605"/>
                    <a:pt x="1054" y="605"/>
                  </a:cubicBezTo>
                  <a:cubicBezTo>
                    <a:pt x="1158" y="605"/>
                    <a:pt x="1270" y="594"/>
                    <a:pt x="1390" y="569"/>
                  </a:cubicBezTo>
                  <a:cubicBezTo>
                    <a:pt x="1390" y="569"/>
                    <a:pt x="1195" y="1"/>
                    <a:pt x="39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1531943" y="2053820"/>
              <a:ext cx="271091" cy="141325"/>
            </a:xfrm>
            <a:custGeom>
              <a:avLst/>
              <a:gdLst/>
              <a:ahLst/>
              <a:cxnLst/>
              <a:rect l="l" t="t" r="r" b="b"/>
              <a:pathLst>
                <a:path w="1032" h="538" extrusionOk="0">
                  <a:moveTo>
                    <a:pt x="261" y="1"/>
                  </a:moveTo>
                  <a:cubicBezTo>
                    <a:pt x="182" y="1"/>
                    <a:pt x="96" y="9"/>
                    <a:pt x="1" y="28"/>
                  </a:cubicBezTo>
                  <a:cubicBezTo>
                    <a:pt x="1" y="28"/>
                    <a:pt x="103" y="537"/>
                    <a:pt x="803" y="537"/>
                  </a:cubicBezTo>
                  <a:cubicBezTo>
                    <a:pt x="873" y="537"/>
                    <a:pt x="949" y="532"/>
                    <a:pt x="1031" y="521"/>
                  </a:cubicBezTo>
                  <a:cubicBezTo>
                    <a:pt x="1031" y="521"/>
                    <a:pt x="881" y="1"/>
                    <a:pt x="26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7675" y="445025"/>
            <a:ext cx="77031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Raleway ExtraBold"/>
              <a:buNone/>
              <a:defRPr sz="3500">
                <a:solidFill>
                  <a:schemeClr val="accent6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0" r:id="rId4"/>
    <p:sldLayoutId id="2147483662" r:id="rId5"/>
    <p:sldLayoutId id="2147483665" r:id="rId6"/>
    <p:sldLayoutId id="2147483672" r:id="rId7"/>
    <p:sldLayoutId id="2147483682" r:id="rId8"/>
    <p:sldLayoutId id="2147483684" r:id="rId9"/>
    <p:sldLayoutId id="214748368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4"/>
          <p:cNvSpPr txBox="1">
            <a:spLocks noGrp="1"/>
          </p:cNvSpPr>
          <p:nvPr>
            <p:ph type="ctrTitle"/>
          </p:nvPr>
        </p:nvSpPr>
        <p:spPr>
          <a:xfrm>
            <a:off x="1406443" y="423221"/>
            <a:ext cx="5875555" cy="12351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Aplica</a:t>
            </a:r>
            <a:r>
              <a:rPr lang="ro-RO" sz="3200" dirty="0">
                <a:latin typeface="Times New Roman" pitchFamily="18" charset="0"/>
                <a:cs typeface="Times New Roman" pitchFamily="18" charset="0"/>
              </a:rPr>
              <a:t>ție de detecție a patologiilor vaginale bazat pe măsurarea de pH</a:t>
            </a:r>
            <a:endParaRPr sz="3200" dirty="0"/>
          </a:p>
        </p:txBody>
      </p:sp>
      <p:cxnSp>
        <p:nvCxnSpPr>
          <p:cNvPr id="647" name="Google Shape;647;p44"/>
          <p:cNvCxnSpPr/>
          <p:nvPr/>
        </p:nvCxnSpPr>
        <p:spPr>
          <a:xfrm rot="10800000" flipH="1">
            <a:off x="2634687" y="1551159"/>
            <a:ext cx="3395700" cy="1050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042B87C-3874-7612-06F1-72B958692ADE}"/>
              </a:ext>
            </a:extLst>
          </p:cNvPr>
          <p:cNvSpPr txBox="1"/>
          <p:nvPr/>
        </p:nvSpPr>
        <p:spPr>
          <a:xfrm>
            <a:off x="1607575" y="2027877"/>
            <a:ext cx="59288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i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Facultatea de Automatică și calculatoare  Universitatea 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o-RO" sz="2000" i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Gheorghe Asachi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o-RO" sz="2000" i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Iași</a:t>
            </a:r>
          </a:p>
          <a:p>
            <a:pPr algn="ctr"/>
            <a:r>
              <a:rPr lang="ro-RO" sz="2000" i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Facultatea </a:t>
            </a:r>
            <a:r>
              <a:rPr lang="ro-RO" sz="20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Bioinginerie Medicală, Universitatea de Medicină şi Farmacie ”Grigore T. Popa” Iaşi</a:t>
            </a:r>
          </a:p>
          <a:p>
            <a:pPr algn="ctr"/>
            <a:endParaRPr lang="ro-RO" sz="2000" i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7"/>
          <p:cNvSpPr txBox="1">
            <a:spLocks noGrp="1"/>
          </p:cNvSpPr>
          <p:nvPr>
            <p:ph type="title"/>
          </p:nvPr>
        </p:nvSpPr>
        <p:spPr>
          <a:xfrm>
            <a:off x="722400" y="248953"/>
            <a:ext cx="7699200" cy="58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MATERIALE ȘI METODĂ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8EB5DDF-8340-A993-4ED7-9286ABE2E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773" y="834253"/>
            <a:ext cx="4964453" cy="39508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DA0090-31FE-C9F4-0E26-F3EAD9197801}"/>
              </a:ext>
            </a:extLst>
          </p:cNvPr>
          <p:cNvSpPr txBox="1"/>
          <p:nvPr/>
        </p:nvSpPr>
        <p:spPr>
          <a:xfrm>
            <a:off x="2584115" y="4785130"/>
            <a:ext cx="4150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Procesul de </a:t>
            </a:r>
            <a:r>
              <a:rPr lang="ro-RO" sz="16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“Înregistrare” </a:t>
            </a:r>
            <a:r>
              <a:rPr lang="ro-RO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 aplicația FloraCare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62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7"/>
          <p:cNvSpPr txBox="1">
            <a:spLocks noGrp="1"/>
          </p:cNvSpPr>
          <p:nvPr>
            <p:ph type="title"/>
          </p:nvPr>
        </p:nvSpPr>
        <p:spPr>
          <a:xfrm>
            <a:off x="722400" y="248953"/>
            <a:ext cx="7699200" cy="58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MATERIALE ȘI METODĂ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DA0090-31FE-C9F4-0E26-F3EAD9197801}"/>
              </a:ext>
            </a:extLst>
          </p:cNvPr>
          <p:cNvSpPr txBox="1"/>
          <p:nvPr/>
        </p:nvSpPr>
        <p:spPr>
          <a:xfrm>
            <a:off x="4663638" y="2402473"/>
            <a:ext cx="4208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Formular de </a:t>
            </a:r>
            <a:r>
              <a:rPr lang="ro-RO" sz="16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“Înregistrare” </a:t>
            </a:r>
            <a:r>
              <a:rPr lang="ro-RO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 aplicația FloraCare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9DBDF6F5-F28F-04FA-4D58-79B558E63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03" y="936523"/>
            <a:ext cx="4118486" cy="411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8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7"/>
          <p:cNvSpPr txBox="1">
            <a:spLocks noGrp="1"/>
          </p:cNvSpPr>
          <p:nvPr>
            <p:ph type="title"/>
          </p:nvPr>
        </p:nvSpPr>
        <p:spPr>
          <a:xfrm>
            <a:off x="722400" y="248953"/>
            <a:ext cx="7699200" cy="58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MATERIALE ȘI METODĂ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DA0090-31FE-C9F4-0E26-F3EAD9197801}"/>
              </a:ext>
            </a:extLst>
          </p:cNvPr>
          <p:cNvSpPr txBox="1"/>
          <p:nvPr/>
        </p:nvSpPr>
        <p:spPr>
          <a:xfrm>
            <a:off x="4132544" y="2402473"/>
            <a:ext cx="4338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de patologii/boli cronice asociate în aplicația</a:t>
            </a:r>
          </a:p>
          <a:p>
            <a:pPr algn="ctr"/>
            <a:r>
              <a:rPr lang="ro-RO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FloraCare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1482239B-175D-B306-AC32-7083E5D54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78" y="886682"/>
            <a:ext cx="3468866" cy="406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2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7"/>
          <p:cNvSpPr txBox="1">
            <a:spLocks noGrp="1"/>
          </p:cNvSpPr>
          <p:nvPr>
            <p:ph type="title"/>
          </p:nvPr>
        </p:nvSpPr>
        <p:spPr>
          <a:xfrm>
            <a:off x="722400" y="248953"/>
            <a:ext cx="7699200" cy="58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MATERIALE ȘI METODĂ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DA0090-31FE-C9F4-0E26-F3EAD9197801}"/>
              </a:ext>
            </a:extLst>
          </p:cNvPr>
          <p:cNvSpPr txBox="1"/>
          <p:nvPr/>
        </p:nvSpPr>
        <p:spPr>
          <a:xfrm>
            <a:off x="4929108" y="2571750"/>
            <a:ext cx="3850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Procesul de </a:t>
            </a:r>
            <a:r>
              <a:rPr lang="ro-RO" sz="16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“Scanare” </a:t>
            </a:r>
            <a:r>
              <a:rPr lang="ro-RO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 aplicația FloraCare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4E19E6C7-9E26-8B4B-1335-768333A56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18" y="869280"/>
            <a:ext cx="4665437" cy="427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9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7"/>
          <p:cNvSpPr txBox="1">
            <a:spLocks noGrp="1"/>
          </p:cNvSpPr>
          <p:nvPr>
            <p:ph type="title"/>
          </p:nvPr>
        </p:nvSpPr>
        <p:spPr>
          <a:xfrm>
            <a:off x="722400" y="248953"/>
            <a:ext cx="7699200" cy="58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MATERIALE ȘI METODĂ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DA0090-31FE-C9F4-0E26-F3EAD9197801}"/>
              </a:ext>
            </a:extLst>
          </p:cNvPr>
          <p:cNvSpPr txBox="1"/>
          <p:nvPr/>
        </p:nvSpPr>
        <p:spPr>
          <a:xfrm>
            <a:off x="4483510" y="2402473"/>
            <a:ext cx="3445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Meniul principal al aplicației FloraCare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C394062-138D-F0E0-3037-697389598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71" y="834253"/>
            <a:ext cx="4198839" cy="419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9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7"/>
          <p:cNvSpPr txBox="1">
            <a:spLocks noGrp="1"/>
          </p:cNvSpPr>
          <p:nvPr>
            <p:ph type="title"/>
          </p:nvPr>
        </p:nvSpPr>
        <p:spPr>
          <a:xfrm>
            <a:off x="676656" y="448056"/>
            <a:ext cx="7699200" cy="58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REZULTATE ȘI DISCUȚII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5" name="Google Shape;725;p47"/>
          <p:cNvCxnSpPr/>
          <p:nvPr/>
        </p:nvCxnSpPr>
        <p:spPr>
          <a:xfrm>
            <a:off x="3002999" y="1020296"/>
            <a:ext cx="2657400" cy="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DD1EF47-0B26-E473-97FD-E9D3F098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532" y="1928761"/>
            <a:ext cx="2317990" cy="231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86A7EA-F260-9361-72A1-EFF5955D69C6}"/>
              </a:ext>
            </a:extLst>
          </p:cNvPr>
          <p:cNvSpPr txBox="1"/>
          <p:nvPr/>
        </p:nvSpPr>
        <p:spPr>
          <a:xfrm>
            <a:off x="759542" y="4246751"/>
            <a:ext cx="207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Absorbant de zi 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2C3E3-B095-B81A-F942-5494B314CAF3}"/>
              </a:ext>
            </a:extLst>
          </p:cNvPr>
          <p:cNvSpPr txBox="1"/>
          <p:nvPr/>
        </p:nvSpPr>
        <p:spPr>
          <a:xfrm>
            <a:off x="3002999" y="2029853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Hârtie de pH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605F1D-02B7-5251-C538-A211DD96FA1D}"/>
              </a:ext>
            </a:extLst>
          </p:cNvPr>
          <p:cNvCxnSpPr>
            <a:cxnSpLocks/>
          </p:cNvCxnSpPr>
          <p:nvPr/>
        </p:nvCxnSpPr>
        <p:spPr>
          <a:xfrm flipH="1">
            <a:off x="2062309" y="2242377"/>
            <a:ext cx="940690" cy="5598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4AEAE2-E4C5-9485-257F-658DE97BDAE5}"/>
              </a:ext>
            </a:extLst>
          </p:cNvPr>
          <p:cNvSpPr txBox="1"/>
          <p:nvPr/>
        </p:nvSpPr>
        <p:spPr>
          <a:xfrm>
            <a:off x="4615537" y="1556123"/>
            <a:ext cx="381245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AVANTAJE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Monitorizarea are loc pe parcursul a mai multor 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 provoacă discomfort.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pot realiza mai multe măsurări în aceeași zi.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Prezintă accesibilitate.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Metodă eficientă.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 necesită prelevarea de probe multiple</a:t>
            </a:r>
            <a:r>
              <a:rPr lang="ro-RO" sz="1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Ușor de utilizat.</a:t>
            </a:r>
            <a:endParaRPr lang="ro-RO" sz="1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1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3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53"/>
          <p:cNvSpPr txBox="1">
            <a:spLocks noGrp="1"/>
          </p:cNvSpPr>
          <p:nvPr>
            <p:ph type="title"/>
          </p:nvPr>
        </p:nvSpPr>
        <p:spPr>
          <a:xfrm>
            <a:off x="3330515" y="243379"/>
            <a:ext cx="3067200" cy="58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CONCLUZII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5" name="Google Shape;865;p53"/>
          <p:cNvSpPr txBox="1">
            <a:spLocks noGrp="1"/>
          </p:cNvSpPr>
          <p:nvPr>
            <p:ph type="subTitle" idx="1"/>
          </p:nvPr>
        </p:nvSpPr>
        <p:spPr>
          <a:xfrm>
            <a:off x="1209956" y="1465742"/>
            <a:ext cx="6318373" cy="182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lvl="0">
              <a:buClr>
                <a:schemeClr val="dk1"/>
              </a:buClr>
              <a:buSzPts val="1100"/>
            </a:pPr>
            <a:r>
              <a:rPr lang="ro-RO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Scopul principal al aplicației este de a crește gradul de conștientizare în rândul femeilor cu privire la importanța consultului regulat la ginecolog și de a identifica patologii în stadiile incipiente prin măsurarea pH-ului secrețiilor vaginale și asocierea acestora cu simptome specifice. </a:t>
            </a:r>
            <a:endParaRPr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6" name="Google Shape;866;p53"/>
          <p:cNvCxnSpPr/>
          <p:nvPr/>
        </p:nvCxnSpPr>
        <p:spPr>
          <a:xfrm>
            <a:off x="3512447" y="848982"/>
            <a:ext cx="1805100" cy="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79"/>
          <p:cNvSpPr txBox="1">
            <a:spLocks noGrp="1"/>
          </p:cNvSpPr>
          <p:nvPr>
            <p:ph type="title"/>
          </p:nvPr>
        </p:nvSpPr>
        <p:spPr>
          <a:xfrm>
            <a:off x="1529348" y="286896"/>
            <a:ext cx="7740000" cy="58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BIBLIOGRAFIE SELECTIVĂ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98" name="Google Shape;1998;p79"/>
          <p:cNvSpPr txBox="1">
            <a:spLocks noGrp="1"/>
          </p:cNvSpPr>
          <p:nvPr>
            <p:ph type="subTitle" idx="1"/>
          </p:nvPr>
        </p:nvSpPr>
        <p:spPr>
          <a:xfrm>
            <a:off x="727675" y="1258159"/>
            <a:ext cx="7646304" cy="34377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None/>
            </a:pPr>
            <a:r>
              <a:rPr lang="ro-RO" sz="1300" dirty="0" smtClean="0">
                <a:solidFill>
                  <a:schemeClr val="accent6">
                    <a:lumMod val="75000"/>
                  </a:schemeClr>
                </a:solidFill>
              </a:rPr>
              <a:t>[1].</a:t>
            </a: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W. </a:t>
            </a:r>
            <a:r>
              <a:rPr lang="en-US" sz="1300" dirty="0" err="1" smtClean="0">
                <a:solidFill>
                  <a:schemeClr val="accent6">
                    <a:lumMod val="75000"/>
                  </a:schemeClr>
                </a:solidFill>
              </a:rPr>
              <a:t>Frobenius</a:t>
            </a: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, C. </a:t>
            </a:r>
            <a:r>
              <a:rPr lang="en-US" sz="1300" dirty="0" err="1" smtClean="0">
                <a:solidFill>
                  <a:schemeClr val="accent6">
                    <a:lumMod val="75000"/>
                  </a:schemeClr>
                </a:solidFill>
              </a:rPr>
              <a:t>Bogdan</a:t>
            </a: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, Diagnostic Value of Vaginal Discharge, Wet Mount and Vaginal pH – An Update on the Basics of Gynecologic </a:t>
            </a:r>
            <a:r>
              <a:rPr lang="en-US" sz="1300" dirty="0" err="1" smtClean="0">
                <a:solidFill>
                  <a:schemeClr val="accent6">
                    <a:lumMod val="75000"/>
                  </a:schemeClr>
                </a:solidFill>
              </a:rPr>
              <a:t>Infectiology</a:t>
            </a: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de-DE" sz="1300" dirty="0" smtClean="0">
                <a:solidFill>
                  <a:schemeClr val="accent6">
                    <a:lumMod val="75000"/>
                  </a:schemeClr>
                </a:solidFill>
              </a:rPr>
              <a:t>Geburtshilfe Frauenheilkd, pag. 355-366, 2015.</a:t>
            </a:r>
            <a:endParaRPr lang="ro-RO" sz="13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ro-RO" sz="1300" dirty="0" smtClean="0">
                <a:solidFill>
                  <a:schemeClr val="accent6">
                    <a:lumMod val="75000"/>
                  </a:schemeClr>
                </a:solidFill>
              </a:rPr>
              <a:t>[2].</a:t>
            </a: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Yen-Pin Lin, Wei-Chun Chen, Chao-Min Cheng, Chin-</a:t>
            </a:r>
            <a:r>
              <a:rPr lang="en-US" sz="1300" dirty="0" err="1" smtClean="0">
                <a:solidFill>
                  <a:schemeClr val="accent6">
                    <a:lumMod val="75000"/>
                  </a:schemeClr>
                </a:solidFill>
              </a:rPr>
              <a:t>Ju</a:t>
            </a: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accent6">
                    <a:lumMod val="75000"/>
                  </a:schemeClr>
                </a:solidFill>
              </a:rPr>
              <a:t>Shen</a:t>
            </a: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, Edward J. </a:t>
            </a:r>
            <a:r>
              <a:rPr lang="en-US" sz="1300" dirty="0" err="1" smtClean="0">
                <a:solidFill>
                  <a:schemeClr val="accent6">
                    <a:lumMod val="75000"/>
                  </a:schemeClr>
                </a:solidFill>
              </a:rPr>
              <a:t>Pavlik</a:t>
            </a: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, Vaginal pH Value for Clinical Diagnosis and Treatment of Common </a:t>
            </a:r>
            <a:r>
              <a:rPr lang="en-US" sz="1300" dirty="0" err="1" smtClean="0">
                <a:solidFill>
                  <a:schemeClr val="accent6">
                    <a:lumMod val="75000"/>
                  </a:schemeClr>
                </a:solidFill>
              </a:rPr>
              <a:t>Vaginitis</a:t>
            </a: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, Academic Editor, </a:t>
            </a:r>
            <a:r>
              <a:rPr lang="en-US" sz="1300" dirty="0" err="1" smtClean="0">
                <a:solidFill>
                  <a:schemeClr val="accent6">
                    <a:lumMod val="75000"/>
                  </a:schemeClr>
                </a:solidFill>
              </a:rPr>
              <a:t>pag</a:t>
            </a: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. 34-38, 2021.</a:t>
            </a:r>
            <a:endParaRPr lang="ro-RO" sz="13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ro-RO" sz="1300" dirty="0" smtClean="0">
                <a:solidFill>
                  <a:schemeClr val="accent6">
                    <a:lumMod val="75000"/>
                  </a:schemeClr>
                </a:solidFill>
              </a:rPr>
              <a:t>[3].</a:t>
            </a: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 Octavia </a:t>
            </a:r>
            <a:r>
              <a:rPr lang="en-US" sz="1300" dirty="0" err="1" smtClean="0">
                <a:solidFill>
                  <a:schemeClr val="accent6">
                    <a:lumMod val="75000"/>
                  </a:schemeClr>
                </a:solidFill>
              </a:rPr>
              <a:t>Cionca</a:t>
            </a: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, Z. </a:t>
            </a:r>
            <a:r>
              <a:rPr lang="en-US" sz="1300" dirty="0" err="1" smtClean="0">
                <a:solidFill>
                  <a:schemeClr val="accent6">
                    <a:lumMod val="75000"/>
                  </a:schemeClr>
                </a:solidFill>
              </a:rPr>
              <a:t>Hadnagy</a:t>
            </a: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, A. </a:t>
            </a:r>
            <a:r>
              <a:rPr lang="en-US" sz="1300" dirty="0" err="1" smtClean="0">
                <a:solidFill>
                  <a:schemeClr val="accent6">
                    <a:lumMod val="75000"/>
                  </a:schemeClr>
                </a:solidFill>
              </a:rPr>
              <a:t>Murariu</a:t>
            </a: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accent6">
                    <a:lumMod val="75000"/>
                  </a:schemeClr>
                </a:solidFill>
              </a:rPr>
              <a:t>Mihaela</a:t>
            </a: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accent6">
                    <a:lumMod val="75000"/>
                  </a:schemeClr>
                </a:solidFill>
              </a:rPr>
              <a:t>Zahner</a:t>
            </a: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, BACTERIALVAGINOSIS IN </a:t>
            </a:r>
            <a:r>
              <a:rPr lang="ro-RO" sz="1300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PREGNANCY: professional diagnostics as a basis for an optimized therapy, </a:t>
            </a:r>
            <a:r>
              <a:rPr lang="en-US" sz="1300" dirty="0" err="1" smtClean="0">
                <a:solidFill>
                  <a:schemeClr val="accent6">
                    <a:lumMod val="75000"/>
                  </a:schemeClr>
                </a:solidFill>
              </a:rPr>
              <a:t>Obstetrica</a:t>
            </a: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o-RO" sz="1300" dirty="0" smtClean="0">
                <a:solidFill>
                  <a:schemeClr val="accent6">
                    <a:lumMod val="75000"/>
                  </a:schemeClr>
                </a:solidFill>
              </a:rPr>
              <a:t>ș</a:t>
            </a:r>
            <a:r>
              <a:rPr lang="en-US" sz="1300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accent6">
                    <a:lumMod val="75000"/>
                  </a:schemeClr>
                </a:solidFill>
              </a:rPr>
              <a:t>Ginecologie</a:t>
            </a: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accent6">
                    <a:lumMod val="75000"/>
                  </a:schemeClr>
                </a:solidFill>
              </a:rPr>
              <a:t>Timi</a:t>
            </a:r>
            <a:r>
              <a:rPr lang="ro-RO" sz="1300" dirty="0" err="1" smtClean="0">
                <a:solidFill>
                  <a:schemeClr val="accent6">
                    <a:lumMod val="75000"/>
                  </a:schemeClr>
                </a:solidFill>
              </a:rPr>
              <a:t>șoara</a:t>
            </a:r>
            <a:r>
              <a:rPr lang="ro-RO" sz="13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accent6">
                    <a:lumMod val="75000"/>
                  </a:schemeClr>
                </a:solidFill>
              </a:rPr>
              <a:t>pag</a:t>
            </a: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. 199- 204, 2017.</a:t>
            </a:r>
            <a:endParaRPr lang="ro-RO" sz="13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ro-RO" sz="1300" dirty="0" smtClean="0">
                <a:solidFill>
                  <a:schemeClr val="accent6">
                    <a:lumMod val="75000"/>
                  </a:schemeClr>
                </a:solidFill>
              </a:rPr>
              <a:t>[4].</a:t>
            </a:r>
            <a:r>
              <a:rPr lang="en-US" sz="1300" dirty="0" err="1" smtClean="0">
                <a:solidFill>
                  <a:schemeClr val="accent6">
                    <a:lumMod val="75000"/>
                  </a:schemeClr>
                </a:solidFill>
              </a:rPr>
              <a:t>Khaleque</a:t>
            </a: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accent6">
                    <a:lumMod val="75000"/>
                  </a:schemeClr>
                </a:solidFill>
              </a:rPr>
              <a:t>Newaz</a:t>
            </a: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 Khan, Akira </a:t>
            </a:r>
            <a:r>
              <a:rPr lang="en-US" sz="1300" dirty="0" err="1" smtClean="0">
                <a:solidFill>
                  <a:schemeClr val="accent6">
                    <a:lumMod val="75000"/>
                  </a:schemeClr>
                </a:solidFill>
              </a:rPr>
              <a:t>Fujishita</a:t>
            </a: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, </a:t>
            </a:r>
            <a:r>
              <a:rPr lang="en-US" sz="1300" dirty="0" err="1" smtClean="0">
                <a:solidFill>
                  <a:schemeClr val="accent6">
                    <a:lumMod val="75000"/>
                  </a:schemeClr>
                </a:solidFill>
              </a:rPr>
              <a:t>Michio</a:t>
            </a: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accent6">
                    <a:lumMod val="75000"/>
                  </a:schemeClr>
                </a:solidFill>
              </a:rPr>
              <a:t>Kitajima</a:t>
            </a: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, Koichi </a:t>
            </a:r>
            <a:r>
              <a:rPr lang="en-US" sz="1300" dirty="0" err="1" smtClean="0">
                <a:solidFill>
                  <a:schemeClr val="accent6">
                    <a:lumMod val="75000"/>
                  </a:schemeClr>
                </a:solidFill>
              </a:rPr>
              <a:t>Hiraki</a:t>
            </a: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, Masahiro Nakashima, Hideaki </a:t>
            </a:r>
            <a:r>
              <a:rPr lang="en-US" sz="1300" dirty="0" err="1" smtClean="0">
                <a:solidFill>
                  <a:schemeClr val="accent6">
                    <a:lumMod val="75000"/>
                  </a:schemeClr>
                </a:solidFill>
              </a:rPr>
              <a:t>Masuzaki</a:t>
            </a: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, Intra-uterine microbial colonization and occurrence of </a:t>
            </a:r>
            <a:r>
              <a:rPr lang="en-US" sz="1300" dirty="0" err="1" smtClean="0">
                <a:solidFill>
                  <a:schemeClr val="accent6">
                    <a:lumMod val="75000"/>
                  </a:schemeClr>
                </a:solidFill>
              </a:rPr>
              <a:t>endometritis</a:t>
            </a: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 in women with endometriosis, </a:t>
            </a:r>
            <a:r>
              <a:rPr lang="en-US" sz="1300" i="1" dirty="0" smtClean="0">
                <a:solidFill>
                  <a:schemeClr val="accent6">
                    <a:lumMod val="75000"/>
                  </a:schemeClr>
                </a:solidFill>
              </a:rPr>
              <a:t>Human Reproduction</a:t>
            </a: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accent6">
                    <a:lumMod val="75000"/>
                  </a:schemeClr>
                </a:solidFill>
              </a:rPr>
              <a:t>Volum</a:t>
            </a: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 29, </a:t>
            </a:r>
            <a:r>
              <a:rPr lang="en-US" sz="1300" dirty="0" err="1" smtClean="0">
                <a:solidFill>
                  <a:schemeClr val="accent6">
                    <a:lumMod val="75000"/>
                  </a:schemeClr>
                </a:solidFill>
              </a:rPr>
              <a:t>pag</a:t>
            </a: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. 2446–2456, November 2014.</a:t>
            </a:r>
            <a:endParaRPr lang="ro-RO" sz="13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ro-RO" sz="1300" dirty="0" smtClean="0">
                <a:solidFill>
                  <a:schemeClr val="accent6">
                    <a:lumMod val="75000"/>
                  </a:schemeClr>
                </a:solidFill>
              </a:rPr>
              <a:t>[5].</a:t>
            </a:r>
            <a:r>
              <a:rPr lang="en-US" sz="1300" dirty="0" err="1" smtClean="0">
                <a:solidFill>
                  <a:schemeClr val="accent6">
                    <a:lumMod val="75000"/>
                  </a:schemeClr>
                </a:solidFill>
              </a:rPr>
              <a:t>Pawel</a:t>
            </a: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accent6">
                    <a:lumMod val="75000"/>
                  </a:schemeClr>
                </a:solidFill>
              </a:rPr>
              <a:t>Laniewski</a:t>
            </a: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, Kimberley A. O., Michael K., Rebecca M. </a:t>
            </a:r>
            <a:r>
              <a:rPr lang="en-US" sz="1300" dirty="0" err="1" smtClean="0">
                <a:solidFill>
                  <a:schemeClr val="accent6">
                    <a:lumMod val="75000"/>
                  </a:schemeClr>
                </a:solidFill>
              </a:rPr>
              <a:t>Brotman</a:t>
            </a: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, Melissa M., Clinical and personal lubricants impact growth of vaginal </a:t>
            </a:r>
            <a:r>
              <a:rPr lang="en-US" sz="1300" i="1" dirty="0" smtClean="0">
                <a:solidFill>
                  <a:schemeClr val="accent6">
                    <a:lumMod val="75000"/>
                  </a:schemeClr>
                </a:solidFill>
              </a:rPr>
              <a:t>Lactobacillus</a:t>
            </a: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 species and colonization of vaginal epithelial cells: an </a:t>
            </a:r>
            <a:r>
              <a:rPr lang="en-US" sz="1300" i="1" dirty="0" smtClean="0">
                <a:solidFill>
                  <a:schemeClr val="accent6">
                    <a:lumMod val="75000"/>
                  </a:schemeClr>
                </a:solidFill>
              </a:rPr>
              <a:t>in vitro</a:t>
            </a: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 study, </a:t>
            </a:r>
            <a:r>
              <a:rPr lang="en-US" sz="1300" i="1" dirty="0" smtClean="0">
                <a:solidFill>
                  <a:schemeClr val="accent6">
                    <a:lumMod val="75000"/>
                  </a:schemeClr>
                </a:solidFill>
              </a:rPr>
              <a:t>Sex Transmitted Diseases</a:t>
            </a: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accent6">
                    <a:lumMod val="75000"/>
                  </a:schemeClr>
                </a:solidFill>
              </a:rPr>
              <a:t>pag</a:t>
            </a: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, 63-78, 2021.</a:t>
            </a:r>
            <a:endParaRPr lang="ro-RO" sz="13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</p:txBody>
      </p:sp>
      <p:cxnSp>
        <p:nvCxnSpPr>
          <p:cNvPr id="1999" name="Google Shape;1999;p79"/>
          <p:cNvCxnSpPr/>
          <p:nvPr/>
        </p:nvCxnSpPr>
        <p:spPr>
          <a:xfrm>
            <a:off x="2927735" y="837218"/>
            <a:ext cx="2202900" cy="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5"/>
          <p:cNvSpPr txBox="1">
            <a:spLocks noGrp="1"/>
          </p:cNvSpPr>
          <p:nvPr>
            <p:ph type="title"/>
          </p:nvPr>
        </p:nvSpPr>
        <p:spPr>
          <a:xfrm>
            <a:off x="779443" y="279531"/>
            <a:ext cx="7703100" cy="11461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Aplica</a:t>
            </a:r>
            <a:r>
              <a:rPr lang="ro-RO" sz="3600" dirty="0">
                <a:latin typeface="Times New Roman" pitchFamily="18" charset="0"/>
                <a:cs typeface="Times New Roman" pitchFamily="18" charset="0"/>
              </a:rPr>
              <a:t>ție de detecție a patologiilor vaginale bazat pe măsurarea de pH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0" name="Google Shape;700;p45"/>
          <p:cNvCxnSpPr/>
          <p:nvPr/>
        </p:nvCxnSpPr>
        <p:spPr>
          <a:xfrm>
            <a:off x="1887793" y="1583575"/>
            <a:ext cx="5486400" cy="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86CC4D3-2604-A052-F6C7-11519426D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450" y="2212259"/>
            <a:ext cx="7703100" cy="1844686"/>
          </a:xfrm>
        </p:spPr>
        <p:txBody>
          <a:bodyPr/>
          <a:lstStyle/>
          <a:p>
            <a:pPr>
              <a:buNone/>
            </a:pPr>
            <a:r>
              <a:rPr lang="ro-RO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Studenți:</a:t>
            </a:r>
          </a:p>
          <a:p>
            <a:pPr>
              <a:buNone/>
            </a:pP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Sara-Elena</a:t>
            </a:r>
            <a:r>
              <a:rPr lang="ro-RO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Manolache</a:t>
            </a:r>
            <a:endParaRPr lang="en-US" sz="2000" dirty="0" smtClean="0"/>
          </a:p>
          <a:p>
            <a:pPr>
              <a:buNone/>
            </a:pP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Alina-Maria</a:t>
            </a:r>
            <a:r>
              <a:rPr lang="ro-RO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Teșilă</a:t>
            </a:r>
          </a:p>
          <a:p>
            <a:pPr>
              <a:buNone/>
            </a:pP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Alexandra-Gabriela Bu</a:t>
            </a:r>
            <a:r>
              <a:rPr lang="ro-RO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țu</a:t>
            </a:r>
          </a:p>
          <a:p>
            <a:pPr>
              <a:buNone/>
            </a:pPr>
            <a:r>
              <a:rPr lang="ro-RO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Cezar Apetroaei</a:t>
            </a:r>
            <a:endParaRPr lang="it-IT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o-RO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Îndrumători ştiinţifici: </a:t>
            </a:r>
            <a:br>
              <a:rPr lang="ro-RO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Ș.L</a:t>
            </a:r>
            <a:r>
              <a:rPr lang="ro-RO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o-RO" sz="2000" b="1" dirty="0" smtClean="0"/>
              <a:t> </a:t>
            </a:r>
            <a:r>
              <a:rPr lang="ro-RO" sz="2000" i="1" dirty="0" smtClean="0">
                <a:latin typeface="Times New Roman" pitchFamily="18" charset="0"/>
                <a:cs typeface="Times New Roman" pitchFamily="18" charset="0"/>
              </a:rPr>
              <a:t>Univ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o-RO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ro-RO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Bioing</a:t>
            </a:r>
            <a:r>
              <a:rPr lang="ro-RO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Cătălina </a:t>
            </a:r>
            <a:r>
              <a:rPr lang="ro-RO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Luca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Ș.L</a:t>
            </a:r>
            <a:r>
              <a:rPr lang="ro-RO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Univ. Dr. Vera Bălan</a:t>
            </a:r>
            <a:endParaRPr lang="it-IT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5"/>
          <p:cNvSpPr txBox="1">
            <a:spLocks noGrp="1"/>
          </p:cNvSpPr>
          <p:nvPr>
            <p:ph type="title"/>
          </p:nvPr>
        </p:nvSpPr>
        <p:spPr>
          <a:xfrm>
            <a:off x="508819" y="632898"/>
            <a:ext cx="2391460" cy="675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600" dirty="0">
                <a:latin typeface="Times New Roman" pitchFamily="18" charset="0"/>
                <a:cs typeface="Times New Roman" pitchFamily="18" charset="0"/>
              </a:rPr>
              <a:t>CUPRINS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0" name="Google Shape;700;p45"/>
          <p:cNvCxnSpPr/>
          <p:nvPr/>
        </p:nvCxnSpPr>
        <p:spPr>
          <a:xfrm>
            <a:off x="508819" y="1384471"/>
            <a:ext cx="5486400" cy="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86CC4D3-2604-A052-F6C7-11519426D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4774" y="2245439"/>
            <a:ext cx="3930445" cy="1902541"/>
          </a:xfrm>
        </p:spPr>
        <p:txBody>
          <a:bodyPr/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MATERIALE ȘI METODE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REZULTATE ȘI DISCUȚII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BIBLIOGRAFIE SELECTIVĂ</a:t>
            </a:r>
            <a:endParaRPr lang="it-I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3B56A3-F092-A57E-5B5A-9C01A6E278B5}"/>
              </a:ext>
            </a:extLst>
          </p:cNvPr>
          <p:cNvSpPr/>
          <p:nvPr/>
        </p:nvSpPr>
        <p:spPr>
          <a:xfrm>
            <a:off x="508819" y="1622324"/>
            <a:ext cx="6990736" cy="3148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96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5"/>
          <p:cNvSpPr txBox="1">
            <a:spLocks noGrp="1"/>
          </p:cNvSpPr>
          <p:nvPr>
            <p:ph type="title"/>
          </p:nvPr>
        </p:nvSpPr>
        <p:spPr>
          <a:xfrm>
            <a:off x="727525" y="151742"/>
            <a:ext cx="7703100" cy="5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0" name="Google Shape;700;p45"/>
          <p:cNvCxnSpPr/>
          <p:nvPr/>
        </p:nvCxnSpPr>
        <p:spPr>
          <a:xfrm>
            <a:off x="1828800" y="654426"/>
            <a:ext cx="5486400" cy="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868B9939-EAB7-BD2D-814D-CC7DAB431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549" y="1299762"/>
            <a:ext cx="2824317" cy="28243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244D0C-C9D4-DA0D-D228-198976736761}"/>
              </a:ext>
            </a:extLst>
          </p:cNvPr>
          <p:cNvSpPr txBox="1"/>
          <p:nvPr/>
        </p:nvSpPr>
        <p:spPr>
          <a:xfrm>
            <a:off x="1769806" y="899652"/>
            <a:ext cx="5899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DESPRE SECRE</a:t>
            </a:r>
            <a:r>
              <a:rPr lang="ro-RO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ȚIILE VAGINALE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BCAC3F-0AA4-1671-70AF-CEFDC462174C}"/>
              </a:ext>
            </a:extLst>
          </p:cNvPr>
          <p:cNvSpPr/>
          <p:nvPr/>
        </p:nvSpPr>
        <p:spPr>
          <a:xfrm>
            <a:off x="6526161" y="1548581"/>
            <a:ext cx="2278626" cy="7374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Diferă prin culoare, miros, consistență sau </a:t>
            </a:r>
            <a:r>
              <a:rPr lang="ro-RO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cantitate.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3518B1-74E8-B25A-AC19-E44A2BCCD27B}"/>
              </a:ext>
            </a:extLst>
          </p:cNvPr>
          <p:cNvSpPr/>
          <p:nvPr/>
        </p:nvSpPr>
        <p:spPr>
          <a:xfrm>
            <a:off x="6526161" y="2431026"/>
            <a:ext cx="2278626" cy="7374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Poate fi un simptom al unui dezechilibru </a:t>
            </a:r>
            <a:r>
              <a:rPr lang="ro-RO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bacterian.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932EB7-B6DB-A36B-2EAE-C7F45679A4FD}"/>
              </a:ext>
            </a:extLst>
          </p:cNvPr>
          <p:cNvSpPr/>
          <p:nvPr/>
        </p:nvSpPr>
        <p:spPr>
          <a:xfrm>
            <a:off x="6526161" y="3333136"/>
            <a:ext cx="2278626" cy="7374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 fi fiziologice sau </a:t>
            </a:r>
            <a:r>
              <a:rPr lang="ro-RO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patologice.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C57EF8-1AF1-7775-F948-CF677126B23B}"/>
              </a:ext>
            </a:extLst>
          </p:cNvPr>
          <p:cNvSpPr/>
          <p:nvPr/>
        </p:nvSpPr>
        <p:spPr>
          <a:xfrm>
            <a:off x="353362" y="1548580"/>
            <a:ext cx="2278626" cy="7374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Menține pH-ul vaginal în parametrii normali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3,8-5.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E773D0-C4DD-F3E2-C364-ECD45AB13B5F}"/>
              </a:ext>
            </a:extLst>
          </p:cNvPr>
          <p:cNvSpPr/>
          <p:nvPr/>
        </p:nvSpPr>
        <p:spPr>
          <a:xfrm>
            <a:off x="353362" y="2431025"/>
            <a:ext cx="2278626" cy="7374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ro-RO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modifică în cicluri și în timp.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CC4D28-A450-DA0F-2E41-C3BF60A46EDF}"/>
              </a:ext>
            </a:extLst>
          </p:cNvPr>
          <p:cNvSpPr/>
          <p:nvPr/>
        </p:nvSpPr>
        <p:spPr>
          <a:xfrm>
            <a:off x="353362" y="3311011"/>
            <a:ext cx="2278626" cy="7374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un aspect obișnuit.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setăText 12"/>
          <p:cNvSpPr txBox="1"/>
          <p:nvPr/>
        </p:nvSpPr>
        <p:spPr>
          <a:xfrm>
            <a:off x="829994" y="4656406"/>
            <a:ext cx="780983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ro-RO" dirty="0" smtClean="0">
                <a:solidFill>
                  <a:schemeClr val="accent1">
                    <a:lumMod val="25000"/>
                  </a:schemeClr>
                </a:solidFill>
              </a:rPr>
              <a:t>[1][2][3]</a:t>
            </a:r>
            <a:endParaRPr lang="ro-RO" dirty="0">
              <a:solidFill>
                <a:schemeClr val="accent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02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5"/>
          <p:cNvSpPr txBox="1">
            <a:spLocks noGrp="1"/>
          </p:cNvSpPr>
          <p:nvPr>
            <p:ph type="title"/>
          </p:nvPr>
        </p:nvSpPr>
        <p:spPr>
          <a:xfrm>
            <a:off x="727525" y="151742"/>
            <a:ext cx="7703100" cy="5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0" name="Google Shape;700;p45"/>
          <p:cNvCxnSpPr/>
          <p:nvPr/>
        </p:nvCxnSpPr>
        <p:spPr>
          <a:xfrm>
            <a:off x="1828800" y="654426"/>
            <a:ext cx="5486400" cy="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6244D0C-C9D4-DA0D-D228-198976736761}"/>
              </a:ext>
            </a:extLst>
          </p:cNvPr>
          <p:cNvSpPr txBox="1"/>
          <p:nvPr/>
        </p:nvSpPr>
        <p:spPr>
          <a:xfrm>
            <a:off x="1769806" y="899652"/>
            <a:ext cx="5899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TIPURI DE SECREȚII VAGINALE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cture containing lamp, hanger, light&#10;&#10;Description automatically generated">
            <a:extLst>
              <a:ext uri="{FF2B5EF4-FFF2-40B4-BE49-F238E27FC236}">
                <a16:creationId xmlns:a16="http://schemas.microsoft.com/office/drawing/2014/main" id="{4860CB67-AF1C-1CCF-6CD4-D4C6D3FDA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71" y="1430290"/>
            <a:ext cx="1172497" cy="1141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F27261-660E-B75D-22F4-21E5CB469BC2}"/>
              </a:ext>
            </a:extLst>
          </p:cNvPr>
          <p:cNvSpPr txBox="1"/>
          <p:nvPr/>
        </p:nvSpPr>
        <p:spPr>
          <a:xfrm>
            <a:off x="1437968" y="1755058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TRANSPARENTĂ</a:t>
            </a:r>
          </a:p>
          <a:p>
            <a:pPr algn="ctr"/>
            <a:r>
              <a:rPr lang="ro-RO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 CLARĂ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hanger, lamp, mirror, light&#10;&#10;Description automatically generated">
            <a:extLst>
              <a:ext uri="{FF2B5EF4-FFF2-40B4-BE49-F238E27FC236}">
                <a16:creationId xmlns:a16="http://schemas.microsoft.com/office/drawing/2014/main" id="{3A887B7C-F290-9B9E-9376-152D9A330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61" y="2749867"/>
            <a:ext cx="1517467" cy="10332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9BC1E0-69FE-2D21-23EA-EA02BBAE0C79}"/>
              </a:ext>
            </a:extLst>
          </p:cNvPr>
          <p:cNvSpPr txBox="1"/>
          <p:nvPr/>
        </p:nvSpPr>
        <p:spPr>
          <a:xfrm>
            <a:off x="1627763" y="2986549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ALBĂ</a:t>
            </a:r>
          </a:p>
          <a:p>
            <a:pPr algn="ctr"/>
            <a:r>
              <a:rPr lang="ro-RO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APOASĂ/DENSĂ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 descr="A picture containing mirror, lamp&#10;&#10;Description automatically generated">
            <a:extLst>
              <a:ext uri="{FF2B5EF4-FFF2-40B4-BE49-F238E27FC236}">
                <a16:creationId xmlns:a16="http://schemas.microsoft.com/office/drawing/2014/main" id="{3B80C229-21CF-226B-CF78-1E7DA4E6E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94" y="3821094"/>
            <a:ext cx="1578200" cy="13224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C0D4154-D4E1-453D-4F1F-1EB6BC067545}"/>
              </a:ext>
            </a:extLst>
          </p:cNvPr>
          <p:cNvSpPr txBox="1"/>
          <p:nvPr/>
        </p:nvSpPr>
        <p:spPr>
          <a:xfrm>
            <a:off x="1669628" y="418362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GALBENĂ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 descr="A green circle with a black border&#10;&#10;Description automatically generated with low confidence">
            <a:extLst>
              <a:ext uri="{FF2B5EF4-FFF2-40B4-BE49-F238E27FC236}">
                <a16:creationId xmlns:a16="http://schemas.microsoft.com/office/drawing/2014/main" id="{E1428300-9271-C0ED-C9F4-90396B7712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7860" y="1538155"/>
            <a:ext cx="1172497" cy="10335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6F542A7-9B97-1B87-5CE5-AF48DE29FABD}"/>
              </a:ext>
            </a:extLst>
          </p:cNvPr>
          <p:cNvSpPr txBox="1"/>
          <p:nvPr/>
        </p:nvSpPr>
        <p:spPr>
          <a:xfrm>
            <a:off x="5700357" y="1755058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GALBEN-VERZUIE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 descr="A picture containing icon&#10;&#10;Description automatically generated">
            <a:extLst>
              <a:ext uri="{FF2B5EF4-FFF2-40B4-BE49-F238E27FC236}">
                <a16:creationId xmlns:a16="http://schemas.microsoft.com/office/drawing/2014/main" id="{282FC2EA-C364-C3D1-EE78-AB6F5BC141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7859" y="2659963"/>
            <a:ext cx="1172497" cy="121306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083E7A3-2F7B-3179-7B0C-6B8D817962F1}"/>
              </a:ext>
            </a:extLst>
          </p:cNvPr>
          <p:cNvSpPr txBox="1"/>
          <p:nvPr/>
        </p:nvSpPr>
        <p:spPr>
          <a:xfrm>
            <a:off x="5700356" y="28423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MARO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 descr="A picture containing mirror, lamp&#10;&#10;Description automatically generated">
            <a:extLst>
              <a:ext uri="{FF2B5EF4-FFF2-40B4-BE49-F238E27FC236}">
                <a16:creationId xmlns:a16="http://schemas.microsoft.com/office/drawing/2014/main" id="{66FCB2F7-A761-EA95-97C5-ACACE7A6E1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7545" y="3856537"/>
            <a:ext cx="1517467" cy="125151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02EC75A-A9FE-CF99-87E6-A02C9C9C0BB1}"/>
              </a:ext>
            </a:extLst>
          </p:cNvPr>
          <p:cNvSpPr txBox="1"/>
          <p:nvPr/>
        </p:nvSpPr>
        <p:spPr>
          <a:xfrm>
            <a:off x="5941773" y="429763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asetăText 21"/>
          <p:cNvSpPr txBox="1"/>
          <p:nvPr/>
        </p:nvSpPr>
        <p:spPr>
          <a:xfrm>
            <a:off x="7475220" y="477012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>
                <a:solidFill>
                  <a:schemeClr val="accent1">
                    <a:lumMod val="25000"/>
                  </a:schemeClr>
                </a:solidFill>
              </a:rPr>
              <a:t>[4]</a:t>
            </a:r>
            <a:endParaRPr lang="ro-RO" dirty="0">
              <a:solidFill>
                <a:schemeClr val="accent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42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5"/>
          <p:cNvSpPr txBox="1">
            <a:spLocks noGrp="1"/>
          </p:cNvSpPr>
          <p:nvPr>
            <p:ph type="title"/>
          </p:nvPr>
        </p:nvSpPr>
        <p:spPr>
          <a:xfrm>
            <a:off x="727525" y="151742"/>
            <a:ext cx="7703100" cy="5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0" name="Google Shape;700;p45"/>
          <p:cNvCxnSpPr/>
          <p:nvPr/>
        </p:nvCxnSpPr>
        <p:spPr>
          <a:xfrm>
            <a:off x="1828800" y="654426"/>
            <a:ext cx="5486400" cy="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6244D0C-C9D4-DA0D-D228-198976736761}"/>
              </a:ext>
            </a:extLst>
          </p:cNvPr>
          <p:cNvSpPr txBox="1"/>
          <p:nvPr/>
        </p:nvSpPr>
        <p:spPr>
          <a:xfrm>
            <a:off x="1769806" y="899652"/>
            <a:ext cx="5899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FACTORI PERTURBATORI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48F0214-861C-51E5-7E59-81DF534BA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57" y="1463872"/>
            <a:ext cx="3373694" cy="337369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E348E41-D924-B9C6-3CCC-2D27F555E3E3}"/>
              </a:ext>
            </a:extLst>
          </p:cNvPr>
          <p:cNvSpPr/>
          <p:nvPr/>
        </p:nvSpPr>
        <p:spPr>
          <a:xfrm>
            <a:off x="3992511" y="1506274"/>
            <a:ext cx="2061701" cy="7891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Relații sexuale neprotejate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4E2D60-E629-9AEB-6125-3F09AC973C56}"/>
              </a:ext>
            </a:extLst>
          </p:cNvPr>
          <p:cNvSpPr/>
          <p:nvPr/>
        </p:nvSpPr>
        <p:spPr>
          <a:xfrm>
            <a:off x="6172814" y="1900857"/>
            <a:ext cx="2061701" cy="7891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Pilula contraceptivă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10AB6-5833-BD50-B0FE-8E584395C97C}"/>
              </a:ext>
            </a:extLst>
          </p:cNvPr>
          <p:cNvSpPr/>
          <p:nvPr/>
        </p:nvSpPr>
        <p:spPr>
          <a:xfrm>
            <a:off x="3992511" y="2453476"/>
            <a:ext cx="2061701" cy="7891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Antibiotice/ Steroizi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BE97ABB-2764-082F-61B5-A802C15BE1D0}"/>
              </a:ext>
            </a:extLst>
          </p:cNvPr>
          <p:cNvSpPr/>
          <p:nvPr/>
        </p:nvSpPr>
        <p:spPr>
          <a:xfrm>
            <a:off x="6172814" y="2848059"/>
            <a:ext cx="2061701" cy="7891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Fumatul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8FC36FA-48D2-07E6-84CD-22E303A49CA1}"/>
              </a:ext>
            </a:extLst>
          </p:cNvPr>
          <p:cNvSpPr/>
          <p:nvPr/>
        </p:nvSpPr>
        <p:spPr>
          <a:xfrm>
            <a:off x="4051812" y="3405922"/>
            <a:ext cx="2061701" cy="7891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Igienă redusă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B6C5D37-74AA-7F77-6D94-6805A4BB864C}"/>
              </a:ext>
            </a:extLst>
          </p:cNvPr>
          <p:cNvSpPr/>
          <p:nvPr/>
        </p:nvSpPr>
        <p:spPr>
          <a:xfrm>
            <a:off x="6172814" y="3795261"/>
            <a:ext cx="2061701" cy="7891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Utilizare lubrifianți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setăText 11"/>
          <p:cNvSpPr txBox="1"/>
          <p:nvPr/>
        </p:nvSpPr>
        <p:spPr>
          <a:xfrm>
            <a:off x="7414260" y="48357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>
                <a:solidFill>
                  <a:schemeClr val="accent1">
                    <a:lumMod val="25000"/>
                  </a:schemeClr>
                </a:solidFill>
              </a:rPr>
              <a:t>[5]</a:t>
            </a:r>
            <a:endParaRPr lang="ro-RO" dirty="0">
              <a:solidFill>
                <a:schemeClr val="accent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64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6"/>
          <p:cNvSpPr txBox="1">
            <a:spLocks noGrp="1"/>
          </p:cNvSpPr>
          <p:nvPr>
            <p:ph type="title"/>
          </p:nvPr>
        </p:nvSpPr>
        <p:spPr>
          <a:xfrm>
            <a:off x="727675" y="445025"/>
            <a:ext cx="7703100" cy="58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8" name="Google Shape;718;p46"/>
          <p:cNvCxnSpPr/>
          <p:nvPr/>
        </p:nvCxnSpPr>
        <p:spPr>
          <a:xfrm>
            <a:off x="2714625" y="1084725"/>
            <a:ext cx="3733800" cy="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" name="Google Shape;2131;p84">
            <a:extLst>
              <a:ext uri="{FF2B5EF4-FFF2-40B4-BE49-F238E27FC236}">
                <a16:creationId xmlns:a16="http://schemas.microsoft.com/office/drawing/2014/main" id="{37C70A05-BC93-27D9-5BE4-E703B7006DB0}"/>
              </a:ext>
            </a:extLst>
          </p:cNvPr>
          <p:cNvGrpSpPr/>
          <p:nvPr/>
        </p:nvGrpSpPr>
        <p:grpSpPr>
          <a:xfrm>
            <a:off x="957895" y="1361483"/>
            <a:ext cx="7872222" cy="445381"/>
            <a:chOff x="6336019" y="3733725"/>
            <a:chExt cx="2566206" cy="35131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9" name="Google Shape;2132;p84">
              <a:extLst>
                <a:ext uri="{FF2B5EF4-FFF2-40B4-BE49-F238E27FC236}">
                  <a16:creationId xmlns:a16="http://schemas.microsoft.com/office/drawing/2014/main" id="{5C101F4E-8027-EB31-47DF-289ED35388AE}"/>
                </a:ext>
              </a:extLst>
            </p:cNvPr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 w="9525" cap="flat" cmpd="sng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2000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Cum este afectată pacienta de infecțiile genitale</a:t>
              </a: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Google Shape;2133;p84">
              <a:extLst>
                <a:ext uri="{FF2B5EF4-FFF2-40B4-BE49-F238E27FC236}">
                  <a16:creationId xmlns:a16="http://schemas.microsoft.com/office/drawing/2014/main" id="{8968252A-45A1-987A-9E54-C6241499E49E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9525" cap="flat" cmpd="sng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34;p84">
              <a:extLst>
                <a:ext uri="{FF2B5EF4-FFF2-40B4-BE49-F238E27FC236}">
                  <a16:creationId xmlns:a16="http://schemas.microsoft.com/office/drawing/2014/main" id="{4DEBC407-705E-E4EC-2ECE-FF621F03806A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9525" cap="flat" cmpd="sng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35;p84">
              <a:extLst>
                <a:ext uri="{FF2B5EF4-FFF2-40B4-BE49-F238E27FC236}">
                  <a16:creationId xmlns:a16="http://schemas.microsoft.com/office/drawing/2014/main" id="{903FC564-90F5-8D53-B300-D134631C54A6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9525" cap="flat" cmpd="sng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116C47A-5B2E-D432-F80D-DEA9879AFB73}"/>
              </a:ext>
            </a:extLst>
          </p:cNvPr>
          <p:cNvSpPr/>
          <p:nvPr/>
        </p:nvSpPr>
        <p:spPr>
          <a:xfrm>
            <a:off x="549862" y="2965245"/>
            <a:ext cx="1513313" cy="5853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EMOȚIONAL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A123CA2-6045-D1F4-5409-38488C54A37E}"/>
              </a:ext>
            </a:extLst>
          </p:cNvPr>
          <p:cNvSpPr/>
          <p:nvPr/>
        </p:nvSpPr>
        <p:spPr>
          <a:xfrm>
            <a:off x="2805510" y="1997785"/>
            <a:ext cx="1513313" cy="5853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39252B5-DF34-90B3-A161-3549E27C2C96}"/>
              </a:ext>
            </a:extLst>
          </p:cNvPr>
          <p:cNvSpPr/>
          <p:nvPr/>
        </p:nvSpPr>
        <p:spPr>
          <a:xfrm>
            <a:off x="549863" y="1997785"/>
            <a:ext cx="1513313" cy="5853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56B136F-397F-8A32-934E-928E7797005A}"/>
              </a:ext>
            </a:extLst>
          </p:cNvPr>
          <p:cNvSpPr/>
          <p:nvPr/>
        </p:nvSpPr>
        <p:spPr>
          <a:xfrm>
            <a:off x="2805510" y="2965245"/>
            <a:ext cx="1513313" cy="5853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SĂNĂTATEA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" name="Picture 1023" descr="A picture containing text&#10;&#10;Description automatically generated">
            <a:extLst>
              <a:ext uri="{FF2B5EF4-FFF2-40B4-BE49-F238E27FC236}">
                <a16:creationId xmlns:a16="http://schemas.microsoft.com/office/drawing/2014/main" id="{3A9AEB45-4073-DC33-3182-B84DEC436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776" y="1833892"/>
            <a:ext cx="3005490" cy="3005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7"/>
          <p:cNvSpPr txBox="1">
            <a:spLocks noGrp="1"/>
          </p:cNvSpPr>
          <p:nvPr>
            <p:ph type="title"/>
          </p:nvPr>
        </p:nvSpPr>
        <p:spPr>
          <a:xfrm>
            <a:off x="676656" y="448056"/>
            <a:ext cx="7699200" cy="58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MATERIALE ȘI METODĂ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5" name="Google Shape;725;p47"/>
          <p:cNvCxnSpPr/>
          <p:nvPr/>
        </p:nvCxnSpPr>
        <p:spPr>
          <a:xfrm>
            <a:off x="3002999" y="1020296"/>
            <a:ext cx="2657400" cy="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74" name="Picture 2" descr="Premium Vector | 3d check mark icon isolated on mobile phone in holding  hand check list button best choice for right success tick accept agree on  application 3d mark icon vector with">
            <a:extLst>
              <a:ext uri="{FF2B5EF4-FFF2-40B4-BE49-F238E27FC236}">
                <a16:creationId xmlns:a16="http://schemas.microsoft.com/office/drawing/2014/main" id="{7DB99783-D779-9A55-B460-BF7A13D1A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18" y="1757046"/>
            <a:ext cx="3017815" cy="201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D1EF47-0B26-E473-97FD-E9D3F0983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961" y="1605596"/>
            <a:ext cx="2317990" cy="231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C37CE6-72DD-1D95-6BE8-3666CE3DF692}"/>
              </a:ext>
            </a:extLst>
          </p:cNvPr>
          <p:cNvSpPr txBox="1"/>
          <p:nvPr/>
        </p:nvSpPr>
        <p:spPr>
          <a:xfrm>
            <a:off x="4240163" y="2167281"/>
            <a:ext cx="722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800" b="1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4800" b="1" baseline="-25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34D10-065A-F045-BBC1-6AA29141A976}"/>
              </a:ext>
            </a:extLst>
          </p:cNvPr>
          <p:cNvSpPr txBox="1"/>
          <p:nvPr/>
        </p:nvSpPr>
        <p:spPr>
          <a:xfrm>
            <a:off x="1445944" y="3938538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Aplicație mobilă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99124-68E6-6817-0CEC-8EFBD48D5884}"/>
              </a:ext>
            </a:extLst>
          </p:cNvPr>
          <p:cNvSpPr txBox="1"/>
          <p:nvPr/>
        </p:nvSpPr>
        <p:spPr>
          <a:xfrm>
            <a:off x="4601498" y="3923586"/>
            <a:ext cx="252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Tampon de zi prevăzut cu hârtie de pH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11">
            <a:extLst>
              <a:ext uri="{FF2B5EF4-FFF2-40B4-BE49-F238E27FC236}">
                <a16:creationId xmlns:a16="http://schemas.microsoft.com/office/drawing/2014/main" id="{6A605F1D-02B7-5251-C538-A211DD96FA1D}"/>
              </a:ext>
            </a:extLst>
          </p:cNvPr>
          <p:cNvCxnSpPr>
            <a:cxnSpLocks/>
          </p:cNvCxnSpPr>
          <p:nvPr/>
        </p:nvCxnSpPr>
        <p:spPr>
          <a:xfrm flipH="1">
            <a:off x="6127873" y="1939922"/>
            <a:ext cx="940690" cy="5598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CasetăText 10"/>
          <p:cNvSpPr txBox="1"/>
          <p:nvPr/>
        </p:nvSpPr>
        <p:spPr>
          <a:xfrm>
            <a:off x="7132320" y="1702190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Hârtie de pH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7"/>
          <p:cNvSpPr txBox="1">
            <a:spLocks noGrp="1"/>
          </p:cNvSpPr>
          <p:nvPr>
            <p:ph type="title"/>
          </p:nvPr>
        </p:nvSpPr>
        <p:spPr>
          <a:xfrm>
            <a:off x="676656" y="448056"/>
            <a:ext cx="7699200" cy="58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MATERIALE ȘI METODĂ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5" name="Google Shape;725;p47"/>
          <p:cNvCxnSpPr/>
          <p:nvPr/>
        </p:nvCxnSpPr>
        <p:spPr>
          <a:xfrm>
            <a:off x="3002999" y="1020296"/>
            <a:ext cx="2657400" cy="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80EE75E-D490-7AAF-B4F0-F8B48728CC4A}"/>
              </a:ext>
            </a:extLst>
          </p:cNvPr>
          <p:cNvSpPr txBox="1"/>
          <p:nvPr/>
        </p:nvSpPr>
        <p:spPr>
          <a:xfrm>
            <a:off x="2902461" y="1161650"/>
            <a:ext cx="28584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APLICAȚIA MOBILĂ</a:t>
            </a:r>
            <a:endParaRPr lang="en-US" sz="2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00B7CC2-C43D-6D44-963A-F58E32774B13}"/>
              </a:ext>
            </a:extLst>
          </p:cNvPr>
          <p:cNvSpPr/>
          <p:nvPr/>
        </p:nvSpPr>
        <p:spPr>
          <a:xfrm>
            <a:off x="287594" y="2381865"/>
            <a:ext cx="1688690" cy="6415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FloraCare</a:t>
            </a:r>
            <a:endParaRPr lang="en-US" sz="1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A5A3F6-0BC4-E935-33A8-167A4D0316FB}"/>
              </a:ext>
            </a:extLst>
          </p:cNvPr>
          <p:cNvSpPr/>
          <p:nvPr/>
        </p:nvSpPr>
        <p:spPr>
          <a:xfrm>
            <a:off x="2305664" y="2300748"/>
            <a:ext cx="1801761" cy="81116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Achiziționare, procesare imagini</a:t>
            </a:r>
            <a:endParaRPr lang="en-US" sz="1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F219D2-EA7B-BA0E-FCA4-F4ABA7DCF71C}"/>
              </a:ext>
            </a:extLst>
          </p:cNvPr>
          <p:cNvSpPr/>
          <p:nvPr/>
        </p:nvSpPr>
        <p:spPr>
          <a:xfrm>
            <a:off x="4436805" y="2297061"/>
            <a:ext cx="1801761" cy="81116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Corelare cu simptome, patologii</a:t>
            </a:r>
            <a:endParaRPr lang="en-US" sz="1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750DEF-78A6-1E0C-47DF-4D44E7E4DCA0}"/>
              </a:ext>
            </a:extLst>
          </p:cNvPr>
          <p:cNvSpPr/>
          <p:nvPr/>
        </p:nvSpPr>
        <p:spPr>
          <a:xfrm>
            <a:off x="6567946" y="2297060"/>
            <a:ext cx="1801761" cy="81116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Deducere patologii</a:t>
            </a:r>
            <a:endParaRPr lang="en-US" sz="1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4363EB-E198-BD22-1CC3-883A497ECE58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1976284" y="2702642"/>
            <a:ext cx="329380" cy="3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4E445B-448B-E18E-012F-438F344A3E7E}"/>
              </a:ext>
            </a:extLst>
          </p:cNvPr>
          <p:cNvCxnSpPr/>
          <p:nvPr/>
        </p:nvCxnSpPr>
        <p:spPr>
          <a:xfrm>
            <a:off x="4107425" y="2700796"/>
            <a:ext cx="329380" cy="3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8161B6-D4C4-B11D-FCD2-45007ECEE0E9}"/>
              </a:ext>
            </a:extLst>
          </p:cNvPr>
          <p:cNvCxnSpPr/>
          <p:nvPr/>
        </p:nvCxnSpPr>
        <p:spPr>
          <a:xfrm>
            <a:off x="6238566" y="2697109"/>
            <a:ext cx="329380" cy="3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98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tation App Pitch Deck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AA8F5"/>
      </a:accent1>
      <a:accent2>
        <a:srgbClr val="FFF1E6"/>
      </a:accent2>
      <a:accent3>
        <a:srgbClr val="DD8C61"/>
      </a:accent3>
      <a:accent4>
        <a:srgbClr val="EDDCD2"/>
      </a:accent4>
      <a:accent5>
        <a:srgbClr val="F5B0CB"/>
      </a:accent5>
      <a:accent6>
        <a:srgbClr val="592E84"/>
      </a:accent6>
      <a:hlink>
        <a:srgbClr val="592E8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429</Words>
  <Application>Microsoft Office PowerPoint</Application>
  <PresentationFormat>On-screen Show (16:9)</PresentationFormat>
  <Paragraphs>95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Raleway ExtraBold</vt:lpstr>
      <vt:lpstr>Times New Roman</vt:lpstr>
      <vt:lpstr>Roboto Condensed Light</vt:lpstr>
      <vt:lpstr>Arial</vt:lpstr>
      <vt:lpstr>Livvic</vt:lpstr>
      <vt:lpstr>Raleway</vt:lpstr>
      <vt:lpstr>Meditation App Pitch Deck by Slidesgo</vt:lpstr>
      <vt:lpstr>Aplicație de detecție a patologiilor vaginale bazat pe măsurarea de pH</vt:lpstr>
      <vt:lpstr>Aplicație de detecție a patologiilor vaginale bazat pe măsurarea de pH</vt:lpstr>
      <vt:lpstr>CUPRINS</vt:lpstr>
      <vt:lpstr>INTRODUCERE</vt:lpstr>
      <vt:lpstr>INTRODUCERE</vt:lpstr>
      <vt:lpstr>INTRODUCERE</vt:lpstr>
      <vt:lpstr>INTRODUCERE</vt:lpstr>
      <vt:lpstr>MATERIALE ȘI METODĂ</vt:lpstr>
      <vt:lpstr>MATERIALE ȘI METODĂ</vt:lpstr>
      <vt:lpstr>MATERIALE ȘI METODĂ</vt:lpstr>
      <vt:lpstr>MATERIALE ȘI METODĂ</vt:lpstr>
      <vt:lpstr>MATERIALE ȘI METODĂ</vt:lpstr>
      <vt:lpstr>MATERIALE ȘI METODĂ</vt:lpstr>
      <vt:lpstr>MATERIALE ȘI METODĂ</vt:lpstr>
      <vt:lpstr>REZULTATE ȘI DISCUȚII</vt:lpstr>
      <vt:lpstr>CONCLUZII</vt:lpstr>
      <vt:lpstr>BIBLIOGRAFIE SELECTIVĂ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Meditation App Pitch Deck</dc:title>
  <dc:creator>Sara</dc:creator>
  <cp:lastModifiedBy>Asus</cp:lastModifiedBy>
  <cp:revision>31</cp:revision>
  <dcterms:modified xsi:type="dcterms:W3CDTF">2023-10-05T21:53:19Z</dcterms:modified>
</cp:coreProperties>
</file>