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61" r:id="rId5"/>
    <p:sldId id="258" r:id="rId6"/>
    <p:sldId id="259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A087-AB35-4996-9B09-F4606088E443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9BBD-38BD-4436-93D0-9F7477FA0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36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A087-AB35-4996-9B09-F4606088E443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9BBD-38BD-4436-93D0-9F7477FA0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02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D6DA087-AB35-4996-9B09-F4606088E443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BE39BBD-38BD-4436-93D0-9F7477FA0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98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A087-AB35-4996-9B09-F4606088E443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9BBD-38BD-4436-93D0-9F7477FA0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04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6DA087-AB35-4996-9B09-F4606088E443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E39BBD-38BD-4436-93D0-9F7477FA0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072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A087-AB35-4996-9B09-F4606088E443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9BBD-38BD-4436-93D0-9F7477FA0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91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A087-AB35-4996-9B09-F4606088E443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9BBD-38BD-4436-93D0-9F7477FA0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08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A087-AB35-4996-9B09-F4606088E443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9BBD-38BD-4436-93D0-9F7477FA0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04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A087-AB35-4996-9B09-F4606088E443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9BBD-38BD-4436-93D0-9F7477FA0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1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A087-AB35-4996-9B09-F4606088E443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9BBD-38BD-4436-93D0-9F7477FA0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0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A087-AB35-4996-9B09-F4606088E443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9BBD-38BD-4436-93D0-9F7477FA0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44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D6DA087-AB35-4996-9B09-F4606088E443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BE39BBD-38BD-4436-93D0-9F7477FA0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0639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df.org.au/insights/drug-wheel/" TargetMode="External"/><Relationship Id="rId2" Type="http://schemas.openxmlformats.org/officeDocument/2006/relationships/hyperlink" Target="https://www.health.gov.au/health-topics/drugs/about-drugs/types-of-drug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C67564D6-576C-45C9-B7EA-F7701B149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099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2" name="Picture 4" descr="Pill Drug Icon - Free vector graphic on Pixabay">
            <a:extLst>
              <a:ext uri="{FF2B5EF4-FFF2-40B4-BE49-F238E27FC236}">
                <a16:creationId xmlns:a16="http://schemas.microsoft.com/office/drawing/2014/main" id="{FED76358-AD78-441F-AF41-AAF8E80F9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276" y="1725169"/>
            <a:ext cx="3374654" cy="336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F9060CEE-D73E-44ED-A407-C828C9E4D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0"/>
            <a:ext cx="756100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F0B544C-FD6C-42D8-B6B7-DDF7E60D0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2059012"/>
            <a:ext cx="7561006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F79BE5-3D03-4A29-9A72-B4CBCA610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3246" y="2194560"/>
            <a:ext cx="6905666" cy="1739347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2"/>
                </a:solidFill>
              </a:rPr>
              <a:t>Drugs consumption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8667D5-D04D-48C9-819F-F83AE8CC9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3246" y="3996250"/>
            <a:ext cx="6905666" cy="1942434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2"/>
                </a:solidFill>
              </a:rPr>
              <a:t>Python for Data Analysis</a:t>
            </a:r>
          </a:p>
          <a:p>
            <a:r>
              <a:rPr lang="fr-FR">
                <a:solidFill>
                  <a:schemeClr val="bg2"/>
                </a:solidFill>
              </a:rPr>
              <a:t>ESILV A4</a:t>
            </a:r>
          </a:p>
          <a:p>
            <a:r>
              <a:rPr lang="fr-FR">
                <a:solidFill>
                  <a:schemeClr val="bg2"/>
                </a:solidFill>
              </a:rPr>
              <a:t>Alexandra CHUVATIN | Axel GUEDJ</a:t>
            </a:r>
          </a:p>
        </p:txBody>
      </p:sp>
    </p:spTree>
    <p:extLst>
      <p:ext uri="{BB962C8B-B14F-4D97-AF65-F5344CB8AC3E}">
        <p14:creationId xmlns:p14="http://schemas.microsoft.com/office/powerpoint/2010/main" val="2191411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521E245-781E-4267-8028-181370247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7812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26070BA-AB07-4A1D-9D9C-547086DDC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1838175"/>
            <a:ext cx="6891189" cy="318717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0D6FA1A-9067-4A57-8B52-D765291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8121" y="0"/>
            <a:ext cx="40138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4E7273-D54E-4C05-B07D-FEF35FDAB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8120" y="163629"/>
            <a:ext cx="4013880" cy="1674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06FE96-538B-4F7C-892F-BB9BBCB1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853" y="488108"/>
            <a:ext cx="3041972" cy="1026892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tx2"/>
                </a:solidFill>
              </a:rPr>
              <a:t>Flask interface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74E92B-E17D-440B-A99F-D5BFB545D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0013" y="2160158"/>
            <a:ext cx="3041972" cy="4050989"/>
          </a:xfrm>
        </p:spPr>
        <p:txBody>
          <a:bodyPr>
            <a:norm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To use the interface, </a:t>
            </a:r>
            <a:r>
              <a:rPr lang="fr-FR" sz="1400" dirty="0" err="1">
                <a:solidFill>
                  <a:schemeClr val="bg1"/>
                </a:solidFill>
              </a:rPr>
              <a:t>we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need</a:t>
            </a:r>
            <a:r>
              <a:rPr lang="fr-FR" sz="1400" dirty="0">
                <a:solidFill>
                  <a:schemeClr val="bg1"/>
                </a:solidFill>
              </a:rPr>
              <a:t> to </a:t>
            </a:r>
            <a:r>
              <a:rPr lang="fr-FR" sz="1400" dirty="0" err="1">
                <a:solidFill>
                  <a:schemeClr val="bg1"/>
                </a:solidFill>
              </a:rPr>
              <a:t>specify</a:t>
            </a:r>
            <a:r>
              <a:rPr lang="fr-FR" sz="1400" dirty="0">
                <a:solidFill>
                  <a:schemeClr val="bg1"/>
                </a:solidFill>
              </a:rPr>
              <a:t> the </a:t>
            </a:r>
            <a:r>
              <a:rPr lang="fr-FR" sz="1400" dirty="0" err="1">
                <a:solidFill>
                  <a:schemeClr val="bg1"/>
                </a:solidFill>
              </a:rPr>
              <a:t>needed</a:t>
            </a:r>
            <a:r>
              <a:rPr lang="fr-FR" sz="1400" dirty="0">
                <a:solidFill>
                  <a:schemeClr val="bg1"/>
                </a:solidFill>
              </a:rPr>
              <a:t> questions. (put a ‘yes’ for the </a:t>
            </a:r>
            <a:r>
              <a:rPr lang="fr-FR" sz="1400" dirty="0" err="1">
                <a:solidFill>
                  <a:schemeClr val="bg1"/>
                </a:solidFill>
              </a:rPr>
              <a:t>category</a:t>
            </a:r>
            <a:r>
              <a:rPr lang="fr-FR" sz="1400" dirty="0">
                <a:solidFill>
                  <a:schemeClr val="bg1"/>
                </a:solidFill>
              </a:rPr>
              <a:t> the </a:t>
            </a:r>
            <a:r>
              <a:rPr lang="fr-FR" sz="1400" dirty="0" err="1">
                <a:solidFill>
                  <a:schemeClr val="bg1"/>
                </a:solidFill>
              </a:rPr>
              <a:t>person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belongs</a:t>
            </a:r>
            <a:r>
              <a:rPr lang="fr-FR" sz="1400" dirty="0">
                <a:solidFill>
                  <a:schemeClr val="bg1"/>
                </a:solidFill>
              </a:rPr>
              <a:t> to for the </a:t>
            </a:r>
            <a:r>
              <a:rPr lang="fr-FR" sz="1400" dirty="0" err="1">
                <a:solidFill>
                  <a:schemeClr val="bg1"/>
                </a:solidFill>
              </a:rPr>
              <a:t>age</a:t>
            </a:r>
            <a:r>
              <a:rPr lang="fr-FR" sz="1400" dirty="0">
                <a:solidFill>
                  <a:schemeClr val="bg1"/>
                </a:solidFill>
              </a:rPr>
              <a:t>, </a:t>
            </a:r>
            <a:r>
              <a:rPr lang="fr-FR" sz="1400" dirty="0" err="1">
                <a:solidFill>
                  <a:schemeClr val="bg1"/>
                </a:solidFill>
              </a:rPr>
              <a:t>education</a:t>
            </a:r>
            <a:r>
              <a:rPr lang="fr-FR" sz="1400" dirty="0">
                <a:solidFill>
                  <a:schemeClr val="bg1"/>
                </a:solidFill>
              </a:rPr>
              <a:t> and </a:t>
            </a:r>
            <a:r>
              <a:rPr lang="fr-FR" sz="1400" dirty="0" err="1">
                <a:solidFill>
                  <a:schemeClr val="bg1"/>
                </a:solidFill>
              </a:rPr>
              <a:t>gender</a:t>
            </a:r>
            <a:r>
              <a:rPr lang="fr-FR" sz="1400" dirty="0">
                <a:solidFill>
                  <a:schemeClr val="bg1"/>
                </a:solidFill>
              </a:rPr>
              <a:t>).</a:t>
            </a:r>
          </a:p>
          <a:p>
            <a:r>
              <a:rPr lang="fr-FR" sz="1400" dirty="0">
                <a:solidFill>
                  <a:schemeClr val="bg1"/>
                </a:solidFill>
              </a:rPr>
              <a:t>Push the </a:t>
            </a:r>
            <a:r>
              <a:rPr lang="fr-FR" sz="1400" dirty="0" err="1">
                <a:solidFill>
                  <a:schemeClr val="bg1"/>
                </a:solidFill>
              </a:rPr>
              <a:t>predict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button</a:t>
            </a:r>
            <a:r>
              <a:rPr lang="fr-FR" sz="1400" dirty="0">
                <a:solidFill>
                  <a:schemeClr val="bg1"/>
                </a:solidFill>
              </a:rPr>
              <a:t>…</a:t>
            </a:r>
          </a:p>
          <a:p>
            <a:r>
              <a:rPr lang="fr-FR" sz="1400" dirty="0">
                <a:solidFill>
                  <a:schemeClr val="bg1"/>
                </a:solidFill>
              </a:rPr>
              <a:t>The </a:t>
            </a:r>
            <a:r>
              <a:rPr lang="fr-FR" sz="1400" dirty="0" err="1">
                <a:solidFill>
                  <a:schemeClr val="bg1"/>
                </a:solidFill>
              </a:rPr>
              <a:t>answer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appears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just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below</a:t>
            </a:r>
            <a:r>
              <a:rPr lang="fr-FR" sz="1400" dirty="0">
                <a:solidFill>
                  <a:schemeClr val="bg1"/>
                </a:solidFill>
              </a:rPr>
              <a:t> !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400" i="1" dirty="0">
                <a:solidFill>
                  <a:schemeClr val="bg1"/>
                </a:solidFill>
              </a:rPr>
              <a:t>NB: On the </a:t>
            </a:r>
            <a:r>
              <a:rPr lang="fr-FR" sz="1400" i="1" dirty="0" err="1">
                <a:solidFill>
                  <a:schemeClr val="bg1"/>
                </a:solidFill>
              </a:rPr>
              <a:t>flask</a:t>
            </a:r>
            <a:r>
              <a:rPr lang="fr-FR" sz="1400" i="1" dirty="0">
                <a:solidFill>
                  <a:schemeClr val="bg1"/>
                </a:solidFill>
              </a:rPr>
              <a:t> interface, </a:t>
            </a:r>
            <a:r>
              <a:rPr lang="fr-FR" sz="1400" i="1" dirty="0" err="1">
                <a:solidFill>
                  <a:schemeClr val="bg1"/>
                </a:solidFill>
              </a:rPr>
              <a:t>we</a:t>
            </a:r>
            <a:r>
              <a:rPr lang="fr-FR" sz="1400" i="1" dirty="0">
                <a:solidFill>
                  <a:schemeClr val="bg1"/>
                </a:solidFill>
              </a:rPr>
              <a:t> </a:t>
            </a:r>
            <a:r>
              <a:rPr lang="fr-FR" sz="1400" i="1" dirty="0" err="1">
                <a:solidFill>
                  <a:schemeClr val="bg1"/>
                </a:solidFill>
              </a:rPr>
              <a:t>predict</a:t>
            </a:r>
            <a:r>
              <a:rPr lang="fr-FR" sz="1400" i="1" dirty="0">
                <a:solidFill>
                  <a:schemeClr val="bg1"/>
                </a:solidFill>
              </a:rPr>
              <a:t> </a:t>
            </a:r>
            <a:r>
              <a:rPr lang="fr-FR" sz="1400" i="1" dirty="0" err="1">
                <a:solidFill>
                  <a:schemeClr val="bg1"/>
                </a:solidFill>
              </a:rPr>
              <a:t>wether</a:t>
            </a:r>
            <a:r>
              <a:rPr lang="fr-FR" sz="1400" i="1" dirty="0">
                <a:solidFill>
                  <a:schemeClr val="bg1"/>
                </a:solidFill>
              </a:rPr>
              <a:t> the </a:t>
            </a:r>
            <a:r>
              <a:rPr lang="fr-FR" sz="1400" i="1" dirty="0" err="1">
                <a:solidFill>
                  <a:schemeClr val="bg1"/>
                </a:solidFill>
              </a:rPr>
              <a:t>person</a:t>
            </a:r>
            <a:r>
              <a:rPr lang="fr-FR" sz="1400" i="1" dirty="0">
                <a:solidFill>
                  <a:schemeClr val="bg1"/>
                </a:solidFill>
              </a:rPr>
              <a:t> </a:t>
            </a:r>
            <a:r>
              <a:rPr lang="fr-FR" sz="1400" i="1" dirty="0" err="1">
                <a:solidFill>
                  <a:schemeClr val="bg1"/>
                </a:solidFill>
              </a:rPr>
              <a:t>will</a:t>
            </a:r>
            <a:r>
              <a:rPr lang="fr-FR" sz="1400" i="1" dirty="0">
                <a:solidFill>
                  <a:schemeClr val="bg1"/>
                </a:solidFill>
              </a:rPr>
              <a:t> </a:t>
            </a:r>
            <a:r>
              <a:rPr lang="fr-FR" sz="1400" i="1" dirty="0" err="1">
                <a:solidFill>
                  <a:schemeClr val="bg1"/>
                </a:solidFill>
              </a:rPr>
              <a:t>be</a:t>
            </a:r>
            <a:r>
              <a:rPr lang="fr-FR" sz="1400" i="1" dirty="0">
                <a:solidFill>
                  <a:schemeClr val="bg1"/>
                </a:solidFill>
              </a:rPr>
              <a:t> a </a:t>
            </a:r>
            <a:r>
              <a:rPr lang="fr-FR" sz="1400" i="1" dirty="0" err="1">
                <a:solidFill>
                  <a:schemeClr val="bg1"/>
                </a:solidFill>
              </a:rPr>
              <a:t>Depressant</a:t>
            </a:r>
            <a:r>
              <a:rPr lang="fr-FR" sz="1400" i="1" dirty="0">
                <a:solidFill>
                  <a:schemeClr val="bg1"/>
                </a:solidFill>
              </a:rPr>
              <a:t> </a:t>
            </a:r>
            <a:r>
              <a:rPr lang="fr-FR" sz="1400" i="1" dirty="0" err="1">
                <a:solidFill>
                  <a:schemeClr val="bg1"/>
                </a:solidFill>
              </a:rPr>
              <a:t>drug</a:t>
            </a:r>
            <a:r>
              <a:rPr lang="fr-FR" sz="1400" i="1" dirty="0">
                <a:solidFill>
                  <a:schemeClr val="bg1"/>
                </a:solidFill>
              </a:rPr>
              <a:t> consumer or not. To upgrade </a:t>
            </a:r>
            <a:r>
              <a:rPr lang="fr-FR" sz="1400" i="1" dirty="0" err="1">
                <a:solidFill>
                  <a:schemeClr val="bg1"/>
                </a:solidFill>
              </a:rPr>
              <a:t>this</a:t>
            </a:r>
            <a:r>
              <a:rPr lang="fr-FR" sz="1400" i="1" dirty="0">
                <a:solidFill>
                  <a:schemeClr val="bg1"/>
                </a:solidFill>
              </a:rPr>
              <a:t>, </a:t>
            </a:r>
            <a:r>
              <a:rPr lang="fr-FR" sz="1400" i="1" dirty="0" err="1">
                <a:solidFill>
                  <a:schemeClr val="bg1"/>
                </a:solidFill>
              </a:rPr>
              <a:t>we</a:t>
            </a:r>
            <a:r>
              <a:rPr lang="fr-FR" sz="1400" i="1" dirty="0">
                <a:solidFill>
                  <a:schemeClr val="bg1"/>
                </a:solidFill>
              </a:rPr>
              <a:t> can </a:t>
            </a:r>
            <a:r>
              <a:rPr lang="fr-FR" sz="1400" i="1" dirty="0" err="1">
                <a:solidFill>
                  <a:schemeClr val="bg1"/>
                </a:solidFill>
              </a:rPr>
              <a:t>add</a:t>
            </a:r>
            <a:r>
              <a:rPr lang="fr-FR" sz="1400" i="1" dirty="0">
                <a:solidFill>
                  <a:schemeClr val="bg1"/>
                </a:solidFill>
              </a:rPr>
              <a:t> the </a:t>
            </a:r>
            <a:r>
              <a:rPr lang="fr-FR" sz="1400" i="1" dirty="0" err="1">
                <a:solidFill>
                  <a:schemeClr val="bg1"/>
                </a:solidFill>
              </a:rPr>
              <a:t>prediction</a:t>
            </a:r>
            <a:r>
              <a:rPr lang="fr-FR" sz="1400" i="1" dirty="0">
                <a:solidFill>
                  <a:schemeClr val="bg1"/>
                </a:solidFill>
              </a:rPr>
              <a:t> for all the types of </a:t>
            </a:r>
            <a:r>
              <a:rPr lang="fr-FR" sz="1400" i="1" dirty="0" err="1">
                <a:solidFill>
                  <a:schemeClr val="bg1"/>
                </a:solidFill>
              </a:rPr>
              <a:t>drugs</a:t>
            </a:r>
            <a:r>
              <a:rPr lang="fr-FR" sz="1400" i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E6BF361-7D57-4967-B358-9E377F98F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586" y="4260840"/>
            <a:ext cx="2311519" cy="36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65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A3E4C2-59D5-4B69-898B-78031D650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284176"/>
            <a:ext cx="3886199" cy="1508760"/>
          </a:xfrm>
        </p:spPr>
        <p:txBody>
          <a:bodyPr>
            <a:normAutofit/>
          </a:bodyPr>
          <a:lstStyle/>
          <a:p>
            <a:r>
              <a:rPr lang="fr-FR" dirty="0"/>
              <a:t>The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37DB4E-68FB-40A1-B849-734ED079E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2011680"/>
            <a:ext cx="3945297" cy="4206240"/>
          </a:xfrm>
        </p:spPr>
        <p:txBody>
          <a:bodyPr>
            <a:normAutofit/>
          </a:bodyPr>
          <a:lstStyle/>
          <a:p>
            <a:r>
              <a:rPr lang="fr-FR" sz="2400" dirty="0"/>
              <a:t>Our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about </a:t>
            </a:r>
            <a:r>
              <a:rPr lang="fr-FR" sz="2400" dirty="0" err="1"/>
              <a:t>drug</a:t>
            </a:r>
            <a:r>
              <a:rPr lang="fr-FR" sz="2400" dirty="0"/>
              <a:t> </a:t>
            </a:r>
            <a:r>
              <a:rPr lang="fr-FR" sz="2400" dirty="0" err="1"/>
              <a:t>consumption</a:t>
            </a:r>
            <a:r>
              <a:rPr lang="fr-FR" sz="2400" dirty="0"/>
              <a:t>. It </a:t>
            </a:r>
            <a:r>
              <a:rPr lang="fr-FR" sz="2400" dirty="0" err="1"/>
              <a:t>contains</a:t>
            </a:r>
            <a:r>
              <a:rPr lang="fr-FR" sz="2400" dirty="0"/>
              <a:t> records for 1885 </a:t>
            </a:r>
            <a:r>
              <a:rPr lang="fr-FR" sz="2400" dirty="0" err="1"/>
              <a:t>respondants</a:t>
            </a:r>
            <a:r>
              <a:rPr lang="fr-FR" sz="2400" dirty="0"/>
              <a:t> for </a:t>
            </a:r>
            <a:r>
              <a:rPr lang="fr-FR" sz="2400" dirty="0" err="1"/>
              <a:t>which</a:t>
            </a:r>
            <a:r>
              <a:rPr lang="fr-FR" sz="2400" dirty="0"/>
              <a:t> 12 </a:t>
            </a:r>
            <a:r>
              <a:rPr lang="fr-FR" sz="2400" dirty="0" err="1"/>
              <a:t>attributes</a:t>
            </a:r>
            <a:r>
              <a:rPr lang="fr-FR" sz="2400" dirty="0"/>
              <a:t> are </a:t>
            </a:r>
            <a:r>
              <a:rPr lang="fr-FR" sz="2400" dirty="0" err="1"/>
              <a:t>known</a:t>
            </a:r>
            <a:r>
              <a:rPr lang="fr-FR" sz="2400" dirty="0"/>
              <a:t>. Addition to </a:t>
            </a:r>
            <a:r>
              <a:rPr lang="fr-FR" sz="2400" dirty="0" err="1"/>
              <a:t>this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have </a:t>
            </a:r>
            <a:r>
              <a:rPr lang="fr-FR" sz="2400" dirty="0" err="1"/>
              <a:t>their</a:t>
            </a:r>
            <a:r>
              <a:rPr lang="fr-FR" sz="2400" dirty="0"/>
              <a:t> </a:t>
            </a:r>
            <a:r>
              <a:rPr lang="fr-FR" sz="2400" dirty="0" err="1"/>
              <a:t>consumption</a:t>
            </a:r>
            <a:r>
              <a:rPr lang="fr-FR" sz="2400" dirty="0"/>
              <a:t> for 18 </a:t>
            </a:r>
            <a:r>
              <a:rPr lang="fr-FR" sz="2400" dirty="0" err="1"/>
              <a:t>legal</a:t>
            </a:r>
            <a:r>
              <a:rPr lang="fr-FR" sz="2400" dirty="0"/>
              <a:t> and </a:t>
            </a:r>
            <a:r>
              <a:rPr lang="fr-FR" sz="2400" dirty="0" err="1"/>
              <a:t>illegal</a:t>
            </a:r>
            <a:r>
              <a:rPr lang="fr-FR" sz="2400" dirty="0"/>
              <a:t> </a:t>
            </a:r>
            <a:r>
              <a:rPr lang="fr-FR" sz="2400" dirty="0" err="1"/>
              <a:t>drugs</a:t>
            </a:r>
            <a:r>
              <a:rPr lang="fr-FR" sz="2400" dirty="0"/>
              <a:t>.</a:t>
            </a:r>
          </a:p>
          <a:p>
            <a:r>
              <a:rPr lang="fr-FR" sz="2400" dirty="0" err="1"/>
              <a:t>We</a:t>
            </a:r>
            <a:r>
              <a:rPr lang="fr-FR" sz="2400" dirty="0"/>
              <a:t> do not have </a:t>
            </a:r>
            <a:r>
              <a:rPr lang="fr-FR" sz="2400" dirty="0" err="1"/>
              <a:t>missing</a:t>
            </a:r>
            <a:r>
              <a:rPr lang="fr-FR" sz="2400" dirty="0"/>
              <a:t> values.</a:t>
            </a: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459B206-3BB4-4463-AC79-8DD9EE599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3120" y="0"/>
            <a:ext cx="754888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EA69F7-E487-4D33-A280-0571339F8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283" y="0"/>
            <a:ext cx="7284717" cy="39489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2B300B8-3458-405D-8E75-C7257C7D3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017" y="456301"/>
            <a:ext cx="6641248" cy="305497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4D0C214-AC85-438D-8BC5-D6BCC9A56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284" y="4109826"/>
            <a:ext cx="4016442" cy="27481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16204B-68EA-4ADA-A563-16E43E192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9034" y="4109826"/>
            <a:ext cx="3092966" cy="27481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27D2E08-1663-44F4-8735-7629EB531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860" y="4325760"/>
            <a:ext cx="2128713" cy="233597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E9E7829-2DEC-4FC1-9533-50F6B7790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8133" y="4429064"/>
            <a:ext cx="2968233" cy="210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74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4823F6-E24E-4D3D-87B6-0D237CA2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Goal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6D84E5-028C-4A6D-8C78-CF84812E2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 err="1"/>
              <a:t>We</a:t>
            </a:r>
            <a:r>
              <a:rPr lang="fr-FR" sz="2400" b="1" dirty="0"/>
              <a:t> </a:t>
            </a:r>
            <a:r>
              <a:rPr lang="fr-FR" sz="2400" b="1" dirty="0" err="1"/>
              <a:t>want</a:t>
            </a:r>
            <a:r>
              <a:rPr lang="fr-FR" sz="2400" b="1" dirty="0"/>
              <a:t> to </a:t>
            </a:r>
            <a:r>
              <a:rPr lang="fr-FR" sz="2400" b="1" dirty="0" err="1"/>
              <a:t>be</a:t>
            </a:r>
            <a:r>
              <a:rPr lang="fr-FR" sz="2400" b="1" dirty="0"/>
              <a:t> able to </a:t>
            </a:r>
            <a:r>
              <a:rPr lang="fr-FR" sz="2400" b="1" dirty="0" err="1"/>
              <a:t>predict</a:t>
            </a:r>
            <a:r>
              <a:rPr lang="fr-FR" sz="2400" b="1" dirty="0"/>
              <a:t> </a:t>
            </a:r>
            <a:r>
              <a:rPr lang="fr-FR" sz="2400" b="1" dirty="0" err="1"/>
              <a:t>whether</a:t>
            </a:r>
            <a:r>
              <a:rPr lang="fr-FR" sz="2400" b="1" dirty="0"/>
              <a:t> the </a:t>
            </a:r>
            <a:r>
              <a:rPr lang="fr-FR" sz="2400" b="1" dirty="0" err="1"/>
              <a:t>person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a user or not of a </a:t>
            </a:r>
            <a:r>
              <a:rPr lang="fr-FR" sz="2400" b="1" dirty="0" err="1"/>
              <a:t>chosen</a:t>
            </a:r>
            <a:r>
              <a:rPr lang="fr-FR" sz="2400" b="1" dirty="0"/>
              <a:t> </a:t>
            </a:r>
            <a:r>
              <a:rPr lang="fr-FR" sz="2400" b="1" dirty="0" err="1"/>
              <a:t>drug</a:t>
            </a:r>
            <a:r>
              <a:rPr lang="fr-FR" sz="2400" b="1" dirty="0"/>
              <a:t>.</a:t>
            </a:r>
          </a:p>
          <a:p>
            <a:r>
              <a:rPr lang="fr-FR" sz="2400" dirty="0"/>
              <a:t>To do </a:t>
            </a:r>
            <a:r>
              <a:rPr lang="fr-FR" sz="2400" dirty="0" err="1"/>
              <a:t>so</a:t>
            </a:r>
            <a:r>
              <a:rPr lang="fr-FR" sz="2400" dirty="0"/>
              <a:t>,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will</a:t>
            </a:r>
            <a:r>
              <a:rPr lang="fr-FR" sz="2400" dirty="0"/>
              <a:t> look at the data and </a:t>
            </a:r>
            <a:r>
              <a:rPr lang="fr-FR" sz="2400" dirty="0" err="1"/>
              <a:t>see</a:t>
            </a:r>
            <a:r>
              <a:rPr lang="fr-FR" sz="2400" dirty="0"/>
              <a:t> </a:t>
            </a:r>
            <a:r>
              <a:rPr lang="fr-FR" sz="2400" dirty="0" err="1"/>
              <a:t>which</a:t>
            </a:r>
            <a:r>
              <a:rPr lang="fr-FR" sz="2400" dirty="0"/>
              <a:t> </a:t>
            </a:r>
            <a:r>
              <a:rPr lang="fr-FR" sz="2400" dirty="0" err="1"/>
              <a:t>features</a:t>
            </a:r>
            <a:r>
              <a:rPr lang="fr-FR" sz="2400" dirty="0"/>
              <a:t> </a:t>
            </a:r>
            <a:r>
              <a:rPr lang="fr-FR" sz="2400" dirty="0" err="1"/>
              <a:t>will</a:t>
            </a:r>
            <a:r>
              <a:rPr lang="fr-FR" sz="2400" dirty="0"/>
              <a:t> help us.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,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will</a:t>
            </a:r>
            <a:r>
              <a:rPr lang="fr-FR" sz="2400" dirty="0"/>
              <a:t> class the </a:t>
            </a:r>
            <a:r>
              <a:rPr lang="fr-FR" sz="2400" dirty="0" err="1"/>
              <a:t>drugs</a:t>
            </a:r>
            <a:r>
              <a:rPr lang="fr-FR" sz="2400" dirty="0"/>
              <a:t> in </a:t>
            </a:r>
            <a:r>
              <a:rPr lang="fr-FR" sz="2400" dirty="0" err="1"/>
              <a:t>categories</a:t>
            </a:r>
            <a:r>
              <a:rPr lang="fr-FR" sz="2400" dirty="0"/>
              <a:t> to help us in </a:t>
            </a:r>
            <a:r>
              <a:rPr lang="fr-FR" sz="2400" dirty="0" err="1"/>
              <a:t>our</a:t>
            </a:r>
            <a:r>
              <a:rPr lang="fr-FR" sz="2400" dirty="0"/>
              <a:t> </a:t>
            </a:r>
            <a:r>
              <a:rPr lang="fr-FR" sz="2400" dirty="0" err="1"/>
              <a:t>predictions</a:t>
            </a:r>
            <a:r>
              <a:rPr lang="fr-FR" sz="2400" dirty="0"/>
              <a:t>.</a:t>
            </a:r>
          </a:p>
          <a:p>
            <a:r>
              <a:rPr lang="fr-FR" sz="2400" dirty="0" err="1"/>
              <a:t>Finally</a:t>
            </a:r>
            <a:r>
              <a:rPr lang="fr-FR" sz="2400" dirty="0"/>
              <a:t>,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will</a:t>
            </a:r>
            <a:r>
              <a:rPr lang="fr-FR" sz="2400" dirty="0"/>
              <a:t> do </a:t>
            </a:r>
            <a:r>
              <a:rPr lang="fr-FR" sz="2400" dirty="0" err="1"/>
              <a:t>some</a:t>
            </a:r>
            <a:r>
              <a:rPr lang="fr-FR" sz="2400" dirty="0"/>
              <a:t> </a:t>
            </a:r>
            <a:r>
              <a:rPr lang="fr-FR" sz="2400" dirty="0" err="1"/>
              <a:t>encoding</a:t>
            </a:r>
            <a:r>
              <a:rPr lang="fr-FR" sz="2400" dirty="0"/>
              <a:t> for the qualitative </a:t>
            </a:r>
            <a:r>
              <a:rPr lang="fr-FR" sz="2400" dirty="0" err="1"/>
              <a:t>features</a:t>
            </a:r>
            <a:r>
              <a:rPr lang="fr-FR" sz="2400" dirty="0"/>
              <a:t>.</a:t>
            </a:r>
          </a:p>
          <a:p>
            <a:r>
              <a:rPr lang="fr-FR" sz="2400" dirty="0"/>
              <a:t>The last </a:t>
            </a:r>
            <a:r>
              <a:rPr lang="fr-FR" sz="2400" dirty="0" err="1"/>
              <a:t>task</a:t>
            </a:r>
            <a:r>
              <a:rPr lang="fr-FR" sz="2400" dirty="0"/>
              <a:t> </a:t>
            </a:r>
            <a:r>
              <a:rPr lang="fr-FR" sz="2400" dirty="0" err="1"/>
              <a:t>will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to </a:t>
            </a:r>
            <a:r>
              <a:rPr lang="fr-FR" sz="2400" dirty="0" err="1"/>
              <a:t>find</a:t>
            </a:r>
            <a:r>
              <a:rPr lang="fr-FR" sz="2400" dirty="0"/>
              <a:t> the model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predicts</a:t>
            </a:r>
            <a:r>
              <a:rPr lang="fr-FR" sz="2400" dirty="0"/>
              <a:t> the best the usage of </a:t>
            </a:r>
            <a:r>
              <a:rPr lang="fr-FR" sz="2400" dirty="0" err="1"/>
              <a:t>each</a:t>
            </a:r>
            <a:r>
              <a:rPr lang="fr-FR" sz="2400" dirty="0"/>
              <a:t> </a:t>
            </a:r>
            <a:r>
              <a:rPr lang="fr-FR" sz="2400" dirty="0" err="1"/>
              <a:t>drug</a:t>
            </a:r>
            <a:r>
              <a:rPr lang="fr-FR" sz="2400" dirty="0"/>
              <a:t> class !</a:t>
            </a:r>
          </a:p>
        </p:txBody>
      </p:sp>
    </p:spTree>
    <p:extLst>
      <p:ext uri="{BB962C8B-B14F-4D97-AF65-F5344CB8AC3E}">
        <p14:creationId xmlns:p14="http://schemas.microsoft.com/office/powerpoint/2010/main" val="385612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150AD1-982A-49C9-B6B3-05A6F87D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First observations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164957-AD82-4916-8D0C-494D7B34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A good point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for the </a:t>
            </a:r>
            <a:r>
              <a:rPr lang="fr-FR" sz="2400" b="1" dirty="0" err="1"/>
              <a:t>gender</a:t>
            </a:r>
            <a:r>
              <a:rPr lang="fr-FR" sz="2400" dirty="0"/>
              <a:t> </a:t>
            </a:r>
            <a:r>
              <a:rPr lang="fr-FR" sz="2400" dirty="0" err="1"/>
              <a:t>feature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have 50% of male and 50% of </a:t>
            </a:r>
            <a:r>
              <a:rPr lang="fr-FR" sz="2400" dirty="0" err="1"/>
              <a:t>female</a:t>
            </a:r>
            <a:r>
              <a:rPr lang="fr-FR" sz="2400" dirty="0"/>
              <a:t>.</a:t>
            </a:r>
          </a:p>
          <a:p>
            <a:r>
              <a:rPr lang="fr-FR" sz="2400" dirty="0"/>
              <a:t>But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look </a:t>
            </a:r>
            <a:r>
              <a:rPr lang="fr-FR" sz="2400" dirty="0" err="1"/>
              <a:t>closer</a:t>
            </a:r>
            <a:r>
              <a:rPr lang="fr-FR" sz="2400" dirty="0"/>
              <a:t>, </a:t>
            </a:r>
            <a:r>
              <a:rPr lang="fr-FR" sz="2400" dirty="0" err="1"/>
              <a:t>some</a:t>
            </a:r>
            <a:r>
              <a:rPr lang="fr-FR" sz="2400" dirty="0"/>
              <a:t> </a:t>
            </a:r>
            <a:r>
              <a:rPr lang="fr-FR" sz="2400" dirty="0" err="1"/>
              <a:t>features</a:t>
            </a:r>
            <a:r>
              <a:rPr lang="fr-FR" sz="2400" dirty="0"/>
              <a:t> can not help us </a:t>
            </a:r>
            <a:r>
              <a:rPr lang="fr-FR" sz="2400" dirty="0" err="1"/>
              <a:t>because</a:t>
            </a:r>
            <a:r>
              <a:rPr lang="fr-FR" sz="2400" dirty="0"/>
              <a:t> of a </a:t>
            </a:r>
            <a:r>
              <a:rPr lang="fr-FR" sz="2400" dirty="0" err="1"/>
              <a:t>bad</a:t>
            </a:r>
            <a:r>
              <a:rPr lang="fr-FR" sz="2400" dirty="0"/>
              <a:t> distribution. </a:t>
            </a:r>
            <a:r>
              <a:rPr lang="fr-FR" sz="2400" dirty="0" err="1"/>
              <a:t>Thus</a:t>
            </a:r>
            <a:r>
              <a:rPr lang="fr-FR" sz="2400" dirty="0"/>
              <a:t>, </a:t>
            </a:r>
            <a:r>
              <a:rPr lang="fr-FR" sz="2400" dirty="0" err="1"/>
              <a:t>we</a:t>
            </a:r>
            <a:r>
              <a:rPr lang="fr-FR" sz="2400" dirty="0"/>
              <a:t> can not use </a:t>
            </a:r>
            <a:r>
              <a:rPr lang="fr-FR" sz="2400" b="1" dirty="0" err="1"/>
              <a:t>ethnicity</a:t>
            </a:r>
            <a:r>
              <a:rPr lang="fr-FR" sz="2400" dirty="0"/>
              <a:t> and </a:t>
            </a:r>
            <a:r>
              <a:rPr lang="fr-FR" sz="2400" b="1" dirty="0"/>
              <a:t>country</a:t>
            </a:r>
            <a:r>
              <a:rPr lang="fr-FR" sz="2400" dirty="0"/>
              <a:t> in </a:t>
            </a:r>
            <a:r>
              <a:rPr lang="fr-FR" sz="2400" dirty="0" err="1"/>
              <a:t>our</a:t>
            </a:r>
            <a:r>
              <a:rPr lang="fr-FR" sz="2400" dirty="0"/>
              <a:t> </a:t>
            </a:r>
            <a:r>
              <a:rPr lang="fr-FR" sz="2400" dirty="0" err="1"/>
              <a:t>predictions</a:t>
            </a:r>
            <a:r>
              <a:rPr lang="fr-FR" sz="2400" dirty="0"/>
              <a:t>.</a:t>
            </a:r>
          </a:p>
          <a:p>
            <a:endParaRPr lang="fr-FR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1C5082F-A99E-4EBC-8A86-B2DED2FD8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09" y="3814963"/>
            <a:ext cx="5510654" cy="250020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C19926D-7AB1-4612-8683-225E7D386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357" y="3816229"/>
            <a:ext cx="5363452" cy="249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2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CADF7-C456-45E1-B448-A7C6037D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Drug </a:t>
            </a:r>
            <a:r>
              <a:rPr lang="fr-FR" dirty="0" err="1"/>
              <a:t>users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D14C5F-2BC0-4A07-A9CC-CD1931334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The first task is to class the participants into 2 groups: “Users” and “Non-Users”. To do so, we decided that a </a:t>
            </a:r>
            <a:r>
              <a:rPr lang="en-US" sz="2400" b="1" dirty="0"/>
              <a:t>User</a:t>
            </a:r>
            <a:r>
              <a:rPr lang="en-US" sz="2400" dirty="0"/>
              <a:t> of a drug is someone that gave one of these answers:</a:t>
            </a:r>
            <a:r>
              <a:rPr lang="en-US" sz="2400" b="1" dirty="0"/>
              <a:t> ‘Used in last day’ , ‘Used in last week’, ‘Used in last month’</a:t>
            </a:r>
            <a:r>
              <a:rPr lang="en-US" sz="2400" dirty="0"/>
              <a:t>. The rest will be </a:t>
            </a:r>
            <a:r>
              <a:rPr lang="en-US" sz="2400" b="1" dirty="0"/>
              <a:t>Non-User</a:t>
            </a:r>
            <a:r>
              <a:rPr lang="en-US" sz="2400" dirty="0"/>
              <a:t>. The goal is to have a one in the dataset if the person is considered as a user and a zero in the other case.</a:t>
            </a:r>
          </a:p>
          <a:p>
            <a:r>
              <a:rPr lang="fr-FR" sz="2400" dirty="0"/>
              <a:t>Next, </a:t>
            </a:r>
            <a:r>
              <a:rPr lang="fr-FR" sz="2400" dirty="0" err="1"/>
              <a:t>we</a:t>
            </a:r>
            <a:r>
              <a:rPr lang="fr-FR" sz="2400" dirty="0"/>
              <a:t> put the </a:t>
            </a:r>
            <a:r>
              <a:rPr lang="fr-FR" sz="2400" dirty="0" err="1"/>
              <a:t>drugs</a:t>
            </a:r>
            <a:r>
              <a:rPr lang="fr-FR" sz="2400" dirty="0"/>
              <a:t> in 3 </a:t>
            </a:r>
            <a:r>
              <a:rPr lang="fr-FR" sz="2400" dirty="0" err="1"/>
              <a:t>different</a:t>
            </a:r>
            <a:r>
              <a:rPr lang="fr-FR" sz="2400" dirty="0"/>
              <a:t> classes: </a:t>
            </a:r>
            <a:r>
              <a:rPr lang="fr-FR" sz="2400" dirty="0" err="1"/>
              <a:t>Depressants</a:t>
            </a:r>
            <a:r>
              <a:rPr lang="fr-FR" sz="2400" dirty="0"/>
              <a:t>, Stimulants and </a:t>
            </a:r>
            <a:r>
              <a:rPr lang="fr-FR" sz="2400" dirty="0" err="1"/>
              <a:t>Psychedelics</a:t>
            </a:r>
            <a:r>
              <a:rPr lang="fr-FR" sz="2400" dirty="0"/>
              <a:t> </a:t>
            </a:r>
            <a:r>
              <a:rPr lang="fr-FR" sz="2400" dirty="0" err="1"/>
              <a:t>according</a:t>
            </a:r>
            <a:r>
              <a:rPr lang="fr-FR" sz="2400" dirty="0"/>
              <a:t> to </a:t>
            </a:r>
            <a:r>
              <a:rPr lang="fr-FR" sz="2400" dirty="0" err="1"/>
              <a:t>this</a:t>
            </a:r>
            <a:r>
              <a:rPr lang="fr-FR" sz="2400" dirty="0"/>
              <a:t> site: </a:t>
            </a:r>
            <a:r>
              <a:rPr lang="fr-FR" sz="1200" dirty="0">
                <a:hlinkClick r:id="rId2"/>
              </a:rPr>
              <a:t>https://www.health.gov.au/health-topics/drugs/about-drugs/types-of-drugs</a:t>
            </a:r>
            <a:endParaRPr lang="fr-FR" sz="1200" dirty="0"/>
          </a:p>
          <a:p>
            <a:pPr marL="0" indent="0">
              <a:buNone/>
            </a:pPr>
            <a:r>
              <a:rPr lang="fr-FR" sz="1900" dirty="0" err="1"/>
              <a:t>Unfortunately</a:t>
            </a:r>
            <a:r>
              <a:rPr lang="fr-FR" sz="1900" dirty="0"/>
              <a:t>, </a:t>
            </a:r>
            <a:r>
              <a:rPr lang="fr-FR" sz="1900" dirty="0" err="1"/>
              <a:t>we</a:t>
            </a:r>
            <a:r>
              <a:rPr lang="fr-FR" sz="1900" dirty="0"/>
              <a:t> </a:t>
            </a:r>
            <a:r>
              <a:rPr lang="fr-FR" sz="1900" dirty="0" err="1"/>
              <a:t>couldn’t</a:t>
            </a:r>
            <a:r>
              <a:rPr lang="fr-FR" sz="1900" dirty="0"/>
              <a:t> class « Choc » and « </a:t>
            </a:r>
            <a:r>
              <a:rPr lang="fr-FR" sz="1900" dirty="0" err="1"/>
              <a:t>LegalH</a:t>
            </a:r>
            <a:r>
              <a:rPr lang="fr-FR" sz="1900" dirty="0"/>
              <a:t> » </a:t>
            </a:r>
            <a:r>
              <a:rPr lang="fr-FR" sz="1900" dirty="0" err="1"/>
              <a:t>into</a:t>
            </a:r>
            <a:r>
              <a:rPr lang="fr-FR" sz="1900" dirty="0"/>
              <a:t> one of the classes. </a:t>
            </a:r>
          </a:p>
          <a:p>
            <a:pPr marL="0" indent="0">
              <a:buNone/>
            </a:pPr>
            <a:r>
              <a:rPr lang="fr-FR" sz="1900" u="sng" dirty="0"/>
              <a:t>NB:</a:t>
            </a:r>
            <a:r>
              <a:rPr lang="fr-FR" sz="1900" dirty="0"/>
              <a:t> first </a:t>
            </a:r>
            <a:r>
              <a:rPr lang="fr-FR" sz="1900" dirty="0" err="1"/>
              <a:t>we</a:t>
            </a:r>
            <a:r>
              <a:rPr lang="fr-FR" sz="1900" dirty="0"/>
              <a:t> </a:t>
            </a:r>
            <a:r>
              <a:rPr lang="fr-FR" sz="1900" dirty="0" err="1"/>
              <a:t>tried</a:t>
            </a:r>
            <a:r>
              <a:rPr lang="fr-FR" sz="1900" dirty="0"/>
              <a:t> to use the </a:t>
            </a:r>
            <a:r>
              <a:rPr lang="fr-FR" sz="1900" dirty="0">
                <a:hlinkClick r:id="rId3"/>
              </a:rPr>
              <a:t>Drug Wheel </a:t>
            </a:r>
            <a:r>
              <a:rPr lang="fr-FR" sz="1900" dirty="0"/>
              <a:t>to class the </a:t>
            </a:r>
            <a:r>
              <a:rPr lang="fr-FR" sz="1900" dirty="0" err="1"/>
              <a:t>drugs</a:t>
            </a:r>
            <a:r>
              <a:rPr lang="fr-FR" sz="1900" dirty="0"/>
              <a:t>, but to </a:t>
            </a:r>
            <a:r>
              <a:rPr lang="fr-FR" sz="1900" dirty="0" err="1"/>
              <a:t>many</a:t>
            </a:r>
            <a:r>
              <a:rPr lang="fr-FR" sz="1900" dirty="0"/>
              <a:t> of </a:t>
            </a:r>
            <a:r>
              <a:rPr lang="fr-FR" sz="1900" dirty="0" err="1"/>
              <a:t>them</a:t>
            </a:r>
            <a:r>
              <a:rPr lang="fr-FR" sz="1900" dirty="0"/>
              <a:t> </a:t>
            </a:r>
            <a:r>
              <a:rPr lang="fr-FR" sz="1900" dirty="0" err="1"/>
              <a:t>weren’t</a:t>
            </a:r>
            <a:r>
              <a:rPr lang="fr-FR" sz="1900" dirty="0"/>
              <a:t> part of a class. </a:t>
            </a:r>
            <a:r>
              <a:rPr lang="fr-FR" sz="1900" dirty="0" err="1"/>
              <a:t>We</a:t>
            </a:r>
            <a:r>
              <a:rPr lang="fr-FR" sz="1900" dirty="0"/>
              <a:t> </a:t>
            </a:r>
            <a:r>
              <a:rPr lang="fr-FR" sz="1900" dirty="0" err="1"/>
              <a:t>also</a:t>
            </a:r>
            <a:r>
              <a:rPr lang="fr-FR" sz="1900" dirty="0"/>
              <a:t> </a:t>
            </a:r>
            <a:r>
              <a:rPr lang="fr-FR" sz="1900" dirty="0" err="1"/>
              <a:t>tried</a:t>
            </a:r>
            <a:r>
              <a:rPr lang="fr-FR" sz="1900" dirty="0"/>
              <a:t> to use the distinction </a:t>
            </a:r>
            <a:r>
              <a:rPr lang="fr-FR" sz="1900" dirty="0" err="1"/>
              <a:t>between</a:t>
            </a:r>
            <a:r>
              <a:rPr lang="fr-FR" sz="1900" dirty="0"/>
              <a:t> hard and soft </a:t>
            </a:r>
            <a:r>
              <a:rPr lang="fr-FR" sz="1900" dirty="0" err="1"/>
              <a:t>drug</a:t>
            </a:r>
            <a:r>
              <a:rPr lang="fr-FR" sz="1900" dirty="0"/>
              <a:t>, but </a:t>
            </a:r>
            <a:r>
              <a:rPr lang="fr-FR" sz="1900" dirty="0" err="1"/>
              <a:t>it</a:t>
            </a:r>
            <a:r>
              <a:rPr lang="fr-FR" sz="1900" dirty="0"/>
              <a:t> </a:t>
            </a:r>
            <a:r>
              <a:rPr lang="fr-FR" sz="1900" dirty="0" err="1"/>
              <a:t>appeared</a:t>
            </a:r>
            <a:r>
              <a:rPr lang="fr-FR" sz="1900" dirty="0"/>
              <a:t> </a:t>
            </a:r>
            <a:r>
              <a:rPr lang="fr-FR" sz="1900" dirty="0" err="1"/>
              <a:t>it</a:t>
            </a:r>
            <a:r>
              <a:rPr lang="fr-FR" sz="1900" dirty="0"/>
              <a:t> </a:t>
            </a:r>
            <a:r>
              <a:rPr lang="fr-FR" sz="1900" dirty="0" err="1"/>
              <a:t>wasn’t</a:t>
            </a:r>
            <a:r>
              <a:rPr lang="fr-FR" sz="1900" dirty="0"/>
              <a:t> a good classification for </a:t>
            </a:r>
            <a:r>
              <a:rPr lang="fr-FR" sz="1900" dirty="0" err="1"/>
              <a:t>drugs</a:t>
            </a:r>
            <a:r>
              <a:rPr lang="fr-FR" sz="1900" dirty="0"/>
              <a:t>.</a:t>
            </a:r>
          </a:p>
          <a:p>
            <a:r>
              <a:rPr lang="fr-FR" sz="2400" dirty="0" err="1"/>
              <a:t>Finally</a:t>
            </a:r>
            <a:r>
              <a:rPr lang="fr-FR" sz="2400" dirty="0"/>
              <a:t>,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had</a:t>
            </a:r>
            <a:r>
              <a:rPr lang="fr-FR" sz="2400" dirty="0"/>
              <a:t> </a:t>
            </a:r>
            <a:r>
              <a:rPr lang="fr-FR" sz="2400" dirty="0" err="1"/>
              <a:t>only</a:t>
            </a:r>
            <a:r>
              <a:rPr lang="fr-FR" sz="2400" dirty="0"/>
              <a:t> one user of the </a:t>
            </a:r>
            <a:r>
              <a:rPr lang="fr-FR" sz="2400" dirty="0" err="1"/>
              <a:t>drug</a:t>
            </a:r>
            <a:r>
              <a:rPr lang="fr-FR" sz="2400" dirty="0"/>
              <a:t> « Semer », </a:t>
            </a:r>
            <a:r>
              <a:rPr lang="fr-FR" sz="2400" dirty="0" err="1"/>
              <a:t>so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droped</a:t>
            </a:r>
            <a:r>
              <a:rPr lang="fr-FR" sz="2400" dirty="0"/>
              <a:t> </a:t>
            </a:r>
            <a:r>
              <a:rPr lang="fr-FR" sz="2400" dirty="0" err="1"/>
              <a:t>this</a:t>
            </a:r>
            <a:r>
              <a:rPr lang="fr-FR" sz="2400" dirty="0"/>
              <a:t> </a:t>
            </a:r>
            <a:r>
              <a:rPr lang="fr-FR" sz="2400" dirty="0" err="1"/>
              <a:t>column</a:t>
            </a:r>
            <a:r>
              <a:rPr lang="fr-FR" sz="2400" dirty="0"/>
              <a:t> </a:t>
            </a:r>
            <a:r>
              <a:rPr lang="fr-FR" sz="2400" dirty="0" err="1"/>
              <a:t>because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wasn’t</a:t>
            </a:r>
            <a:r>
              <a:rPr lang="fr-FR" sz="2400" dirty="0"/>
              <a:t> </a:t>
            </a:r>
            <a:r>
              <a:rPr lang="fr-FR" sz="2400" dirty="0" err="1"/>
              <a:t>relevent</a:t>
            </a:r>
            <a:r>
              <a:rPr lang="fr-FR" sz="2400" dirty="0"/>
              <a:t>.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225784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165457C-518F-445E-8437-8793444A3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5304675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 dirty="0">
                <a:solidFill>
                  <a:schemeClr val="tx2"/>
                </a:solidFill>
              </a:rPr>
              <a:t>Users vs Non-Users for each drug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9BF7152-8047-48B5-BB37-264F15374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206" y="494988"/>
            <a:ext cx="11443585" cy="472047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56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5827A-773D-4F5C-8205-882255FA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6003" y="284176"/>
            <a:ext cx="7090996" cy="1508760"/>
          </a:xfrm>
        </p:spPr>
        <p:txBody>
          <a:bodyPr>
            <a:normAutofit/>
          </a:bodyPr>
          <a:lstStyle/>
          <a:p>
            <a:r>
              <a:rPr lang="fr-FR"/>
              <a:t>Encoding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908CA1-6A8C-4799-A0B9-138511D0C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5253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5B3ADA-79F1-4EAE-87CA-8A5750FC2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478" y="601513"/>
            <a:ext cx="2023860" cy="1706997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8AF1BF0-4ACD-45B1-965C-DA9343673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92" y="800101"/>
            <a:ext cx="1180910" cy="13186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DEA3165-85FA-4E0B-8D3B-4CD1DF383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478" y="2575502"/>
            <a:ext cx="2023860" cy="1706997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CABBE42-C61D-4476-AF58-E5008744E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37" y="2689611"/>
            <a:ext cx="1777060" cy="153080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F32C988-CB11-464C-B7AB-F4AEC3297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478" y="4549491"/>
            <a:ext cx="2023860" cy="1706997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98536D-57B9-48FF-AD8B-270F971AB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66" y="4906027"/>
            <a:ext cx="1644162" cy="1002717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4E275B-F63A-4118-84C2-B9EEAA76F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002" y="2118714"/>
            <a:ext cx="7692520" cy="4455110"/>
          </a:xfrm>
        </p:spPr>
        <p:txBody>
          <a:bodyPr>
            <a:normAutofit fontScale="70000" lnSpcReduction="20000"/>
          </a:bodyPr>
          <a:lstStyle/>
          <a:p>
            <a:r>
              <a:rPr lang="fr-FR" sz="2900" dirty="0"/>
              <a:t>The </a:t>
            </a:r>
            <a:r>
              <a:rPr lang="fr-FR" sz="2900" dirty="0" err="1"/>
              <a:t>features</a:t>
            </a:r>
            <a:r>
              <a:rPr lang="fr-FR" sz="2900" dirty="0"/>
              <a:t> </a:t>
            </a:r>
            <a:r>
              <a:rPr lang="fr-FR" sz="2900" b="1" dirty="0"/>
              <a:t>Age</a:t>
            </a:r>
            <a:r>
              <a:rPr lang="fr-FR" sz="2900" dirty="0"/>
              <a:t>, </a:t>
            </a:r>
            <a:r>
              <a:rPr lang="fr-FR" sz="2900" b="1" dirty="0" err="1"/>
              <a:t>Gender</a:t>
            </a:r>
            <a:r>
              <a:rPr lang="fr-FR" sz="2900" dirty="0"/>
              <a:t> and </a:t>
            </a:r>
            <a:r>
              <a:rPr lang="fr-FR" sz="2900" b="1" dirty="0"/>
              <a:t>Education</a:t>
            </a:r>
            <a:r>
              <a:rPr lang="fr-FR" sz="2900" dirty="0"/>
              <a:t> </a:t>
            </a:r>
            <a:r>
              <a:rPr lang="fr-FR" sz="2900" dirty="0" err="1"/>
              <a:t>were</a:t>
            </a:r>
            <a:r>
              <a:rPr lang="fr-FR" sz="2900" dirty="0"/>
              <a:t> </a:t>
            </a:r>
            <a:r>
              <a:rPr lang="fr-FR" sz="2900" dirty="0" err="1"/>
              <a:t>already</a:t>
            </a:r>
            <a:r>
              <a:rPr lang="fr-FR" sz="2900" dirty="0"/>
              <a:t> </a:t>
            </a:r>
            <a:r>
              <a:rPr lang="fr-FR" sz="2900" dirty="0" err="1"/>
              <a:t>encoded</a:t>
            </a:r>
            <a:r>
              <a:rPr lang="fr-FR" sz="2900" dirty="0"/>
              <a:t>, but </a:t>
            </a:r>
            <a:r>
              <a:rPr lang="fr-FR" sz="2900" dirty="0" err="1"/>
              <a:t>we</a:t>
            </a:r>
            <a:r>
              <a:rPr lang="fr-FR" sz="2900" dirty="0"/>
              <a:t> </a:t>
            </a:r>
            <a:r>
              <a:rPr lang="fr-FR" sz="2900" dirty="0" err="1"/>
              <a:t>will</a:t>
            </a:r>
            <a:r>
              <a:rPr lang="fr-FR" sz="2900" dirty="0"/>
              <a:t> encode </a:t>
            </a:r>
            <a:r>
              <a:rPr lang="fr-FR" sz="2900" dirty="0" err="1"/>
              <a:t>them</a:t>
            </a:r>
            <a:r>
              <a:rPr lang="fr-FR" sz="2900" dirty="0"/>
              <a:t> </a:t>
            </a:r>
            <a:r>
              <a:rPr lang="fr-FR" sz="2900" dirty="0" err="1"/>
              <a:t>differently</a:t>
            </a:r>
            <a:r>
              <a:rPr lang="fr-FR" sz="2900" dirty="0"/>
              <a:t>, as </a:t>
            </a:r>
            <a:r>
              <a:rPr lang="fr-FR" sz="2900" dirty="0" err="1"/>
              <a:t>seen</a:t>
            </a:r>
            <a:r>
              <a:rPr lang="fr-FR" sz="2900" dirty="0"/>
              <a:t> in class. First </a:t>
            </a:r>
            <a:r>
              <a:rPr lang="fr-FR" sz="2900" dirty="0" err="1"/>
              <a:t>we</a:t>
            </a:r>
            <a:r>
              <a:rPr lang="fr-FR" sz="2900" dirty="0"/>
              <a:t> </a:t>
            </a:r>
            <a:r>
              <a:rPr lang="fr-FR" sz="2900" dirty="0" err="1"/>
              <a:t>will</a:t>
            </a:r>
            <a:r>
              <a:rPr lang="fr-FR" sz="2900" dirty="0"/>
              <a:t> </a:t>
            </a:r>
            <a:r>
              <a:rPr lang="fr-FR" sz="2900" dirty="0" err="1"/>
              <a:t>decode</a:t>
            </a:r>
            <a:r>
              <a:rPr lang="fr-FR" sz="2900" dirty="0"/>
              <a:t> </a:t>
            </a:r>
            <a:r>
              <a:rPr lang="fr-FR" sz="2900" dirty="0" err="1"/>
              <a:t>them</a:t>
            </a:r>
            <a:r>
              <a:rPr lang="fr-FR" sz="2900" dirty="0"/>
              <a:t> to </a:t>
            </a:r>
            <a:r>
              <a:rPr lang="fr-FR" sz="2900" dirty="0" err="1"/>
              <a:t>easier</a:t>
            </a:r>
            <a:r>
              <a:rPr lang="fr-FR" sz="2900" dirty="0"/>
              <a:t> </a:t>
            </a:r>
            <a:r>
              <a:rPr lang="fr-FR" sz="2900" dirty="0" err="1"/>
              <a:t>understand</a:t>
            </a:r>
            <a:r>
              <a:rPr lang="fr-FR" sz="2900" dirty="0"/>
              <a:t> the values.</a:t>
            </a:r>
          </a:p>
          <a:p>
            <a:r>
              <a:rPr lang="fr-FR" sz="2900" dirty="0" err="1"/>
              <a:t>Then</a:t>
            </a:r>
            <a:r>
              <a:rPr lang="fr-FR" sz="2900" dirty="0"/>
              <a:t>, to encode </a:t>
            </a:r>
            <a:r>
              <a:rPr lang="fr-FR" sz="2900" dirty="0" err="1"/>
              <a:t>them</a:t>
            </a:r>
            <a:r>
              <a:rPr lang="fr-FR" sz="2900" dirty="0"/>
              <a:t>, </a:t>
            </a:r>
            <a:r>
              <a:rPr lang="fr-FR" sz="2900" dirty="0" err="1"/>
              <a:t>we</a:t>
            </a:r>
            <a:r>
              <a:rPr lang="fr-FR" sz="2900" dirty="0"/>
              <a:t> use the </a:t>
            </a:r>
            <a:r>
              <a:rPr lang="fr-FR" sz="2900" i="1" dirty="0" err="1"/>
              <a:t>get_dummies</a:t>
            </a:r>
            <a:r>
              <a:rPr lang="fr-FR" sz="2900" i="1" dirty="0"/>
              <a:t>() </a:t>
            </a:r>
            <a:r>
              <a:rPr lang="fr-FR" sz="2900" dirty="0" err="1"/>
              <a:t>function</a:t>
            </a:r>
            <a:r>
              <a:rPr lang="fr-FR" sz="2900" dirty="0"/>
              <a:t> of the pandas </a:t>
            </a:r>
            <a:r>
              <a:rPr lang="fr-FR" sz="2900" dirty="0" err="1"/>
              <a:t>library</a:t>
            </a:r>
            <a:r>
              <a:rPr lang="fr-FR" sz="2900" dirty="0"/>
              <a:t>.</a:t>
            </a:r>
          </a:p>
          <a:p>
            <a:pPr marL="0" indent="0">
              <a:buNone/>
            </a:pPr>
            <a:r>
              <a:rPr lang="fr-FR" sz="2900" dirty="0" err="1"/>
              <a:t>Now</a:t>
            </a:r>
            <a:r>
              <a:rPr lang="fr-FR" sz="2900" dirty="0"/>
              <a:t>, </a:t>
            </a:r>
            <a:r>
              <a:rPr lang="fr-FR" sz="2900" dirty="0" err="1"/>
              <a:t>instead</a:t>
            </a:r>
            <a:r>
              <a:rPr lang="fr-FR" sz="2900" dirty="0"/>
              <a:t> of Age (0/1/2/3/4/5) </a:t>
            </a:r>
            <a:r>
              <a:rPr lang="fr-FR" sz="2900" dirty="0" err="1"/>
              <a:t>we</a:t>
            </a:r>
            <a:r>
              <a:rPr lang="fr-FR" sz="2900" dirty="0"/>
              <a:t> have </a:t>
            </a:r>
            <a:r>
              <a:rPr lang="fr-FR" sz="2900" i="1" dirty="0"/>
              <a:t>Age_0, Age_1</a:t>
            </a:r>
            <a:r>
              <a:rPr lang="fr-FR" sz="2900" dirty="0"/>
              <a:t>, …</a:t>
            </a:r>
          </a:p>
          <a:p>
            <a:pPr marL="0" indent="0">
              <a:buNone/>
            </a:pPr>
            <a:endParaRPr lang="fr-FR" sz="2900" dirty="0"/>
          </a:p>
          <a:p>
            <a:r>
              <a:rPr lang="fr-FR" sz="2900" dirty="0"/>
              <a:t>Our final </a:t>
            </a:r>
            <a:r>
              <a:rPr lang="fr-FR" sz="2900" dirty="0" err="1"/>
              <a:t>columns</a:t>
            </a:r>
            <a:r>
              <a:rPr lang="fr-FR" sz="2900" dirty="0"/>
              <a:t> are:</a:t>
            </a:r>
          </a:p>
          <a:p>
            <a:pPr marL="0" indent="0">
              <a:buNone/>
            </a:pPr>
            <a:r>
              <a:rPr lang="fr-FR" altLang="fr-FR" sz="2900" i="1" dirty="0"/>
              <a:t>'</a:t>
            </a:r>
            <a:r>
              <a:rPr lang="fr-FR" altLang="fr-FR" sz="2900" i="1" dirty="0" err="1"/>
              <a:t>Nscore</a:t>
            </a:r>
            <a:r>
              <a:rPr lang="fr-FR" altLang="fr-FR" sz="2900" i="1" dirty="0"/>
              <a:t>', '</a:t>
            </a:r>
            <a:r>
              <a:rPr lang="fr-FR" altLang="fr-FR" sz="2900" i="1" dirty="0" err="1"/>
              <a:t>Escore</a:t>
            </a:r>
            <a:r>
              <a:rPr lang="fr-FR" altLang="fr-FR" sz="2900" i="1" dirty="0"/>
              <a:t>', '</a:t>
            </a:r>
            <a:r>
              <a:rPr lang="fr-FR" altLang="fr-FR" sz="2900" i="1" dirty="0" err="1"/>
              <a:t>Oscore</a:t>
            </a:r>
            <a:r>
              <a:rPr lang="fr-FR" altLang="fr-FR" sz="2900" i="1" dirty="0"/>
              <a:t>', '</a:t>
            </a:r>
            <a:r>
              <a:rPr lang="fr-FR" altLang="fr-FR" sz="2900" i="1" dirty="0" err="1"/>
              <a:t>Ascore</a:t>
            </a:r>
            <a:r>
              <a:rPr lang="fr-FR" altLang="fr-FR" sz="2900" i="1" dirty="0"/>
              <a:t>', '</a:t>
            </a:r>
            <a:r>
              <a:rPr lang="fr-FR" altLang="fr-FR" sz="2900" i="1" dirty="0" err="1"/>
              <a:t>Cscore</a:t>
            </a:r>
            <a:r>
              <a:rPr lang="fr-FR" altLang="fr-FR" sz="2900" i="1" dirty="0"/>
              <a:t>', 'Impulsive', 'SS', 'Education_0', 'Education_1', 'Education_2', 'Education_3', 'Education_4', 'Education_5', 'Education_6', 'Education_7', 'Education_8', 'Age_0', 'Age_1', 'Age_2', 'Age_3', 'Age_4', 'Age_5', 'Education_0', 'Education_1', 'Education_2', 'Education_3', 'Education_4', 'Education_5', 'Education_6', 'Education_7', 'Education_8', 'Age_0', 'Age_1', 'Age_2', 'Age_3', 'Age_4', 'Age_5', 'Gender_0', 'Gender_1’  </a:t>
            </a:r>
            <a:r>
              <a:rPr lang="fr-FR" altLang="fr-FR" sz="2900" dirty="0"/>
              <a:t>+ the </a:t>
            </a:r>
            <a:r>
              <a:rPr lang="fr-FR" altLang="fr-FR" sz="2900" dirty="0" err="1"/>
              <a:t>drugs</a:t>
            </a:r>
            <a:endParaRPr lang="fr-FR" altLang="fr-FR" sz="29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0434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60F080-0CF7-4A45-B847-B240E7DB9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fr-FR"/>
              <a:t>Predictions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6537EE-9F92-49E2-970E-F6ADBD37A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20" y="2011680"/>
            <a:ext cx="6263640" cy="4206240"/>
          </a:xfrm>
        </p:spPr>
        <p:txBody>
          <a:bodyPr>
            <a:normAutofit/>
          </a:bodyPr>
          <a:lstStyle/>
          <a:p>
            <a:r>
              <a:rPr lang="fr-FR"/>
              <a:t>Our model will be a classification model because we want to know wether someone is a « User » or a « Non-User ».</a:t>
            </a:r>
          </a:p>
          <a:p>
            <a:r>
              <a:rPr lang="fr-FR"/>
              <a:t>After standardizing our data, we tried several algorithms such as  SVC, KNN, Decision Tree…</a:t>
            </a:r>
          </a:p>
          <a:p>
            <a:pPr marL="0" indent="0">
              <a:buNone/>
            </a:pPr>
            <a:r>
              <a:rPr lang="fr-FR"/>
              <a:t>The best model we found is Decision Tree with an accuracy of </a:t>
            </a:r>
            <a:r>
              <a:rPr lang="fr-FR" b="1"/>
              <a:t>0.91 </a:t>
            </a:r>
            <a:r>
              <a:rPr lang="fr-FR"/>
              <a:t>!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/>
              <a:t>To compare our models, we used graphics to compute the confusion matrix, and we showed different scores as the accuracy, the recall…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133BDE5-22DB-47FA-8AF7-70AA3FAC5D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3" b="2"/>
          <a:stretch/>
        </p:blipFill>
        <p:spPr>
          <a:xfrm>
            <a:off x="7793566" y="2121962"/>
            <a:ext cx="3045384" cy="376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3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3926DD-04E6-4265-8666-16857E87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Flask interface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B07AA8-B909-48D2-BD80-990A4D288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First, to use </a:t>
            </a:r>
            <a:r>
              <a:rPr lang="fr-FR" dirty="0" err="1"/>
              <a:t>our</a:t>
            </a:r>
            <a:r>
              <a:rPr lang="fr-FR" dirty="0"/>
              <a:t> model on </a:t>
            </a:r>
            <a:r>
              <a:rPr lang="fr-FR" dirty="0" err="1"/>
              <a:t>our</a:t>
            </a:r>
            <a:r>
              <a:rPr lang="fr-FR" dirty="0"/>
              <a:t> Flask application,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saved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</a:t>
            </a:r>
            <a:r>
              <a:rPr lang="fr-FR" dirty="0" err="1"/>
              <a:t>library</a:t>
            </a:r>
            <a:r>
              <a:rPr lang="fr-FR" dirty="0"/>
              <a:t> pickle.</a:t>
            </a:r>
          </a:p>
          <a:p>
            <a:r>
              <a:rPr lang="fr-FR" dirty="0"/>
              <a:t>Flask </a:t>
            </a:r>
            <a:r>
              <a:rPr lang="fr-FR" dirty="0" err="1"/>
              <a:t>helped</a:t>
            </a:r>
            <a:r>
              <a:rPr lang="fr-FR" dirty="0"/>
              <a:t> us </a:t>
            </a:r>
            <a:r>
              <a:rPr lang="fr-FR" dirty="0" err="1"/>
              <a:t>creat</a:t>
            </a:r>
            <a:r>
              <a:rPr lang="fr-FR" dirty="0"/>
              <a:t> an internet application </a:t>
            </a:r>
            <a:r>
              <a:rPr lang="fr-FR" dirty="0" err="1"/>
              <a:t>thanks</a:t>
            </a:r>
            <a:r>
              <a:rPr lang="fr-FR" dirty="0"/>
              <a:t> to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fill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questions about the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about a </a:t>
            </a:r>
            <a:r>
              <a:rPr lang="fr-FR" dirty="0" err="1"/>
              <a:t>person</a:t>
            </a:r>
            <a:r>
              <a:rPr lang="fr-FR" dirty="0"/>
              <a:t> for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prediction</a:t>
            </a:r>
            <a:r>
              <a:rPr lang="fr-FR" dirty="0"/>
              <a:t>.</a:t>
            </a:r>
          </a:p>
          <a:p>
            <a:r>
              <a:rPr lang="fr-FR" dirty="0"/>
              <a:t>Once all the values are </a:t>
            </a:r>
            <a:r>
              <a:rPr lang="fr-FR" dirty="0" err="1"/>
              <a:t>wrote</a:t>
            </a:r>
            <a:r>
              <a:rPr lang="fr-FR" dirty="0"/>
              <a:t>, the model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saved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pickle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find</a:t>
            </a:r>
            <a:r>
              <a:rPr lang="fr-FR" dirty="0"/>
              <a:t> if the </a:t>
            </a:r>
            <a:r>
              <a:rPr lang="fr-FR" dirty="0" err="1"/>
              <a:t>person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consumer of the </a:t>
            </a:r>
            <a:r>
              <a:rPr lang="fr-FR" dirty="0" err="1"/>
              <a:t>chosen</a:t>
            </a:r>
            <a:r>
              <a:rPr lang="fr-FR" dirty="0"/>
              <a:t> </a:t>
            </a:r>
            <a:r>
              <a:rPr lang="fr-FR" dirty="0" err="1"/>
              <a:t>drug</a:t>
            </a:r>
            <a:r>
              <a:rPr lang="fr-FR" dirty="0"/>
              <a:t> (1 if yes, 0 if no).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i="1" dirty="0"/>
              <a:t>NB: to </a:t>
            </a:r>
            <a:r>
              <a:rPr lang="fr-FR" i="1" dirty="0" err="1"/>
              <a:t>load</a:t>
            </a:r>
            <a:r>
              <a:rPr lang="fr-FR" i="1" dirty="0"/>
              <a:t> localhost:5000, </a:t>
            </a:r>
            <a:r>
              <a:rPr lang="fr-FR" i="1" dirty="0" err="1"/>
              <a:t>we</a:t>
            </a:r>
            <a:r>
              <a:rPr lang="fr-FR" i="1" dirty="0"/>
              <a:t> </a:t>
            </a:r>
            <a:r>
              <a:rPr lang="fr-FR" i="1" dirty="0" err="1"/>
              <a:t>need</a:t>
            </a:r>
            <a:r>
              <a:rPr lang="fr-FR" i="1" dirty="0"/>
              <a:t> to run the file app.py </a:t>
            </a:r>
            <a:r>
              <a:rPr lang="fr-FR" i="1" dirty="0" err="1"/>
              <a:t>just</a:t>
            </a:r>
            <a:r>
              <a:rPr lang="fr-FR" i="1" dirty="0"/>
              <a:t> </a:t>
            </a:r>
            <a:r>
              <a:rPr lang="fr-FR" i="1" dirty="0" err="1"/>
              <a:t>before</a:t>
            </a:r>
            <a:r>
              <a:rPr lang="fr-FR" i="1" dirty="0"/>
              <a:t> (</a:t>
            </a:r>
            <a:r>
              <a:rPr lang="fr-FR" i="1" dirty="0" err="1"/>
              <a:t>available</a:t>
            </a:r>
            <a:r>
              <a:rPr lang="fr-FR" i="1" dirty="0"/>
              <a:t> in ‘</a:t>
            </a:r>
            <a:r>
              <a:rPr lang="fr-FR" i="1" dirty="0" err="1"/>
              <a:t>predict</a:t>
            </a:r>
            <a:r>
              <a:rPr lang="fr-FR" i="1" dirty="0"/>
              <a:t> </a:t>
            </a:r>
            <a:r>
              <a:rPr lang="fr-FR" i="1" dirty="0" err="1"/>
              <a:t>drugs</a:t>
            </a:r>
            <a:r>
              <a:rPr lang="fr-FR" i="1" dirty="0"/>
              <a:t>’ on the </a:t>
            </a:r>
            <a:r>
              <a:rPr lang="fr-FR" i="1" dirty="0" err="1"/>
              <a:t>github</a:t>
            </a:r>
            <a:r>
              <a:rPr lang="fr-FR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0559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À bande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TM03090430[[fn=À bandes]]</Template>
  <TotalTime>164</TotalTime>
  <Words>930</Words>
  <Application>Microsoft Office PowerPoint</Application>
  <PresentationFormat>Grand écran</PresentationFormat>
  <Paragraphs>50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Corbel</vt:lpstr>
      <vt:lpstr>Wingdings</vt:lpstr>
      <vt:lpstr>À bandes</vt:lpstr>
      <vt:lpstr>Drugs consumption</vt:lpstr>
      <vt:lpstr>The dataset</vt:lpstr>
      <vt:lpstr>The Goal </vt:lpstr>
      <vt:lpstr>First observations</vt:lpstr>
      <vt:lpstr>Drug users</vt:lpstr>
      <vt:lpstr>Users vs Non-Users for each drug</vt:lpstr>
      <vt:lpstr>Encoding</vt:lpstr>
      <vt:lpstr>Predictions</vt:lpstr>
      <vt:lpstr>Flask interface</vt:lpstr>
      <vt:lpstr>Flask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CHUVATIN Alexandra</dc:creator>
  <cp:lastModifiedBy>CHUVATIN Alexandra</cp:lastModifiedBy>
  <cp:revision>27</cp:revision>
  <dcterms:created xsi:type="dcterms:W3CDTF">2021-12-01T18:23:28Z</dcterms:created>
  <dcterms:modified xsi:type="dcterms:W3CDTF">2022-01-05T23:03:55Z</dcterms:modified>
</cp:coreProperties>
</file>