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EC0B-BD71-40E8-BA6B-7DEDCF521DA2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FD8D2-78DB-49A7-BF9A-2D2E628D7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8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CDB5-9ADF-4508-9522-1A5F4CCD8DA4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84A3-7A17-4694-B3A7-5693F6B26803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5552-42D0-4F11-9293-9A9B9F87B830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BEF6-86A0-4435-96FD-820E1F8A718C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2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F3EA-4409-4CBC-A0B0-F077A03D5208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35D5-45E6-4E70-8AE2-EC3C26243351}" type="datetime1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7F31-D746-4D9A-AB9A-0A7E0B9EDB06}" type="datetime1">
              <a:rPr lang="fr-FR" smtClean="0"/>
              <a:t>17/02/2020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D8B8-564C-438C-925E-A86BB6B75643}" type="datetime1">
              <a:rPr lang="fr-FR" smtClean="0"/>
              <a:t>17/02/2020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1CD-DAFC-49D4-BE36-CB702C9788C7}" type="datetime1">
              <a:rPr lang="fr-FR" smtClean="0"/>
              <a:t>17/02/2020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D1B47F-E887-4466-BEEF-DF876A9B42D4}" type="datetime1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4E4-8925-47BE-ADF5-A371DA8C5BA3}" type="datetime1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7BD6F9-0526-4179-A79F-BAD1866B8FEC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110520EA-A511-4D6B-AF81-17E293A5EF3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489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FB5-00E8-4876-BE19-F6FAFE481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Info – Jeu 2048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B8F244-5E3F-4123-8159-ED7276E22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Alexandra d’Arco &amp; Cécile </a:t>
            </a:r>
            <a:r>
              <a:rPr lang="fr-FR" dirty="0" err="1"/>
              <a:t>telliez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95CCE-4220-409C-B31E-96B89C2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Explication du Jeu 2048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C8CE35-5A24-46F9-9DBE-FAA1B831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A7C1B-EE6E-4067-A35A-D90343101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3" b="3563"/>
          <a:stretch/>
        </p:blipFill>
        <p:spPr>
          <a:xfrm>
            <a:off x="276225" y="1038225"/>
            <a:ext cx="2673046" cy="24713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C24A6E-4271-4D95-9297-310E27249B92}"/>
              </a:ext>
            </a:extLst>
          </p:cNvPr>
          <p:cNvSpPr txBox="1"/>
          <p:nvPr/>
        </p:nvSpPr>
        <p:spPr>
          <a:xfrm>
            <a:off x="6477000" y="1877686"/>
            <a:ext cx="5438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commence avec une grille vide de 4 x 4 cases, sur laquelle est disposée aléatoirement deux tuiles avec le chiffre 2 (ou 4, rarement).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possibilités de mouvement : haut, bas, droite,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tuile s'avancent </a:t>
            </a:r>
            <a:r>
              <a:rPr lang="fr-FR" b="1" dirty="0"/>
              <a:t>jusqu’au bout</a:t>
            </a:r>
            <a:r>
              <a:rPr lang="fr-FR" dirty="0"/>
              <a:t> de la grille dans la direction donnée.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un mouvement, une tuile 2 (ou un 4, 1/10 chance) apparaît aléatoirement dans une case 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recommence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gagne si on créé une tuile 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perd si toute la grille est remplie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41C9BF-E5A0-422D-BB6E-976F27E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85" y="1561968"/>
            <a:ext cx="2682874" cy="26730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1D0321-EDD9-41BF-B5D2-D6709AD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07" y="3576227"/>
            <a:ext cx="2776653" cy="27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2D663-93BE-4842-8A1B-ECD5C57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Démonstration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26725-6F8E-4BFA-8834-45DAC779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62050"/>
            <a:ext cx="10058400" cy="47070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7D794-70CC-4656-8D53-D207A05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14F1-2320-40A7-A39B-E51E4AB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9F537-2416-4F5D-A900-F7C9158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B901C-260E-4358-BDB1-337F28F8C0E9}"/>
              </a:ext>
            </a:extLst>
          </p:cNvPr>
          <p:cNvSpPr txBox="1"/>
          <p:nvPr/>
        </p:nvSpPr>
        <p:spPr>
          <a:xfrm>
            <a:off x="1447800" y="1767007"/>
            <a:ext cx="3333750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Jeu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Reset Game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Tile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Move </a:t>
            </a:r>
          </a:p>
          <a:p>
            <a:pPr marL="285750" indent="-285750">
              <a:buFontTx/>
              <a:buChar char="-"/>
            </a:pPr>
            <a:r>
              <a:rPr lang="fr-FR" dirty="0"/>
              <a:t>Update </a:t>
            </a:r>
            <a:r>
              <a:rPr lang="fr-FR" dirty="0" err="1"/>
              <a:t>tile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Moves </a:t>
            </a:r>
            <a:r>
              <a:rPr lang="fr-FR" dirty="0" err="1"/>
              <a:t>Availables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428C59-EE33-40D2-9E79-7E19F8E0933F}"/>
              </a:ext>
            </a:extLst>
          </p:cNvPr>
          <p:cNvSpPr txBox="1"/>
          <p:nvPr/>
        </p:nvSpPr>
        <p:spPr>
          <a:xfrm>
            <a:off x="7219950" y="1621482"/>
            <a:ext cx="3181350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Widget2048</a:t>
            </a:r>
          </a:p>
          <a:p>
            <a:pPr marL="285750" indent="-285750">
              <a:buFontTx/>
              <a:buChar char="-"/>
            </a:pPr>
            <a:r>
              <a:rPr lang="fr-FR" dirty="0"/>
              <a:t>Grille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Couleurs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0F5F27-71D9-4E10-8C03-66335E2AAAFD}"/>
              </a:ext>
            </a:extLst>
          </p:cNvPr>
          <p:cNvSpPr txBox="1"/>
          <p:nvPr/>
        </p:nvSpPr>
        <p:spPr>
          <a:xfrm>
            <a:off x="5505450" y="4774853"/>
            <a:ext cx="411480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JeuWidget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lien entre les deux class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avec le clavier et/ou les boutons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BF6B86-E4D5-411D-B3D4-F9BCD3DDF31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4781550" y="2782670"/>
            <a:ext cx="2781300" cy="199218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7C0C10B-89BE-49A2-8E61-62260876F11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562850" y="2821811"/>
            <a:ext cx="1247775" cy="19530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2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6ACFA-B09B-4631-B2C0-8010227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– Class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4BBC6-97DD-4CAE-B29B-280528D8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5505BF-4301-476F-9957-72039CFD0F50}"/>
              </a:ext>
            </a:extLst>
          </p:cNvPr>
          <p:cNvSpPr txBox="1"/>
          <p:nvPr/>
        </p:nvSpPr>
        <p:spPr>
          <a:xfrm>
            <a:off x="314323" y="1428581"/>
            <a:ext cx="3267075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reset_game</a:t>
            </a:r>
            <a:endParaRPr lang="fr-FR" b="1" dirty="0"/>
          </a:p>
          <a:p>
            <a:r>
              <a:rPr lang="fr-FR" dirty="0"/>
              <a:t>Met à jour la grille initiale : 2 tuiles non nulles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addTiles</a:t>
            </a:r>
            <a:endParaRPr lang="fr-FR" b="1" dirty="0"/>
          </a:p>
          <a:p>
            <a:r>
              <a:rPr lang="fr-FR" dirty="0"/>
              <a:t>ajoute aléatoirement un 2 sur la grille (ou 4, 10% chance)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7470CA-1175-4C93-AD2B-98EE8A222C43}"/>
              </a:ext>
            </a:extLst>
          </p:cNvPr>
          <p:cNvSpPr txBox="1"/>
          <p:nvPr/>
        </p:nvSpPr>
        <p:spPr>
          <a:xfrm>
            <a:off x="3895729" y="1427122"/>
            <a:ext cx="4848225" cy="34163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rotateMatrix</a:t>
            </a:r>
            <a:endParaRPr lang="fr-FR" b="1" dirty="0"/>
          </a:p>
          <a:p>
            <a:r>
              <a:rPr lang="fr-FR" dirty="0"/>
              <a:t>fait tourner de 90° dan sans trigo la matrice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rotateMatrixMultiple</a:t>
            </a:r>
            <a:endParaRPr lang="fr-FR" b="1" dirty="0"/>
          </a:p>
          <a:p>
            <a:r>
              <a:rPr lang="fr-FR" dirty="0"/>
              <a:t>plusieurs rotation de 90°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move_left</a:t>
            </a:r>
            <a:endParaRPr lang="fr-FR" b="1" dirty="0"/>
          </a:p>
          <a:p>
            <a:r>
              <a:rPr lang="fr-FR" dirty="0"/>
              <a:t>mouvement de toutes les tuiles vers la gauche, additionne les cases identiques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</a:t>
            </a:r>
            <a:endParaRPr lang="fr-FR" b="1" dirty="0"/>
          </a:p>
          <a:p>
            <a:r>
              <a:rPr lang="fr-FR" dirty="0"/>
              <a:t>rotation par rapport au mouvement gauche : pour avoir une seule fonction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rotate_back</a:t>
            </a:r>
            <a:endParaRPr lang="fr-FR" b="1" dirty="0"/>
          </a:p>
          <a:p>
            <a:r>
              <a:rPr lang="fr-FR" dirty="0"/>
              <a:t>rotation retour après le mouvement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B791EA-D603-4BBB-9052-6CC68BEA60CA}"/>
              </a:ext>
            </a:extLst>
          </p:cNvPr>
          <p:cNvSpPr txBox="1"/>
          <p:nvPr/>
        </p:nvSpPr>
        <p:spPr>
          <a:xfrm>
            <a:off x="9096373" y="1429439"/>
            <a:ext cx="2477318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moves et </a:t>
            </a:r>
            <a:r>
              <a:rPr lang="fr-FR" b="1" dirty="0" err="1"/>
              <a:t>move_tiles</a:t>
            </a:r>
            <a:endParaRPr lang="fr-FR" b="1" dirty="0"/>
          </a:p>
          <a:p>
            <a:r>
              <a:rPr lang="fr-FR" dirty="0"/>
              <a:t>rotation, coup, rotation retour, suivant la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left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CBF82A-F2C8-4556-913B-BD602A972C72}"/>
              </a:ext>
            </a:extLst>
          </p:cNvPr>
          <p:cNvSpPr txBox="1"/>
          <p:nvPr/>
        </p:nvSpPr>
        <p:spPr>
          <a:xfrm>
            <a:off x="5324478" y="1034438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Définition d’un coup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BE1AA-FB1C-4FFD-8104-A0828C042999}"/>
              </a:ext>
            </a:extLst>
          </p:cNvPr>
          <p:cNvSpPr txBox="1"/>
          <p:nvPr/>
        </p:nvSpPr>
        <p:spPr>
          <a:xfrm>
            <a:off x="828673" y="104287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Préparer la grille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2CCAAE-970D-48AB-955B-2C72AB2E687B}"/>
              </a:ext>
            </a:extLst>
          </p:cNvPr>
          <p:cNvSpPr txBox="1"/>
          <p:nvPr/>
        </p:nvSpPr>
        <p:spPr>
          <a:xfrm>
            <a:off x="9260677" y="1038129"/>
            <a:ext cx="30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Réaliser le coup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0FB47-CF32-4DC9-ADB0-2C0A7C2C6225}"/>
              </a:ext>
            </a:extLst>
          </p:cNvPr>
          <p:cNvSpPr txBox="1"/>
          <p:nvPr/>
        </p:nvSpPr>
        <p:spPr>
          <a:xfrm>
            <a:off x="4402927" y="5004123"/>
            <a:ext cx="5667375" cy="1200329"/>
          </a:xfrm>
          <a:prstGeom prst="rect">
            <a:avLst/>
          </a:prstGeom>
          <a:noFill/>
          <a:ln w="28575">
            <a:solidFill>
              <a:srgbClr val="CC009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updateTiles</a:t>
            </a:r>
            <a:endParaRPr lang="fr-FR" b="1" dirty="0"/>
          </a:p>
          <a:p>
            <a:r>
              <a:rPr lang="fr-FR" dirty="0"/>
              <a:t>Met à jour la valeurs des cases sur la grille et ajoute 2 ou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game_state</a:t>
            </a:r>
            <a:endParaRPr lang="fr-FR" b="1" dirty="0"/>
          </a:p>
          <a:p>
            <a:r>
              <a:rPr lang="fr-FR" dirty="0"/>
              <a:t>Regarde les cases dispo pour savoir si </a:t>
            </a:r>
            <a:r>
              <a:rPr lang="fr-FR" dirty="0" err="1"/>
              <a:t>game</a:t>
            </a:r>
            <a:r>
              <a:rPr lang="fr-FR" dirty="0"/>
              <a:t> over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470068-3316-4D4D-8088-C61FAA970A2F}"/>
              </a:ext>
            </a:extLst>
          </p:cNvPr>
          <p:cNvSpPr txBox="1"/>
          <p:nvPr/>
        </p:nvSpPr>
        <p:spPr>
          <a:xfrm>
            <a:off x="1906905" y="5281121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C0099"/>
                </a:solidFill>
              </a:rPr>
              <a:t>Mise à jour de la grille à la fin du coup</a:t>
            </a:r>
          </a:p>
        </p:txBody>
      </p:sp>
    </p:spTree>
    <p:extLst>
      <p:ext uri="{BB962C8B-B14F-4D97-AF65-F5344CB8AC3E}">
        <p14:creationId xmlns:p14="http://schemas.microsoft.com/office/powerpoint/2010/main" val="34017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EB0AE-347E-466E-8EB9-5A3A880A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– Class Widget2048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8D7F63-7D3F-45AD-ADB7-8602BF0D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168FDB-E11E-4083-8098-F79955CE2ABB}"/>
              </a:ext>
            </a:extLst>
          </p:cNvPr>
          <p:cNvSpPr txBox="1"/>
          <p:nvPr/>
        </p:nvSpPr>
        <p:spPr>
          <a:xfrm>
            <a:off x="1097280" y="1566952"/>
            <a:ext cx="40475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Hérite de </a:t>
            </a:r>
            <a:r>
              <a:rPr lang="fr-FR" sz="2000" b="1" dirty="0" err="1">
                <a:solidFill>
                  <a:schemeClr val="accent2"/>
                </a:solidFill>
              </a:rPr>
              <a:t>QtWidgets.Qwidget</a:t>
            </a:r>
            <a:endParaRPr lang="fr-FR" sz="2000" b="1" dirty="0">
              <a:solidFill>
                <a:schemeClr val="accent2"/>
              </a:solidFill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Init</a:t>
            </a:r>
            <a:r>
              <a:rPr lang="fr-FR" dirty="0"/>
              <a:t> </a:t>
            </a:r>
          </a:p>
          <a:p>
            <a:r>
              <a:rPr lang="fr-FR" dirty="0"/>
              <a:t>Initialisation de tous les paramètres du Widget : Grille, couleurs, Score, High Score, Reset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paintEvent</a:t>
            </a:r>
            <a:endParaRPr lang="fr-FR" b="1" dirty="0"/>
          </a:p>
          <a:p>
            <a:r>
              <a:rPr lang="fr-FR" dirty="0"/>
              <a:t>Couleurs sur le Widget : cases et tuiles</a:t>
            </a:r>
          </a:p>
          <a:p>
            <a:r>
              <a:rPr lang="fr-FR" dirty="0"/>
              <a:t>Met les couleurs des tuiles suivant la valeur, à appeler à chaque coup joué, dans la classe </a:t>
            </a:r>
            <a:r>
              <a:rPr lang="fr-FR" dirty="0" err="1"/>
              <a:t>JeuWidget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20C490-1CEF-4A7B-B1EE-4F6F6E33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59" y="1065105"/>
            <a:ext cx="2059534" cy="24874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8E1E7-A8D1-43C1-A4E9-A47A914A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783" y="1065105"/>
            <a:ext cx="2017881" cy="24874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0E0B3C-0033-4D5D-8679-39FF88BB1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638" y="3628719"/>
            <a:ext cx="2133978" cy="26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7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63587-05E3-4D40-ADE4-2FE75B7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– Class </a:t>
            </a:r>
            <a:r>
              <a:rPr lang="fr-FR" dirty="0" err="1"/>
              <a:t>JeuWidget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F9832-0731-4EA6-B86D-E78BD8E3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55DABD-8BDC-4DC6-AAC3-7390498DC984}"/>
              </a:ext>
            </a:extLst>
          </p:cNvPr>
          <p:cNvSpPr txBox="1"/>
          <p:nvPr/>
        </p:nvSpPr>
        <p:spPr>
          <a:xfrm>
            <a:off x="1097280" y="1419225"/>
            <a:ext cx="689419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Hérite de Jeu et Widget2048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KeyPressEvent</a:t>
            </a:r>
            <a:endParaRPr lang="fr-FR" b="1" dirty="0"/>
          </a:p>
          <a:p>
            <a:r>
              <a:rPr lang="fr-FR" dirty="0"/>
              <a:t>Lien entre l’appui des touches du clavier et les fonctions de direction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MousePressEvent</a:t>
            </a:r>
            <a:endParaRPr lang="fr-FR" b="1" dirty="0"/>
          </a:p>
          <a:p>
            <a:r>
              <a:rPr lang="fr-FR" dirty="0"/>
              <a:t>Quand on clique sur un élément avec la souris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MouseReleaseEvent</a:t>
            </a:r>
            <a:endParaRPr lang="fr-FR" b="1" dirty="0"/>
          </a:p>
          <a:p>
            <a:r>
              <a:rPr lang="fr-FR" dirty="0"/>
              <a:t>Si on clique sur Reset, on relance le jeu : appelle la fonction </a:t>
            </a:r>
            <a:r>
              <a:rPr lang="fr-FR" dirty="0" err="1"/>
              <a:t>reset_game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78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4BB0C6-46C3-4C7E-8624-51751F5059A7}"/>
              </a:ext>
            </a:extLst>
          </p:cNvPr>
          <p:cNvSpPr txBox="1"/>
          <p:nvPr/>
        </p:nvSpPr>
        <p:spPr>
          <a:xfrm>
            <a:off x="2653664" y="2344013"/>
            <a:ext cx="2505076" cy="4616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Widget2048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7F5656-FEB1-4192-84A6-EAB03B788898}"/>
              </a:ext>
            </a:extLst>
          </p:cNvPr>
          <p:cNvSpPr txBox="1"/>
          <p:nvPr/>
        </p:nvSpPr>
        <p:spPr>
          <a:xfrm>
            <a:off x="1428749" y="4419600"/>
            <a:ext cx="1476375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Jeu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B85688-D389-4FFB-B868-6C175F47E0CE}"/>
              </a:ext>
            </a:extLst>
          </p:cNvPr>
          <p:cNvSpPr txBox="1"/>
          <p:nvPr/>
        </p:nvSpPr>
        <p:spPr>
          <a:xfrm>
            <a:off x="4907280" y="4419600"/>
            <a:ext cx="2217420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</a:t>
            </a:r>
            <a:r>
              <a:rPr lang="fr-FR" sz="2400" dirty="0" err="1"/>
              <a:t>AI_solver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73D266-62BD-4D3A-9B47-D8238F6BD29B}"/>
              </a:ext>
            </a:extLst>
          </p:cNvPr>
          <p:cNvSpPr txBox="1"/>
          <p:nvPr/>
        </p:nvSpPr>
        <p:spPr>
          <a:xfrm>
            <a:off x="8869333" y="2692571"/>
            <a:ext cx="2343150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</a:t>
            </a:r>
            <a:r>
              <a:rPr lang="fr-FR" sz="2400" dirty="0" err="1"/>
              <a:t>JeuWidget</a:t>
            </a:r>
            <a:endParaRPr lang="fr-FR" sz="2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4DECE24-EB39-4605-B678-7E09D397A0A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05124" y="4650433"/>
            <a:ext cx="200215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FB78F02-CCB3-486C-BD48-73109466865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158740" y="2574846"/>
            <a:ext cx="3710593" cy="3485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AF60257-276E-4B38-AD67-EF49C6575ED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124700" y="2923404"/>
            <a:ext cx="1744633" cy="172702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41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9204F-1CAF-4FE6-8984-12C18D43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 – Class </a:t>
            </a:r>
            <a:r>
              <a:rPr lang="fr-FR" dirty="0" err="1"/>
              <a:t>AI_solver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622115-B750-41EF-815F-6BA1F7EC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753595-8D86-4F98-BA7F-A3540323741B}"/>
              </a:ext>
            </a:extLst>
          </p:cNvPr>
          <p:cNvSpPr txBox="1"/>
          <p:nvPr/>
        </p:nvSpPr>
        <p:spPr>
          <a:xfrm>
            <a:off x="6561141" y="1835756"/>
            <a:ext cx="5602284" cy="175432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evaluation</a:t>
            </a:r>
            <a:r>
              <a:rPr lang="fr-FR" b="1" dirty="0"/>
              <a:t> </a:t>
            </a:r>
          </a:p>
          <a:p>
            <a:r>
              <a:rPr lang="fr-FR" dirty="0"/>
              <a:t>Fonction d’évaluation à maximiser pour réaliser un coup suivant la méthode choisie (corner, </a:t>
            </a:r>
            <a:r>
              <a:rPr lang="fr-FR" dirty="0" err="1"/>
              <a:t>pyramid</a:t>
            </a:r>
            <a:r>
              <a:rPr lang="fr-FR" dirty="0"/>
              <a:t>, </a:t>
            </a:r>
            <a:r>
              <a:rPr lang="fr-FR" dirty="0" err="1"/>
              <a:t>snake</a:t>
            </a:r>
            <a:r>
              <a:rPr lang="fr-FR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get_score_scoring</a:t>
            </a:r>
            <a:endParaRPr lang="fr-FR" b="1" dirty="0"/>
          </a:p>
          <a:p>
            <a:r>
              <a:rPr lang="fr-FR" dirty="0"/>
              <a:t>Obtient le score, pour méthode Snake : en comparant avec schéma en forme de serpent.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B918EA-2CF0-4432-BDD7-CF2FBC0311A8}"/>
              </a:ext>
            </a:extLst>
          </p:cNvPr>
          <p:cNvSpPr txBox="1"/>
          <p:nvPr/>
        </p:nvSpPr>
        <p:spPr>
          <a:xfrm>
            <a:off x="3305175" y="10784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possibilités suivant la méthode utilisée pour résoudre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3799F8-65C0-43E1-992E-7DDA5929627F}"/>
              </a:ext>
            </a:extLst>
          </p:cNvPr>
          <p:cNvSpPr txBox="1"/>
          <p:nvPr/>
        </p:nvSpPr>
        <p:spPr>
          <a:xfrm>
            <a:off x="290648" y="2304175"/>
            <a:ext cx="4109902" cy="1200329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get_score_montecarlo</a:t>
            </a:r>
            <a:endParaRPr lang="fr-FR" b="1" dirty="0"/>
          </a:p>
          <a:p>
            <a:r>
              <a:rPr lang="fr-FR" dirty="0"/>
              <a:t>Obtient le score en jouant N simulations, </a:t>
            </a:r>
          </a:p>
          <a:p>
            <a:r>
              <a:rPr lang="fr-FR" dirty="0"/>
              <a:t>Moyenne de la valeur de la tuile max sur les N simulations.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7E5993-547A-4A27-B86B-8FFDFF611B24}"/>
              </a:ext>
            </a:extLst>
          </p:cNvPr>
          <p:cNvSpPr txBox="1"/>
          <p:nvPr/>
        </p:nvSpPr>
        <p:spPr>
          <a:xfrm>
            <a:off x="3742508" y="4341075"/>
            <a:ext cx="4767943" cy="2031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</a:t>
            </a:r>
            <a:endParaRPr lang="fr-FR" b="1" dirty="0"/>
          </a:p>
          <a:p>
            <a:r>
              <a:rPr lang="fr-FR" dirty="0"/>
              <a:t>Obtient le score suivant la méthode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get_best_move</a:t>
            </a:r>
            <a:endParaRPr lang="fr-FR" b="1" dirty="0"/>
          </a:p>
          <a:p>
            <a:r>
              <a:rPr lang="fr-FR" dirty="0"/>
              <a:t>Teste les 4 directions et retourne la meilleur pour ce coup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auto_solve</a:t>
            </a:r>
            <a:endParaRPr lang="fr-FR" b="1" dirty="0"/>
          </a:p>
          <a:p>
            <a:r>
              <a:rPr lang="fr-FR" dirty="0"/>
              <a:t>Joue au jeu jusqu’à Game Over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6E3FC-77FF-4213-8284-EBDEC480698B}"/>
              </a:ext>
            </a:extLst>
          </p:cNvPr>
          <p:cNvSpPr txBox="1"/>
          <p:nvPr/>
        </p:nvSpPr>
        <p:spPr>
          <a:xfrm>
            <a:off x="914400" y="1898740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0099"/>
                </a:solidFill>
              </a:rPr>
              <a:t>Méthode Monte Carlo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C2CE6B-6AF9-45D7-98DC-010ABD26F64A}"/>
              </a:ext>
            </a:extLst>
          </p:cNvPr>
          <p:cNvSpPr txBox="1"/>
          <p:nvPr/>
        </p:nvSpPr>
        <p:spPr>
          <a:xfrm>
            <a:off x="7519208" y="1409727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Méthodes Snake, Corner ou </a:t>
            </a:r>
            <a:r>
              <a:rPr lang="fr-FR" dirty="0" err="1">
                <a:solidFill>
                  <a:srgbClr val="FFC000"/>
                </a:solidFill>
              </a:rPr>
              <a:t>Pyramid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A229419-1BA0-443C-85D2-6C1E15D07C9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345599" y="3504504"/>
            <a:ext cx="3780881" cy="836571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31BF3F7-4B55-4032-AE1D-D086E58B80DE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6126480" y="3590082"/>
            <a:ext cx="3235803" cy="7509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7272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472</TotalTime>
  <Words>520</Words>
  <Application>Microsoft Office PowerPoint</Application>
  <PresentationFormat>Grand écran</PresentationFormat>
  <Paragraphs>105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Rétrospective</vt:lpstr>
      <vt:lpstr>Projet Info – Jeu 2048</vt:lpstr>
      <vt:lpstr>I. Explication du Jeu 2048</vt:lpstr>
      <vt:lpstr>II. Démonstration du programme</vt:lpstr>
      <vt:lpstr>III. Fonctionnement du programme</vt:lpstr>
      <vt:lpstr>III. Fonctionnement – Class Jeu</vt:lpstr>
      <vt:lpstr>III. Fonctionnement – Class Widget2048</vt:lpstr>
      <vt:lpstr>III. Fonctionnement – Class JeuWidget</vt:lpstr>
      <vt:lpstr>IV. Intelligence Artificielle</vt:lpstr>
      <vt:lpstr>IV. Intelligence Artificielle – Class AI_solver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 – Jeu 2048</dc:title>
  <dc:creator>alexandra d'arco</dc:creator>
  <cp:lastModifiedBy>alexandra d'arco</cp:lastModifiedBy>
  <cp:revision>27</cp:revision>
  <dcterms:created xsi:type="dcterms:W3CDTF">2020-02-12T11:56:22Z</dcterms:created>
  <dcterms:modified xsi:type="dcterms:W3CDTF">2020-02-17T15:57:06Z</dcterms:modified>
</cp:coreProperties>
</file>