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8" r:id="rId9"/>
    <p:sldId id="266" r:id="rId10"/>
    <p:sldId id="267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F1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13AD6-46FD-4DFA-98A2-0C57689DE3A3}" v="52" dt="2020-02-18T16:18:01.821"/>
    <p1510:client id="{798970FF-C5D7-3833-0239-C2D50EFA7F97}" v="184" dt="2020-02-18T18:10:0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6106-2F8C-4B5F-87E2-B2080ED191A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210480-F22F-4D16-B3CC-E5C29B21F483}">
      <dgm:prSet phldrT="[Texte]"/>
      <dgm:spPr/>
      <dgm:t>
        <a:bodyPr/>
        <a:lstStyle/>
        <a:p>
          <a:r>
            <a:rPr lang="fr-FR" dirty="0"/>
            <a:t>Move</a:t>
          </a:r>
        </a:p>
      </dgm:t>
    </dgm:pt>
    <dgm:pt modelId="{9A402E1B-D4F4-4880-AD1C-830D80FFD1D5}" type="parTrans" cxnId="{A6ACE1F1-F06E-4D06-AC3B-60E9A67A49A0}">
      <dgm:prSet/>
      <dgm:spPr/>
      <dgm:t>
        <a:bodyPr/>
        <a:lstStyle/>
        <a:p>
          <a:endParaRPr lang="fr-FR"/>
        </a:p>
      </dgm:t>
    </dgm:pt>
    <dgm:pt modelId="{1A83C59B-DF24-4DA8-B084-C88DFC072C4A}" type="sibTrans" cxnId="{A6ACE1F1-F06E-4D06-AC3B-60E9A67A49A0}">
      <dgm:prSet/>
      <dgm:spPr/>
      <dgm:t>
        <a:bodyPr/>
        <a:lstStyle/>
        <a:p>
          <a:endParaRPr lang="fr-FR"/>
        </a:p>
      </dgm:t>
    </dgm:pt>
    <dgm:pt modelId="{E8182E48-F218-4F39-AF41-FE146F06A368}">
      <dgm:prSet phldrT="[Texte]"/>
      <dgm:spPr/>
      <dgm:t>
        <a:bodyPr/>
        <a:lstStyle/>
        <a:p>
          <a:r>
            <a:rPr lang="fr-FR" dirty="0"/>
            <a:t>Update </a:t>
          </a:r>
        </a:p>
      </dgm:t>
    </dgm:pt>
    <dgm:pt modelId="{A5BF1880-600A-4F71-9783-84DA1117DF28}" type="parTrans" cxnId="{A2AED178-A593-4666-B8CB-12AE4EF54F15}">
      <dgm:prSet/>
      <dgm:spPr/>
      <dgm:t>
        <a:bodyPr/>
        <a:lstStyle/>
        <a:p>
          <a:endParaRPr lang="fr-FR"/>
        </a:p>
      </dgm:t>
    </dgm:pt>
    <dgm:pt modelId="{A91C7E48-8E10-4119-9DC3-3BA985A1EF90}" type="sibTrans" cxnId="{A2AED178-A593-4666-B8CB-12AE4EF54F15}">
      <dgm:prSet/>
      <dgm:spPr/>
      <dgm:t>
        <a:bodyPr/>
        <a:lstStyle/>
        <a:p>
          <a:endParaRPr lang="fr-FR"/>
        </a:p>
      </dgm:t>
    </dgm:pt>
    <dgm:pt modelId="{95653604-6460-4DD1-AF17-0E7C4A0DE83E}">
      <dgm:prSet phldrT="[Texte]"/>
      <dgm:spPr/>
      <dgm:t>
        <a:bodyPr/>
        <a:lstStyle/>
        <a:p>
          <a:r>
            <a:rPr lang="fr-FR" dirty="0"/>
            <a:t>Commande Joueur</a:t>
          </a:r>
        </a:p>
      </dgm:t>
    </dgm:pt>
    <dgm:pt modelId="{4F98536D-1E83-4E8B-BAED-CD347DBFB596}" type="parTrans" cxnId="{40EF4795-6851-4DC3-BB81-061F45F0A4D3}">
      <dgm:prSet/>
      <dgm:spPr/>
      <dgm:t>
        <a:bodyPr/>
        <a:lstStyle/>
        <a:p>
          <a:endParaRPr lang="fr-FR"/>
        </a:p>
      </dgm:t>
    </dgm:pt>
    <dgm:pt modelId="{90320B55-A499-4B20-BEEA-4C9D1F932F02}" type="sibTrans" cxnId="{40EF4795-6851-4DC3-BB81-061F45F0A4D3}">
      <dgm:prSet/>
      <dgm:spPr/>
      <dgm:t>
        <a:bodyPr/>
        <a:lstStyle/>
        <a:p>
          <a:endParaRPr lang="fr-FR"/>
        </a:p>
      </dgm:t>
    </dgm:pt>
    <dgm:pt modelId="{07B822FE-DD4F-486B-9428-6CC7E1D0F311}" type="pres">
      <dgm:prSet presAssocID="{B7786106-2F8C-4B5F-87E2-B2080ED191A5}" presName="cycle" presStyleCnt="0">
        <dgm:presLayoutVars>
          <dgm:dir/>
          <dgm:resizeHandles val="exact"/>
        </dgm:presLayoutVars>
      </dgm:prSet>
      <dgm:spPr/>
    </dgm:pt>
    <dgm:pt modelId="{06EEB641-D2CE-4E6A-9E5C-C5C036553827}" type="pres">
      <dgm:prSet presAssocID="{24210480-F22F-4D16-B3CC-E5C29B21F483}" presName="dummy" presStyleCnt="0"/>
      <dgm:spPr/>
    </dgm:pt>
    <dgm:pt modelId="{7477DCB7-B5A3-4020-A473-6370F3E05C39}" type="pres">
      <dgm:prSet presAssocID="{24210480-F22F-4D16-B3CC-E5C29B21F483}" presName="node" presStyleLbl="revTx" presStyleIdx="0" presStyleCnt="3">
        <dgm:presLayoutVars>
          <dgm:bulletEnabled val="1"/>
        </dgm:presLayoutVars>
      </dgm:prSet>
      <dgm:spPr/>
    </dgm:pt>
    <dgm:pt modelId="{1B227252-283D-43E1-89AE-C1726866D73F}" type="pres">
      <dgm:prSet presAssocID="{1A83C59B-DF24-4DA8-B084-C88DFC072C4A}" presName="sibTrans" presStyleLbl="node1" presStyleIdx="0" presStyleCnt="3"/>
      <dgm:spPr/>
    </dgm:pt>
    <dgm:pt modelId="{B6BB98AE-68CE-47AF-B4FA-FBE3D85ACEAF}" type="pres">
      <dgm:prSet presAssocID="{E8182E48-F218-4F39-AF41-FE146F06A368}" presName="dummy" presStyleCnt="0"/>
      <dgm:spPr/>
    </dgm:pt>
    <dgm:pt modelId="{AC0C34D5-A22F-4E0D-B1FA-6DC7281B5351}" type="pres">
      <dgm:prSet presAssocID="{E8182E48-F218-4F39-AF41-FE146F06A368}" presName="node" presStyleLbl="revTx" presStyleIdx="1" presStyleCnt="3">
        <dgm:presLayoutVars>
          <dgm:bulletEnabled val="1"/>
        </dgm:presLayoutVars>
      </dgm:prSet>
      <dgm:spPr/>
    </dgm:pt>
    <dgm:pt modelId="{726B566A-42AD-4D9F-9666-DA29002CB986}" type="pres">
      <dgm:prSet presAssocID="{A91C7E48-8E10-4119-9DC3-3BA985A1EF90}" presName="sibTrans" presStyleLbl="node1" presStyleIdx="1" presStyleCnt="3"/>
      <dgm:spPr/>
    </dgm:pt>
    <dgm:pt modelId="{931A9B22-95D0-48D1-969F-6B8E479A3C59}" type="pres">
      <dgm:prSet presAssocID="{95653604-6460-4DD1-AF17-0E7C4A0DE83E}" presName="dummy" presStyleCnt="0"/>
      <dgm:spPr/>
    </dgm:pt>
    <dgm:pt modelId="{A6E95FDA-FA47-4270-A529-60D9493BD052}" type="pres">
      <dgm:prSet presAssocID="{95653604-6460-4DD1-AF17-0E7C4A0DE83E}" presName="node" presStyleLbl="revTx" presStyleIdx="2" presStyleCnt="3" custScaleX="66026" custScaleY="74684">
        <dgm:presLayoutVars>
          <dgm:bulletEnabled val="1"/>
        </dgm:presLayoutVars>
      </dgm:prSet>
      <dgm:spPr/>
    </dgm:pt>
    <dgm:pt modelId="{D45403AA-F8DF-4460-B139-DD6686ECB45D}" type="pres">
      <dgm:prSet presAssocID="{90320B55-A499-4B20-BEEA-4C9D1F932F02}" presName="sibTrans" presStyleLbl="node1" presStyleIdx="2" presStyleCnt="3" custAng="524433" custLinFactNeighborX="0"/>
      <dgm:spPr/>
    </dgm:pt>
  </dgm:ptLst>
  <dgm:cxnLst>
    <dgm:cxn modelId="{7884730E-340E-4A67-9E26-BC2F80CE4B3F}" type="presOf" srcId="{95653604-6460-4DD1-AF17-0E7C4A0DE83E}" destId="{A6E95FDA-FA47-4270-A529-60D9493BD052}" srcOrd="0" destOrd="0" presId="urn:microsoft.com/office/officeart/2005/8/layout/cycle1"/>
    <dgm:cxn modelId="{2975332E-2DE9-4917-A130-8B4068C97C09}" type="presOf" srcId="{1A83C59B-DF24-4DA8-B084-C88DFC072C4A}" destId="{1B227252-283D-43E1-89AE-C1726866D73F}" srcOrd="0" destOrd="0" presId="urn:microsoft.com/office/officeart/2005/8/layout/cycle1"/>
    <dgm:cxn modelId="{B559376B-BC84-4354-A78D-9A31EFCC06E3}" type="presOf" srcId="{24210480-F22F-4D16-B3CC-E5C29B21F483}" destId="{7477DCB7-B5A3-4020-A473-6370F3E05C39}" srcOrd="0" destOrd="0" presId="urn:microsoft.com/office/officeart/2005/8/layout/cycle1"/>
    <dgm:cxn modelId="{A2AED178-A593-4666-B8CB-12AE4EF54F15}" srcId="{B7786106-2F8C-4B5F-87E2-B2080ED191A5}" destId="{E8182E48-F218-4F39-AF41-FE146F06A368}" srcOrd="1" destOrd="0" parTransId="{A5BF1880-600A-4F71-9783-84DA1117DF28}" sibTransId="{A91C7E48-8E10-4119-9DC3-3BA985A1EF90}"/>
    <dgm:cxn modelId="{1C001D7C-0DE7-46D6-823C-7E0FB35CD99B}" type="presOf" srcId="{A91C7E48-8E10-4119-9DC3-3BA985A1EF90}" destId="{726B566A-42AD-4D9F-9666-DA29002CB986}" srcOrd="0" destOrd="0" presId="urn:microsoft.com/office/officeart/2005/8/layout/cycle1"/>
    <dgm:cxn modelId="{9A09E686-3A46-4E28-A310-F0FC0DA951B2}" type="presOf" srcId="{B7786106-2F8C-4B5F-87E2-B2080ED191A5}" destId="{07B822FE-DD4F-486B-9428-6CC7E1D0F311}" srcOrd="0" destOrd="0" presId="urn:microsoft.com/office/officeart/2005/8/layout/cycle1"/>
    <dgm:cxn modelId="{40EF4795-6851-4DC3-BB81-061F45F0A4D3}" srcId="{B7786106-2F8C-4B5F-87E2-B2080ED191A5}" destId="{95653604-6460-4DD1-AF17-0E7C4A0DE83E}" srcOrd="2" destOrd="0" parTransId="{4F98536D-1E83-4E8B-BAED-CD347DBFB596}" sibTransId="{90320B55-A499-4B20-BEEA-4C9D1F932F02}"/>
    <dgm:cxn modelId="{24DAFA9B-053B-4A21-A966-ACD411F0787E}" type="presOf" srcId="{90320B55-A499-4B20-BEEA-4C9D1F932F02}" destId="{D45403AA-F8DF-4460-B139-DD6686ECB45D}" srcOrd="0" destOrd="0" presId="urn:microsoft.com/office/officeart/2005/8/layout/cycle1"/>
    <dgm:cxn modelId="{1EDDBCA2-C81D-4154-807B-26FDAFE62DFD}" type="presOf" srcId="{E8182E48-F218-4F39-AF41-FE146F06A368}" destId="{AC0C34D5-A22F-4E0D-B1FA-6DC7281B5351}" srcOrd="0" destOrd="0" presId="urn:microsoft.com/office/officeart/2005/8/layout/cycle1"/>
    <dgm:cxn modelId="{A6ACE1F1-F06E-4D06-AC3B-60E9A67A49A0}" srcId="{B7786106-2F8C-4B5F-87E2-B2080ED191A5}" destId="{24210480-F22F-4D16-B3CC-E5C29B21F483}" srcOrd="0" destOrd="0" parTransId="{9A402E1B-D4F4-4880-AD1C-830D80FFD1D5}" sibTransId="{1A83C59B-DF24-4DA8-B084-C88DFC072C4A}"/>
    <dgm:cxn modelId="{BE773B41-4B8C-4CF1-8406-B57B102C69AA}" type="presParOf" srcId="{07B822FE-DD4F-486B-9428-6CC7E1D0F311}" destId="{06EEB641-D2CE-4E6A-9E5C-C5C036553827}" srcOrd="0" destOrd="0" presId="urn:microsoft.com/office/officeart/2005/8/layout/cycle1"/>
    <dgm:cxn modelId="{1DE549A4-58DD-4710-99AE-5FC185CC2A12}" type="presParOf" srcId="{07B822FE-DD4F-486B-9428-6CC7E1D0F311}" destId="{7477DCB7-B5A3-4020-A473-6370F3E05C39}" srcOrd="1" destOrd="0" presId="urn:microsoft.com/office/officeart/2005/8/layout/cycle1"/>
    <dgm:cxn modelId="{F75B8AF9-ED60-4F0D-BF62-2E9F73D1A738}" type="presParOf" srcId="{07B822FE-DD4F-486B-9428-6CC7E1D0F311}" destId="{1B227252-283D-43E1-89AE-C1726866D73F}" srcOrd="2" destOrd="0" presId="urn:microsoft.com/office/officeart/2005/8/layout/cycle1"/>
    <dgm:cxn modelId="{E733E5A6-475C-4289-8CEB-23F7B6DB3F64}" type="presParOf" srcId="{07B822FE-DD4F-486B-9428-6CC7E1D0F311}" destId="{B6BB98AE-68CE-47AF-B4FA-FBE3D85ACEAF}" srcOrd="3" destOrd="0" presId="urn:microsoft.com/office/officeart/2005/8/layout/cycle1"/>
    <dgm:cxn modelId="{351AF160-99A7-49D2-8C6F-7782CFC130D6}" type="presParOf" srcId="{07B822FE-DD4F-486B-9428-6CC7E1D0F311}" destId="{AC0C34D5-A22F-4E0D-B1FA-6DC7281B5351}" srcOrd="4" destOrd="0" presId="urn:microsoft.com/office/officeart/2005/8/layout/cycle1"/>
    <dgm:cxn modelId="{70B638B7-16F4-4F04-96C1-B1AE18E2CE1E}" type="presParOf" srcId="{07B822FE-DD4F-486B-9428-6CC7E1D0F311}" destId="{726B566A-42AD-4D9F-9666-DA29002CB986}" srcOrd="5" destOrd="0" presId="urn:microsoft.com/office/officeart/2005/8/layout/cycle1"/>
    <dgm:cxn modelId="{A39438DF-1D93-485D-875D-F38D12FBC716}" type="presParOf" srcId="{07B822FE-DD4F-486B-9428-6CC7E1D0F311}" destId="{931A9B22-95D0-48D1-969F-6B8E479A3C59}" srcOrd="6" destOrd="0" presId="urn:microsoft.com/office/officeart/2005/8/layout/cycle1"/>
    <dgm:cxn modelId="{6E3E0743-21F3-4608-8A8E-D203A6B657D6}" type="presParOf" srcId="{07B822FE-DD4F-486B-9428-6CC7E1D0F311}" destId="{A6E95FDA-FA47-4270-A529-60D9493BD052}" srcOrd="7" destOrd="0" presId="urn:microsoft.com/office/officeart/2005/8/layout/cycle1"/>
    <dgm:cxn modelId="{6BACC9AD-800B-48B5-AE97-EB9D3F0D2A6E}" type="presParOf" srcId="{07B822FE-DD4F-486B-9428-6CC7E1D0F311}" destId="{D45403AA-F8DF-4460-B139-DD6686ECB45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550C0-89E8-459F-90AD-09EDB0EC1C8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B0ADF9-FD1C-4740-95AD-F00ACC6E5BF8}">
      <dgm:prSet phldrT="[Texte]"/>
      <dgm:spPr/>
      <dgm:t>
        <a:bodyPr/>
        <a:lstStyle/>
        <a:p>
          <a:r>
            <a:rPr lang="fr-FR" dirty="0"/>
            <a:t>Evaluer 4 directions</a:t>
          </a:r>
        </a:p>
      </dgm:t>
    </dgm:pt>
    <dgm:pt modelId="{EE81AA4B-3689-4B94-A773-A1FD1F189F4E}" type="parTrans" cxnId="{4DCE766E-D7A5-4524-BBC9-76BE87D7EDB7}">
      <dgm:prSet/>
      <dgm:spPr/>
      <dgm:t>
        <a:bodyPr/>
        <a:lstStyle/>
        <a:p>
          <a:endParaRPr lang="fr-FR"/>
        </a:p>
      </dgm:t>
    </dgm:pt>
    <dgm:pt modelId="{FCA5F925-8835-44D9-9B46-BE1CFE9F2134}" type="sibTrans" cxnId="{4DCE766E-D7A5-4524-BBC9-76BE87D7EDB7}">
      <dgm:prSet/>
      <dgm:spPr/>
      <dgm:t>
        <a:bodyPr/>
        <a:lstStyle/>
        <a:p>
          <a:endParaRPr lang="fr-FR"/>
        </a:p>
      </dgm:t>
    </dgm:pt>
    <dgm:pt modelId="{EBB9C475-850B-44B5-A427-51C8FA2B1F1D}">
      <dgm:prSet phldrT="[Texte]"/>
      <dgm:spPr/>
      <dgm:t>
        <a:bodyPr/>
        <a:lstStyle/>
        <a:p>
          <a:r>
            <a:rPr lang="fr-FR" dirty="0"/>
            <a:t>Choisir la meilleure</a:t>
          </a:r>
        </a:p>
      </dgm:t>
    </dgm:pt>
    <dgm:pt modelId="{D2B17669-785C-4DC7-83E9-0FD03948DA3C}" type="parTrans" cxnId="{69596AAA-38C2-4B41-8B05-05AADE286AB3}">
      <dgm:prSet/>
      <dgm:spPr/>
      <dgm:t>
        <a:bodyPr/>
        <a:lstStyle/>
        <a:p>
          <a:endParaRPr lang="fr-FR"/>
        </a:p>
      </dgm:t>
    </dgm:pt>
    <dgm:pt modelId="{351507BD-7B4E-4824-99F4-3A3E15D87502}" type="sibTrans" cxnId="{69596AAA-38C2-4B41-8B05-05AADE286AB3}">
      <dgm:prSet/>
      <dgm:spPr/>
      <dgm:t>
        <a:bodyPr/>
        <a:lstStyle/>
        <a:p>
          <a:endParaRPr lang="fr-FR"/>
        </a:p>
      </dgm:t>
    </dgm:pt>
    <dgm:pt modelId="{65EA4EDD-4855-4AD0-B342-F515046D66BB}">
      <dgm:prSet phldrT="[Texte]"/>
      <dgm:spPr/>
      <dgm:t>
        <a:bodyPr/>
        <a:lstStyle/>
        <a:p>
          <a:r>
            <a:rPr lang="fr-FR" dirty="0"/>
            <a:t>Jouer</a:t>
          </a:r>
        </a:p>
      </dgm:t>
    </dgm:pt>
    <dgm:pt modelId="{A351AB5B-C113-4125-B9B1-B25E8DECF285}" type="parTrans" cxnId="{6163FD22-B3C0-46E8-87D5-AC0D2A77763D}">
      <dgm:prSet/>
      <dgm:spPr/>
      <dgm:t>
        <a:bodyPr/>
        <a:lstStyle/>
        <a:p>
          <a:endParaRPr lang="fr-FR"/>
        </a:p>
      </dgm:t>
    </dgm:pt>
    <dgm:pt modelId="{C3CD46CE-EA88-4C99-A9CF-877F0DB0E309}" type="sibTrans" cxnId="{6163FD22-B3C0-46E8-87D5-AC0D2A77763D}">
      <dgm:prSet/>
      <dgm:spPr/>
      <dgm:t>
        <a:bodyPr/>
        <a:lstStyle/>
        <a:p>
          <a:endParaRPr lang="fr-FR"/>
        </a:p>
      </dgm:t>
    </dgm:pt>
    <dgm:pt modelId="{E24BE27E-025F-4061-BEA3-11AB80CB4E76}" type="pres">
      <dgm:prSet presAssocID="{292550C0-89E8-459F-90AD-09EDB0EC1C8D}" presName="cycle" presStyleCnt="0">
        <dgm:presLayoutVars>
          <dgm:dir/>
          <dgm:resizeHandles val="exact"/>
        </dgm:presLayoutVars>
      </dgm:prSet>
      <dgm:spPr/>
    </dgm:pt>
    <dgm:pt modelId="{6BE04FC7-C3D0-4B19-B92C-ED7240C7977C}" type="pres">
      <dgm:prSet presAssocID="{4AB0ADF9-FD1C-4740-95AD-F00ACC6E5BF8}" presName="dummy" presStyleCnt="0"/>
      <dgm:spPr/>
    </dgm:pt>
    <dgm:pt modelId="{71C54DFC-E2E6-4D2F-8909-FC93BF8240BA}" type="pres">
      <dgm:prSet presAssocID="{4AB0ADF9-FD1C-4740-95AD-F00ACC6E5BF8}" presName="node" presStyleLbl="revTx" presStyleIdx="0" presStyleCnt="3" custScaleY="55996" custRadScaleRad="96003" custRadScaleInc="16758">
        <dgm:presLayoutVars>
          <dgm:bulletEnabled val="1"/>
        </dgm:presLayoutVars>
      </dgm:prSet>
      <dgm:spPr/>
    </dgm:pt>
    <dgm:pt modelId="{D78C1815-5EC4-4119-B68D-A4175D9B2C6F}" type="pres">
      <dgm:prSet presAssocID="{FCA5F925-8835-44D9-9B46-BE1CFE9F2134}" presName="sibTrans" presStyleLbl="node1" presStyleIdx="0" presStyleCnt="3"/>
      <dgm:spPr/>
    </dgm:pt>
    <dgm:pt modelId="{284D5AFE-93D1-4134-AC23-F27841F48E22}" type="pres">
      <dgm:prSet presAssocID="{EBB9C475-850B-44B5-A427-51C8FA2B1F1D}" presName="dummy" presStyleCnt="0"/>
      <dgm:spPr/>
    </dgm:pt>
    <dgm:pt modelId="{2F74FBB4-F474-45EA-BF8D-FEE12C049CAA}" type="pres">
      <dgm:prSet presAssocID="{EBB9C475-850B-44B5-A427-51C8FA2B1F1D}" presName="node" presStyleLbl="revTx" presStyleIdx="1" presStyleCnt="3">
        <dgm:presLayoutVars>
          <dgm:bulletEnabled val="1"/>
        </dgm:presLayoutVars>
      </dgm:prSet>
      <dgm:spPr/>
    </dgm:pt>
    <dgm:pt modelId="{19A02A02-0F93-4ED3-81FD-F6BCA809E239}" type="pres">
      <dgm:prSet presAssocID="{351507BD-7B4E-4824-99F4-3A3E15D87502}" presName="sibTrans" presStyleLbl="node1" presStyleIdx="1" presStyleCnt="3"/>
      <dgm:spPr/>
    </dgm:pt>
    <dgm:pt modelId="{841F3EDD-363F-4BE2-B677-B718EEC783AD}" type="pres">
      <dgm:prSet presAssocID="{65EA4EDD-4855-4AD0-B342-F515046D66BB}" presName="dummy" presStyleCnt="0"/>
      <dgm:spPr/>
    </dgm:pt>
    <dgm:pt modelId="{E757E884-6A15-4E84-BAD4-E69A57F29187}" type="pres">
      <dgm:prSet presAssocID="{65EA4EDD-4855-4AD0-B342-F515046D66BB}" presName="node" presStyleLbl="revTx" presStyleIdx="2" presStyleCnt="3" custScaleY="34286" custRadScaleRad="100672" custRadScaleInc="-24460">
        <dgm:presLayoutVars>
          <dgm:bulletEnabled val="1"/>
        </dgm:presLayoutVars>
      </dgm:prSet>
      <dgm:spPr/>
    </dgm:pt>
    <dgm:pt modelId="{CD004E64-24AF-4741-809E-05C78AC3E06D}" type="pres">
      <dgm:prSet presAssocID="{C3CD46CE-EA88-4C99-A9CF-877F0DB0E309}" presName="sibTrans" presStyleLbl="node1" presStyleIdx="2" presStyleCnt="3"/>
      <dgm:spPr/>
    </dgm:pt>
  </dgm:ptLst>
  <dgm:cxnLst>
    <dgm:cxn modelId="{6163FD22-B3C0-46E8-87D5-AC0D2A77763D}" srcId="{292550C0-89E8-459F-90AD-09EDB0EC1C8D}" destId="{65EA4EDD-4855-4AD0-B342-F515046D66BB}" srcOrd="2" destOrd="0" parTransId="{A351AB5B-C113-4125-B9B1-B25E8DECF285}" sibTransId="{C3CD46CE-EA88-4C99-A9CF-877F0DB0E309}"/>
    <dgm:cxn modelId="{46806936-58C2-4906-841B-0333193BE1EB}" type="presOf" srcId="{65EA4EDD-4855-4AD0-B342-F515046D66BB}" destId="{E757E884-6A15-4E84-BAD4-E69A57F29187}" srcOrd="0" destOrd="0" presId="urn:microsoft.com/office/officeart/2005/8/layout/cycle1"/>
    <dgm:cxn modelId="{4DCE766E-D7A5-4524-BBC9-76BE87D7EDB7}" srcId="{292550C0-89E8-459F-90AD-09EDB0EC1C8D}" destId="{4AB0ADF9-FD1C-4740-95AD-F00ACC6E5BF8}" srcOrd="0" destOrd="0" parTransId="{EE81AA4B-3689-4B94-A773-A1FD1F189F4E}" sibTransId="{FCA5F925-8835-44D9-9B46-BE1CFE9F2134}"/>
    <dgm:cxn modelId="{FFEE9956-DB92-4659-BA69-ED44D8681161}" type="presOf" srcId="{EBB9C475-850B-44B5-A427-51C8FA2B1F1D}" destId="{2F74FBB4-F474-45EA-BF8D-FEE12C049CAA}" srcOrd="0" destOrd="0" presId="urn:microsoft.com/office/officeart/2005/8/layout/cycle1"/>
    <dgm:cxn modelId="{05281E57-5E69-45CC-9E48-189F53DAD962}" type="presOf" srcId="{C3CD46CE-EA88-4C99-A9CF-877F0DB0E309}" destId="{CD004E64-24AF-4741-809E-05C78AC3E06D}" srcOrd="0" destOrd="0" presId="urn:microsoft.com/office/officeart/2005/8/layout/cycle1"/>
    <dgm:cxn modelId="{69596AAA-38C2-4B41-8B05-05AADE286AB3}" srcId="{292550C0-89E8-459F-90AD-09EDB0EC1C8D}" destId="{EBB9C475-850B-44B5-A427-51C8FA2B1F1D}" srcOrd="1" destOrd="0" parTransId="{D2B17669-785C-4DC7-83E9-0FD03948DA3C}" sibTransId="{351507BD-7B4E-4824-99F4-3A3E15D87502}"/>
    <dgm:cxn modelId="{9EE0ACC5-BCE1-4280-8750-6CDD93A25061}" type="presOf" srcId="{4AB0ADF9-FD1C-4740-95AD-F00ACC6E5BF8}" destId="{71C54DFC-E2E6-4D2F-8909-FC93BF8240BA}" srcOrd="0" destOrd="0" presId="urn:microsoft.com/office/officeart/2005/8/layout/cycle1"/>
    <dgm:cxn modelId="{392C44C9-CCA9-4CED-9F01-75DB2526DE4D}" type="presOf" srcId="{292550C0-89E8-459F-90AD-09EDB0EC1C8D}" destId="{E24BE27E-025F-4061-BEA3-11AB80CB4E76}" srcOrd="0" destOrd="0" presId="urn:microsoft.com/office/officeart/2005/8/layout/cycle1"/>
    <dgm:cxn modelId="{34265FCE-0488-4A07-98A7-70BF2777B4F6}" type="presOf" srcId="{351507BD-7B4E-4824-99F4-3A3E15D87502}" destId="{19A02A02-0F93-4ED3-81FD-F6BCA809E239}" srcOrd="0" destOrd="0" presId="urn:microsoft.com/office/officeart/2005/8/layout/cycle1"/>
    <dgm:cxn modelId="{F691B0FD-D6D8-461C-A2AF-91BB051FF7A6}" type="presOf" srcId="{FCA5F925-8835-44D9-9B46-BE1CFE9F2134}" destId="{D78C1815-5EC4-4119-B68D-A4175D9B2C6F}" srcOrd="0" destOrd="0" presId="urn:microsoft.com/office/officeart/2005/8/layout/cycle1"/>
    <dgm:cxn modelId="{4FE7E572-9125-4AC1-BBA9-03DC8C282F58}" type="presParOf" srcId="{E24BE27E-025F-4061-BEA3-11AB80CB4E76}" destId="{6BE04FC7-C3D0-4B19-B92C-ED7240C7977C}" srcOrd="0" destOrd="0" presId="urn:microsoft.com/office/officeart/2005/8/layout/cycle1"/>
    <dgm:cxn modelId="{DE5F51CB-8B3F-4D5D-A9C3-0BA8E712D810}" type="presParOf" srcId="{E24BE27E-025F-4061-BEA3-11AB80CB4E76}" destId="{71C54DFC-E2E6-4D2F-8909-FC93BF8240BA}" srcOrd="1" destOrd="0" presId="urn:microsoft.com/office/officeart/2005/8/layout/cycle1"/>
    <dgm:cxn modelId="{9030438E-81D5-49BF-960C-F20CCA3FBA44}" type="presParOf" srcId="{E24BE27E-025F-4061-BEA3-11AB80CB4E76}" destId="{D78C1815-5EC4-4119-B68D-A4175D9B2C6F}" srcOrd="2" destOrd="0" presId="urn:microsoft.com/office/officeart/2005/8/layout/cycle1"/>
    <dgm:cxn modelId="{75F19141-28E6-4538-AE8A-562D6C38E1A5}" type="presParOf" srcId="{E24BE27E-025F-4061-BEA3-11AB80CB4E76}" destId="{284D5AFE-93D1-4134-AC23-F27841F48E22}" srcOrd="3" destOrd="0" presId="urn:microsoft.com/office/officeart/2005/8/layout/cycle1"/>
    <dgm:cxn modelId="{36C4BE18-43D3-44FF-8F10-72A7990ED5F7}" type="presParOf" srcId="{E24BE27E-025F-4061-BEA3-11AB80CB4E76}" destId="{2F74FBB4-F474-45EA-BF8D-FEE12C049CAA}" srcOrd="4" destOrd="0" presId="urn:microsoft.com/office/officeart/2005/8/layout/cycle1"/>
    <dgm:cxn modelId="{1D8C38E2-0E27-47B8-9AE9-ACF6246BE910}" type="presParOf" srcId="{E24BE27E-025F-4061-BEA3-11AB80CB4E76}" destId="{19A02A02-0F93-4ED3-81FD-F6BCA809E239}" srcOrd="5" destOrd="0" presId="urn:microsoft.com/office/officeart/2005/8/layout/cycle1"/>
    <dgm:cxn modelId="{F507EC23-0894-4B30-91F8-7D54CA659D5B}" type="presParOf" srcId="{E24BE27E-025F-4061-BEA3-11AB80CB4E76}" destId="{841F3EDD-363F-4BE2-B677-B718EEC783AD}" srcOrd="6" destOrd="0" presId="urn:microsoft.com/office/officeart/2005/8/layout/cycle1"/>
    <dgm:cxn modelId="{5EE4466E-EB16-434E-8A5E-028A5ADEBD6B}" type="presParOf" srcId="{E24BE27E-025F-4061-BEA3-11AB80CB4E76}" destId="{E757E884-6A15-4E84-BAD4-E69A57F29187}" srcOrd="7" destOrd="0" presId="urn:microsoft.com/office/officeart/2005/8/layout/cycle1"/>
    <dgm:cxn modelId="{6E230E34-D8B0-4758-8028-0498982E08CA}" type="presParOf" srcId="{E24BE27E-025F-4061-BEA3-11AB80CB4E76}" destId="{CD004E64-24AF-4741-809E-05C78AC3E06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DCB7-B5A3-4020-A473-6370F3E05C39}">
      <dsp:nvSpPr>
        <dsp:cNvPr id="0" name=""/>
        <dsp:cNvSpPr/>
      </dsp:nvSpPr>
      <dsp:spPr>
        <a:xfrm>
          <a:off x="3970355" y="345753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Move</a:t>
          </a:r>
        </a:p>
      </dsp:txBody>
      <dsp:txXfrm>
        <a:off x="3970355" y="345753"/>
        <a:ext cx="1769483" cy="1769483"/>
      </dsp:txXfrm>
    </dsp:sp>
    <dsp:sp modelId="{1B227252-283D-43E1-89AE-C1726866D73F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2962974"/>
            <a:gd name="adj4" fmla="val 52313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34D5-A22F-4E0D-B1FA-6DC7281B5351}">
      <dsp:nvSpPr>
        <dsp:cNvPr id="0" name=""/>
        <dsp:cNvSpPr/>
      </dsp:nvSpPr>
      <dsp:spPr>
        <a:xfrm>
          <a:off x="2483197" y="2921587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Update </a:t>
          </a:r>
        </a:p>
      </dsp:txBody>
      <dsp:txXfrm>
        <a:off x="2483197" y="2921587"/>
        <a:ext cx="1769483" cy="1769483"/>
      </dsp:txXfrm>
    </dsp:sp>
    <dsp:sp modelId="{726B566A-42AD-4D9F-9666-DA29002CB986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0620654"/>
            <a:gd name="adj4" fmla="val 7260716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5FDA-FA47-4270-A529-60D9493BD052}">
      <dsp:nvSpPr>
        <dsp:cNvPr id="0" name=""/>
        <dsp:cNvSpPr/>
      </dsp:nvSpPr>
      <dsp:spPr>
        <a:xfrm>
          <a:off x="1296620" y="569734"/>
          <a:ext cx="1168319" cy="13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 Joueur</a:t>
          </a:r>
        </a:p>
      </dsp:txBody>
      <dsp:txXfrm>
        <a:off x="1296620" y="569734"/>
        <a:ext cx="1168319" cy="1321521"/>
      </dsp:txXfrm>
    </dsp:sp>
    <dsp:sp modelId="{D45403AA-F8DF-4460-B139-DD6686ECB45D}">
      <dsp:nvSpPr>
        <dsp:cNvPr id="0" name=""/>
        <dsp:cNvSpPr/>
      </dsp:nvSpPr>
      <dsp:spPr>
        <a:xfrm rot="524433"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6855898"/>
            <a:gd name="adj4" fmla="val 14296477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54DFC-E2E6-4D2F-8909-FC93BF8240BA}">
      <dsp:nvSpPr>
        <dsp:cNvPr id="0" name=""/>
        <dsp:cNvSpPr/>
      </dsp:nvSpPr>
      <dsp:spPr>
        <a:xfrm>
          <a:off x="4235298" y="996103"/>
          <a:ext cx="1872309" cy="10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Evaluer 4 directions</a:t>
          </a:r>
        </a:p>
      </dsp:txBody>
      <dsp:txXfrm>
        <a:off x="4235298" y="996103"/>
        <a:ext cx="1872309" cy="1048418"/>
      </dsp:txXfrm>
    </dsp:sp>
    <dsp:sp modelId="{D78C1815-5EC4-4119-B68D-A4175D9B2C6F}">
      <dsp:nvSpPr>
        <dsp:cNvPr id="0" name=""/>
        <dsp:cNvSpPr/>
      </dsp:nvSpPr>
      <dsp:spPr>
        <a:xfrm>
          <a:off x="1290464" y="41642"/>
          <a:ext cx="4422809" cy="4422809"/>
        </a:xfrm>
        <a:prstGeom prst="circularArrow">
          <a:avLst>
            <a:gd name="adj1" fmla="val 8255"/>
            <a:gd name="adj2" fmla="val 576670"/>
            <a:gd name="adj3" fmla="val 2808056"/>
            <a:gd name="adj4" fmla="val 21204355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4FBB4-F474-45EA-BF8D-FEE12C049CAA}">
      <dsp:nvSpPr>
        <dsp:cNvPr id="0" name=""/>
        <dsp:cNvSpPr/>
      </dsp:nvSpPr>
      <dsp:spPr>
        <a:xfrm>
          <a:off x="2634133" y="3089502"/>
          <a:ext cx="1872309" cy="18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Choisir la meilleure</a:t>
          </a:r>
        </a:p>
      </dsp:txBody>
      <dsp:txXfrm>
        <a:off x="2634133" y="3089502"/>
        <a:ext cx="1872309" cy="1872309"/>
      </dsp:txXfrm>
    </dsp:sp>
    <dsp:sp modelId="{19A02A02-0F93-4ED3-81FD-F6BCA809E239}">
      <dsp:nvSpPr>
        <dsp:cNvPr id="0" name=""/>
        <dsp:cNvSpPr/>
      </dsp:nvSpPr>
      <dsp:spPr>
        <a:xfrm>
          <a:off x="1347650" y="-8330"/>
          <a:ext cx="4422809" cy="4422809"/>
        </a:xfrm>
        <a:prstGeom prst="circularArrow">
          <a:avLst>
            <a:gd name="adj1" fmla="val 8255"/>
            <a:gd name="adj2" fmla="val 576670"/>
            <a:gd name="adj3" fmla="val 10801649"/>
            <a:gd name="adj4" fmla="val 7237240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E884-6A15-4E84-BAD4-E69A57F29187}">
      <dsp:nvSpPr>
        <dsp:cNvPr id="0" name=""/>
        <dsp:cNvSpPr/>
      </dsp:nvSpPr>
      <dsp:spPr>
        <a:xfrm>
          <a:off x="918667" y="1257094"/>
          <a:ext cx="1872309" cy="64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Jouer</a:t>
          </a:r>
        </a:p>
      </dsp:txBody>
      <dsp:txXfrm>
        <a:off x="918667" y="1257094"/>
        <a:ext cx="1872309" cy="641939"/>
      </dsp:txXfrm>
    </dsp:sp>
    <dsp:sp modelId="{CD004E64-24AF-4741-809E-05C78AC3E06D}">
      <dsp:nvSpPr>
        <dsp:cNvPr id="0" name=""/>
        <dsp:cNvSpPr/>
      </dsp:nvSpPr>
      <dsp:spPr>
        <a:xfrm>
          <a:off x="1310038" y="52252"/>
          <a:ext cx="4422809" cy="4422809"/>
        </a:xfrm>
        <a:prstGeom prst="circularArrow">
          <a:avLst>
            <a:gd name="adj1" fmla="val 8255"/>
            <a:gd name="adj2" fmla="val 576670"/>
            <a:gd name="adj3" fmla="val 18367139"/>
            <a:gd name="adj4" fmla="val 12819799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BB0C6-46C3-4C7E-8624-51751F5059A7}"/>
              </a:ext>
            </a:extLst>
          </p:cNvPr>
          <p:cNvSpPr txBox="1"/>
          <p:nvPr/>
        </p:nvSpPr>
        <p:spPr>
          <a:xfrm>
            <a:off x="2653664" y="2344013"/>
            <a:ext cx="2505076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Widget2048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F5656-FEB1-4192-84A6-EAB03B788898}"/>
              </a:ext>
            </a:extLst>
          </p:cNvPr>
          <p:cNvSpPr txBox="1"/>
          <p:nvPr/>
        </p:nvSpPr>
        <p:spPr>
          <a:xfrm>
            <a:off x="1428749" y="4419600"/>
            <a:ext cx="1476375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85688-D389-4FFB-B868-6C175F47E0CE}"/>
              </a:ext>
            </a:extLst>
          </p:cNvPr>
          <p:cNvSpPr txBox="1"/>
          <p:nvPr/>
        </p:nvSpPr>
        <p:spPr>
          <a:xfrm>
            <a:off x="4907280" y="4419600"/>
            <a:ext cx="221742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AI_solver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73D266-62BD-4D3A-9B47-D8238F6BD29B}"/>
              </a:ext>
            </a:extLst>
          </p:cNvPr>
          <p:cNvSpPr txBox="1"/>
          <p:nvPr/>
        </p:nvSpPr>
        <p:spPr>
          <a:xfrm>
            <a:off x="8869333" y="2692571"/>
            <a:ext cx="234315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JeuWidget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DECE24-EB39-4605-B678-7E09D397A0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05124" y="4650433"/>
            <a:ext cx="20021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B78F02-CCB3-486C-BD48-7310946686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158740" y="2574846"/>
            <a:ext cx="3710593" cy="348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F60257-276E-4B38-AD67-EF49C6575E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24700" y="2923404"/>
            <a:ext cx="1744633" cy="17270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204F-1CAF-4FE6-8984-12C18D4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Class </a:t>
            </a:r>
            <a:r>
              <a:rPr lang="fr-FR" dirty="0" err="1"/>
              <a:t>AI_solver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622115-B750-41EF-815F-6BA1F7E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53595-8D86-4F98-BA7F-A3540323741B}"/>
              </a:ext>
            </a:extLst>
          </p:cNvPr>
          <p:cNvSpPr txBox="1"/>
          <p:nvPr/>
        </p:nvSpPr>
        <p:spPr>
          <a:xfrm>
            <a:off x="7353302" y="2237128"/>
            <a:ext cx="2426698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evaluation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get_score_scoring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918EA-2CF0-4432-BDD7-CF2FBC0311A8}"/>
              </a:ext>
            </a:extLst>
          </p:cNvPr>
          <p:cNvSpPr txBox="1"/>
          <p:nvPr/>
        </p:nvSpPr>
        <p:spPr>
          <a:xfrm>
            <a:off x="3305175" y="1078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possibilités suivant la méthode utilisée pour résoudre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799F8-65C0-43E1-992E-7DDA5929627F}"/>
              </a:ext>
            </a:extLst>
          </p:cNvPr>
          <p:cNvSpPr txBox="1"/>
          <p:nvPr/>
        </p:nvSpPr>
        <p:spPr>
          <a:xfrm>
            <a:off x="2271439" y="2237128"/>
            <a:ext cx="2881177" cy="369332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get_score_montecarlo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7E5993-547A-4A27-B86B-8FFDFF611B24}"/>
              </a:ext>
            </a:extLst>
          </p:cNvPr>
          <p:cNvSpPr txBox="1"/>
          <p:nvPr/>
        </p:nvSpPr>
        <p:spPr>
          <a:xfrm>
            <a:off x="3712028" y="3730871"/>
            <a:ext cx="476794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</a:t>
            </a:r>
            <a:endParaRPr lang="fr-FR" b="1" dirty="0"/>
          </a:p>
          <a:p>
            <a:r>
              <a:rPr lang="fr-FR" dirty="0"/>
              <a:t>Obtient le score suivant la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get_best_move</a:t>
            </a:r>
            <a:endParaRPr lang="fr-FR" b="1" dirty="0"/>
          </a:p>
          <a:p>
            <a:r>
              <a:rPr lang="fr-FR" dirty="0"/>
              <a:t>Teste les 4 directions et retourne la meilleur pour ce coup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auto_solve</a:t>
            </a:r>
            <a:endParaRPr lang="fr-FR" b="1" dirty="0"/>
          </a:p>
          <a:p>
            <a:r>
              <a:rPr lang="fr-FR" dirty="0"/>
              <a:t>Joue au jeu jusqu’à Game Over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6E3FC-77FF-4213-8284-EBDEC480698B}"/>
              </a:ext>
            </a:extLst>
          </p:cNvPr>
          <p:cNvSpPr txBox="1"/>
          <p:nvPr/>
        </p:nvSpPr>
        <p:spPr>
          <a:xfrm>
            <a:off x="2583314" y="1842464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0099"/>
                </a:solidFill>
              </a:rPr>
              <a:t>Méthode Monte Carlo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2CE6B-6AF9-45D7-98DC-010ABD26F64A}"/>
              </a:ext>
            </a:extLst>
          </p:cNvPr>
          <p:cNvSpPr txBox="1"/>
          <p:nvPr/>
        </p:nvSpPr>
        <p:spPr>
          <a:xfrm>
            <a:off x="6720013" y="1836318"/>
            <a:ext cx="369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Méthodes Snake, Corner ou </a:t>
            </a:r>
            <a:r>
              <a:rPr lang="fr-FR" dirty="0" err="1">
                <a:solidFill>
                  <a:srgbClr val="FFC000"/>
                </a:solidFill>
              </a:rPr>
              <a:t>Pyramid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A229419-1BA0-443C-85D2-6C1E15D07C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12028" y="2606460"/>
            <a:ext cx="2383972" cy="112441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1BF3F7-4B55-4032-AE1D-D086E58B80D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6000" y="2883459"/>
            <a:ext cx="2470651" cy="8474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80998-D10B-4CB5-89B7-22660D7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85AB6-9156-4A9C-915B-F42FF46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4B17C-D8AD-44AB-BACA-BAA5B842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007956"/>
            <a:ext cx="7848600" cy="5304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CB1C10-B133-4201-A3BE-9128242FD886}"/>
              </a:ext>
            </a:extLst>
          </p:cNvPr>
          <p:cNvSpPr txBox="1"/>
          <p:nvPr/>
        </p:nvSpPr>
        <p:spPr>
          <a:xfrm>
            <a:off x="509318" y="170803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</a:t>
            </a:r>
            <a:r>
              <a:rPr lang="fr-FR" b="1" dirty="0"/>
              <a:t>Snake</a:t>
            </a:r>
            <a:r>
              <a:rPr lang="fr-FR" dirty="0"/>
              <a:t> arrive à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2048 dans 0,1% des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1024 dans 2,5% des 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512 dans 21% des cas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8A74CD-36B4-47EB-B8FE-541E920DAD2A}"/>
              </a:ext>
            </a:extLst>
          </p:cNvPr>
          <p:cNvSpPr txBox="1"/>
          <p:nvPr/>
        </p:nvSpPr>
        <p:spPr>
          <a:xfrm>
            <a:off x="511834" y="4235570"/>
            <a:ext cx="29301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Améliorations 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Combiner différentes stratégies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Regarder plusieurs coups </a:t>
            </a:r>
            <a:r>
              <a:rPr lang="fr-FR" dirty="0">
                <a:cs typeface="Calibri"/>
              </a:rPr>
              <a:t>à l'avance</a:t>
            </a:r>
          </a:p>
        </p:txBody>
      </p:sp>
    </p:spTree>
    <p:extLst>
      <p:ext uri="{BB962C8B-B14F-4D97-AF65-F5344CB8AC3E}">
        <p14:creationId xmlns:p14="http://schemas.microsoft.com/office/powerpoint/2010/main" val="176436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Démonstration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452568"/>
            <a:ext cx="543877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deux tuiles adjacentes sont identiques dans la même direction, elles s’additionnent.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6714345" y="1289717"/>
            <a:ext cx="2257425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Rotate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Move_tiles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Game_state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9900458" y="1843714"/>
            <a:ext cx="2085975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7040880" y="4290249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843058" y="3321042"/>
            <a:ext cx="1255222" cy="9692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098280" y="3044043"/>
            <a:ext cx="1845166" cy="12462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02132165-7E7C-49AA-933D-96FC83EB9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817674"/>
              </p:ext>
            </p:extLst>
          </p:nvPr>
        </p:nvGraphicFramePr>
        <p:xfrm>
          <a:off x="132772" y="2166880"/>
          <a:ext cx="6735878" cy="469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66AA7337-F9BC-4EC3-8711-21A21C8AA5C8}"/>
              </a:ext>
            </a:extLst>
          </p:cNvPr>
          <p:cNvSpPr/>
          <p:nvPr/>
        </p:nvSpPr>
        <p:spPr>
          <a:xfrm>
            <a:off x="1857374" y="1733550"/>
            <a:ext cx="371475" cy="117157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BBCAFA-ED8A-4D4F-AD56-08FB365F2A3C}"/>
              </a:ext>
            </a:extLst>
          </p:cNvPr>
          <p:cNvSpPr txBox="1"/>
          <p:nvPr/>
        </p:nvSpPr>
        <p:spPr>
          <a:xfrm>
            <a:off x="1400175" y="12382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add_tiles</a:t>
            </a:r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rotate_matrix</a:t>
            </a:r>
          </a:p>
          <a:p>
            <a:r>
              <a:rPr lang="fr-FR" dirty="0"/>
              <a:t>fait tourner de 90° dans sens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rotate_matrix_multiple</a:t>
            </a:r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moves et </a:t>
            </a:r>
            <a:r>
              <a:rPr lang="fr-FR" b="1" dirty="0" err="1"/>
              <a:t>move_tiles</a:t>
            </a:r>
            <a:endParaRPr lang="fr-FR" b="1" dirty="0"/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update_tiles</a:t>
            </a:r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90944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Démonstration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17C56-3EB1-4219-BA33-C33190EC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6A86F2-1CA7-4CA0-BCD3-E204B5A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AA185-FD4A-4900-8824-DD1BE4350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989264"/>
              </p:ext>
            </p:extLst>
          </p:nvPr>
        </p:nvGraphicFramePr>
        <p:xfrm>
          <a:off x="717550" y="1497261"/>
          <a:ext cx="7140576" cy="49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7A0D8862-4658-440C-B952-F42229A030A1}"/>
              </a:ext>
            </a:extLst>
          </p:cNvPr>
          <p:cNvSpPr/>
          <p:nvPr/>
        </p:nvSpPr>
        <p:spPr>
          <a:xfrm rot="19552144">
            <a:off x="6610264" y="1809024"/>
            <a:ext cx="1476375" cy="67888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9C71D842-787A-4967-B04F-24F5F02E852F}"/>
              </a:ext>
            </a:extLst>
          </p:cNvPr>
          <p:cNvSpPr/>
          <p:nvPr/>
        </p:nvSpPr>
        <p:spPr>
          <a:xfrm rot="13112752">
            <a:off x="6758725" y="3484183"/>
            <a:ext cx="1476375" cy="67888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020452-D0B1-4AC1-AC27-336FD0823677}"/>
              </a:ext>
            </a:extLst>
          </p:cNvPr>
          <p:cNvSpPr txBox="1"/>
          <p:nvPr/>
        </p:nvSpPr>
        <p:spPr>
          <a:xfrm>
            <a:off x="8083274" y="1280470"/>
            <a:ext cx="32966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Grille de départ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A9AFF4-AA9B-46DD-A494-AE460845978F}"/>
              </a:ext>
            </a:extLst>
          </p:cNvPr>
          <p:cNvSpPr txBox="1"/>
          <p:nvPr/>
        </p:nvSpPr>
        <p:spPr>
          <a:xfrm>
            <a:off x="8149949" y="4036154"/>
            <a:ext cx="26965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1784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IV. Intelligence Artificielle – Méthodes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A785B96-9BAE-4E65-A2E4-C6F6D7859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636185"/>
            <a:ext cx="3629025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Monte Carlo</a:t>
            </a:r>
          </a:p>
          <a:p>
            <a:r>
              <a:rPr lang="fr-FR" dirty="0">
                <a:solidFill>
                  <a:schemeClr val="tx1"/>
                </a:solidFill>
              </a:rPr>
              <a:t>Pour chaque direction, N simulation avec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premier coup fixé par la direction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coups aléatoires jusqu’à Game    Over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garde la direction pour laquelle on a obtenu la meilleure tuile en moyenne.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8D14AA3-3769-458B-812B-A8091D36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6245" y="1636185"/>
            <a:ext cx="4937760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de </a:t>
            </a:r>
            <a:r>
              <a:rPr lang="fr-FR" u="sng" dirty="0" err="1">
                <a:solidFill>
                  <a:schemeClr val="tx1"/>
                </a:solidFill>
              </a:rPr>
              <a:t>scoring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8995AA-D4FF-4108-8BA3-5107F2CC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84" y="2710582"/>
            <a:ext cx="2648145" cy="25433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A7059F-5F88-452B-A4D0-F64A205D4545}"/>
              </a:ext>
            </a:extLst>
          </p:cNvPr>
          <p:cNvSpPr txBox="1"/>
          <p:nvPr/>
        </p:nvSpPr>
        <p:spPr>
          <a:xfrm>
            <a:off x="3510913" y="1054989"/>
            <a:ext cx="50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Comment choisir la direction pour le coup n ?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46E152-6FA5-4B11-BF40-03FECED8F5F7}"/>
              </a:ext>
            </a:extLst>
          </p:cNvPr>
          <p:cNvCxnSpPr/>
          <p:nvPr/>
        </p:nvCxnSpPr>
        <p:spPr>
          <a:xfrm>
            <a:off x="4143375" y="1933575"/>
            <a:ext cx="0" cy="38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F2453D-AF3A-4CA6-AFA4-A5DF41D2516F}"/>
              </a:ext>
            </a:extLst>
          </p:cNvPr>
          <p:cNvSpPr txBox="1"/>
          <p:nvPr/>
        </p:nvSpPr>
        <p:spPr>
          <a:xfrm>
            <a:off x="4246245" y="2002696"/>
            <a:ext cx="787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chaque direction : évaluer la direction suivante à partir d’une stratégie.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16CEA2-9E0A-482B-8A25-5A49E5D6BB6D}"/>
              </a:ext>
            </a:extLst>
          </p:cNvPr>
          <p:cNvSpPr txBox="1"/>
          <p:nvPr/>
        </p:nvSpPr>
        <p:spPr>
          <a:xfrm>
            <a:off x="4505325" y="291071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38A350E-9863-4A9C-8445-3ACB6687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46" y="2710582"/>
            <a:ext cx="2438526" cy="24278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C4F6A2E-2996-40AE-B18E-A599BB64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69" y="3800269"/>
            <a:ext cx="2438525" cy="2425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82F242-5E52-460B-B412-3483D710D072}"/>
              </a:ext>
            </a:extLst>
          </p:cNvPr>
          <p:cNvSpPr/>
          <p:nvPr/>
        </p:nvSpPr>
        <p:spPr>
          <a:xfrm>
            <a:off x="7458075" y="4400550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6CB7B-105D-40F8-84B9-6B3D6C6A838D}"/>
              </a:ext>
            </a:extLst>
          </p:cNvPr>
          <p:cNvSpPr/>
          <p:nvPr/>
        </p:nvSpPr>
        <p:spPr>
          <a:xfrm>
            <a:off x="8686800" y="5019675"/>
            <a:ext cx="600074" cy="1206419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7B93D-A7F7-4EBD-894A-FDCF27A4B590}"/>
              </a:ext>
            </a:extLst>
          </p:cNvPr>
          <p:cNvSpPr/>
          <p:nvPr/>
        </p:nvSpPr>
        <p:spPr>
          <a:xfrm>
            <a:off x="6851332" y="5616494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C57AEF-6D1C-457E-8761-2DD2B8D18384}"/>
              </a:ext>
            </a:extLst>
          </p:cNvPr>
          <p:cNvSpPr txBox="1"/>
          <p:nvPr/>
        </p:nvSpPr>
        <p:spPr>
          <a:xfrm>
            <a:off x="4972050" y="505237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Pyramid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C1892E-5763-4E23-B68D-573FA1850449}"/>
              </a:ext>
            </a:extLst>
          </p:cNvPr>
          <p:cNvSpPr txBox="1"/>
          <p:nvPr/>
        </p:nvSpPr>
        <p:spPr>
          <a:xfrm>
            <a:off x="7649525" y="34830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FD4D0-79C3-4C65-891A-F0393ED722D7}"/>
              </a:ext>
            </a:extLst>
          </p:cNvPr>
          <p:cNvSpPr txBox="1"/>
          <p:nvPr/>
        </p:nvSpPr>
        <p:spPr>
          <a:xfrm>
            <a:off x="10412730" y="518219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7670494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</TotalTime>
  <Words>601</Words>
  <Application>Microsoft Office PowerPoint</Application>
  <PresentationFormat>Grand écran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Rétrospective</vt:lpstr>
      <vt:lpstr>Projet Info – Jeu 2048</vt:lpstr>
      <vt:lpstr>I. Explication du Jeu 2048</vt:lpstr>
      <vt:lpstr>II. Fonctionnement du programme</vt:lpstr>
      <vt:lpstr>II. Fonctionnement – Class Jeu</vt:lpstr>
      <vt:lpstr>II. Fonctionnement – Class Widget2048</vt:lpstr>
      <vt:lpstr>II. Fonctionnement – Class JeuWidget</vt:lpstr>
      <vt:lpstr>III. Démonstration du programme</vt:lpstr>
      <vt:lpstr>IV. Intelligence Artificielle</vt:lpstr>
      <vt:lpstr>IV. Intelligence Artificielle – Méthodes</vt:lpstr>
      <vt:lpstr>IV. Intelligence Artificielle</vt:lpstr>
      <vt:lpstr>IV. Intelligence Artificielle – Class AI_solver</vt:lpstr>
      <vt:lpstr>IV. Intelligence Artificielle – Performances</vt:lpstr>
      <vt:lpstr>IV. Démonstration 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84</cp:revision>
  <dcterms:created xsi:type="dcterms:W3CDTF">2020-02-12T11:56:22Z</dcterms:created>
  <dcterms:modified xsi:type="dcterms:W3CDTF">2020-02-18T18:12:21Z</dcterms:modified>
</cp:coreProperties>
</file>