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1447800" y="1767007"/>
            <a:ext cx="333375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781550" y="2782670"/>
            <a:ext cx="2781300" cy="19921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162177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</a:t>
            </a:r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movesAvailable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352550"/>
            <a:ext cx="10115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Hérite de </a:t>
            </a:r>
            <a:r>
              <a:rPr lang="fr-FR" dirty="0" err="1"/>
              <a:t>QtWidgets.Qwidget</a:t>
            </a:r>
            <a:r>
              <a:rPr lang="fr-FR" dirty="0"/>
              <a:t>, permet de définir la grille, les couleurs, les boutons sur l’interface graphique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ResizeEvent</a:t>
            </a:r>
            <a:r>
              <a:rPr lang="fr-FR" b="1" dirty="0"/>
              <a:t> </a:t>
            </a:r>
          </a:p>
          <a:p>
            <a:r>
              <a:rPr lang="fr-FR" dirty="0" err="1"/>
              <a:t>Blabla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Event</a:t>
            </a:r>
          </a:p>
          <a:p>
            <a:r>
              <a:rPr lang="fr-FR" dirty="0" err="1"/>
              <a:t>Blabla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894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KeyPressEvent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MousePressEvent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MouseReleaseEvent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303</Words>
  <Application>Microsoft Office PowerPoint</Application>
  <PresentationFormat>Grand écran</PresentationFormat>
  <Paragraphs>75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  <vt:lpstr>III. Fonctionnement – Class Jeu</vt:lpstr>
      <vt:lpstr>III. Fonctionnement – Class Widget2048</vt:lpstr>
      <vt:lpstr>III. Fonctionnement – Class JeuWidget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16</cp:revision>
  <dcterms:created xsi:type="dcterms:W3CDTF">2020-02-12T11:56:22Z</dcterms:created>
  <dcterms:modified xsi:type="dcterms:W3CDTF">2020-02-13T13:15:14Z</dcterms:modified>
</cp:coreProperties>
</file>