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1447800" y="1767007"/>
            <a:ext cx="333375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781550" y="2782670"/>
            <a:ext cx="2781300" cy="19921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 et </a:t>
            </a:r>
            <a:r>
              <a:rPr lang="fr-FR" b="1" dirty="0" err="1"/>
              <a:t>move_tiles</a:t>
            </a:r>
            <a:endParaRPr lang="fr-FR" b="1" dirty="0"/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894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162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381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  <vt:lpstr>III. Fonctionnement – Class Jeu</vt:lpstr>
      <vt:lpstr>III. Fonctionnement – Class Widget2048</vt:lpstr>
      <vt:lpstr>III. Fonctionnement – Class JeuWidget</vt:lpstr>
      <vt:lpstr>IV.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22</cp:revision>
  <dcterms:created xsi:type="dcterms:W3CDTF">2020-02-12T11:56:22Z</dcterms:created>
  <dcterms:modified xsi:type="dcterms:W3CDTF">2020-02-17T11:02:12Z</dcterms:modified>
</cp:coreProperties>
</file>