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EC0B-BD71-40E8-BA6B-7DEDCF521DA2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FD8D2-78DB-49A7-BF9A-2D2E628D7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8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CDB5-9ADF-4508-9522-1A5F4CCD8DA4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84A3-7A17-4694-B3A7-5693F6B26803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5552-42D0-4F11-9293-9A9B9F87B830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BEF6-86A0-4435-96FD-820E1F8A718C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2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F3EA-4409-4CBC-A0B0-F077A03D5208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35D5-45E6-4E70-8AE2-EC3C26243351}" type="datetime1">
              <a:rPr lang="fr-FR" smtClean="0"/>
              <a:t>12/02/2020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7F31-D746-4D9A-AB9A-0A7E0B9EDB06}" type="datetime1">
              <a:rPr lang="fr-FR" smtClean="0"/>
              <a:t>12/02/2020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D8B8-564C-438C-925E-A86BB6B75643}" type="datetime1">
              <a:rPr lang="fr-FR" smtClean="0"/>
              <a:t>12/02/2020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1CD-DAFC-49D4-BE36-CB702C9788C7}" type="datetime1">
              <a:rPr lang="fr-FR" smtClean="0"/>
              <a:t>12/02/2020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D1B47F-E887-4466-BEEF-DF876A9B42D4}" type="datetime1">
              <a:rPr lang="fr-FR" smtClean="0"/>
              <a:t>12/02/2020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4E4-8925-47BE-ADF5-A371DA8C5BA3}" type="datetime1">
              <a:rPr lang="fr-FR" smtClean="0"/>
              <a:t>12/02/2020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7BD6F9-0526-4179-A79F-BAD1866B8FEC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110520EA-A511-4D6B-AF81-17E293A5EF3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489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FB5-00E8-4876-BE19-F6FAFE481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Info – Jeu 2048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B8F244-5E3F-4123-8159-ED7276E22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Alexandra d’Arco &amp; Cécile </a:t>
            </a:r>
            <a:r>
              <a:rPr lang="fr-FR" dirty="0" err="1"/>
              <a:t>telliez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95CCE-4220-409C-B31E-96B89C2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Explication du Jeu 2048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C8CE35-5A24-46F9-9DBE-FAA1B831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A7C1B-EE6E-4067-A35A-D90343101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3" b="3563"/>
          <a:stretch/>
        </p:blipFill>
        <p:spPr>
          <a:xfrm>
            <a:off x="276225" y="1038225"/>
            <a:ext cx="2673046" cy="24713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C24A6E-4271-4D95-9297-310E27249B92}"/>
              </a:ext>
            </a:extLst>
          </p:cNvPr>
          <p:cNvSpPr txBox="1"/>
          <p:nvPr/>
        </p:nvSpPr>
        <p:spPr>
          <a:xfrm>
            <a:off x="6477000" y="1877686"/>
            <a:ext cx="5438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commence avec une grille vide de 4 x 4 cases, sur laquelle est disposée aléatoirement deux tuiles avec le chiffre 2 (ou 4, rarement).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possibilités de mouvement : haut, bas, droite,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tuile s'avancent </a:t>
            </a:r>
            <a:r>
              <a:rPr lang="fr-FR" b="1" dirty="0"/>
              <a:t>jusqu’au bout</a:t>
            </a:r>
            <a:r>
              <a:rPr lang="fr-FR" dirty="0"/>
              <a:t> de la grille dans la direction donnée.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un mouvement, une tuile 2 (ou un 4, 1/10 chance) apparaît aléatoirement dans une case 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recommence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gagne si on créé une tuile 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perd si toute la grille est remplie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41C9BF-E5A0-422D-BB6E-976F27E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85" y="1561968"/>
            <a:ext cx="2682874" cy="26730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1D0321-EDD9-41BF-B5D2-D6709AD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07" y="3576227"/>
            <a:ext cx="2776653" cy="27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2D663-93BE-4842-8A1B-ECD5C57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Démonstration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26725-6F8E-4BFA-8834-45DAC779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62050"/>
            <a:ext cx="10058400" cy="47070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7D794-70CC-4656-8D53-D207A05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14F1-2320-40A7-A39B-E51E4AB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9F537-2416-4F5D-A900-F7C9158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B901C-260E-4358-BDB1-337F28F8C0E9}"/>
              </a:ext>
            </a:extLst>
          </p:cNvPr>
          <p:cNvSpPr txBox="1"/>
          <p:nvPr/>
        </p:nvSpPr>
        <p:spPr>
          <a:xfrm>
            <a:off x="714375" y="1390650"/>
            <a:ext cx="3333750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Class Jeu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Reset Game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Tile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Coucou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Update </a:t>
            </a:r>
            <a:r>
              <a:rPr lang="fr-FR" dirty="0" err="1"/>
              <a:t>tile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Moves </a:t>
            </a:r>
            <a:r>
              <a:rPr lang="fr-FR" dirty="0" err="1"/>
              <a:t>Availables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428C59-EE33-40D2-9E79-7E19F8E0933F}"/>
              </a:ext>
            </a:extLst>
          </p:cNvPr>
          <p:cNvSpPr txBox="1"/>
          <p:nvPr/>
        </p:nvSpPr>
        <p:spPr>
          <a:xfrm>
            <a:off x="5905500" y="1621482"/>
            <a:ext cx="3181350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Class Widget2048</a:t>
            </a:r>
          </a:p>
          <a:p>
            <a:pPr marL="285750" indent="-285750">
              <a:buFontTx/>
              <a:buChar char="-"/>
            </a:pPr>
            <a:r>
              <a:rPr lang="fr-FR" dirty="0"/>
              <a:t>Grille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Couleurs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0F5F27-71D9-4E10-8C03-66335E2AAAFD}"/>
              </a:ext>
            </a:extLst>
          </p:cNvPr>
          <p:cNvSpPr txBox="1"/>
          <p:nvPr/>
        </p:nvSpPr>
        <p:spPr>
          <a:xfrm>
            <a:off x="4695825" y="4485680"/>
            <a:ext cx="411480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JeuWidget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lien entre les deux class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avec le clavier et/ou les boutons</a:t>
            </a:r>
          </a:p>
        </p:txBody>
      </p:sp>
    </p:spTree>
    <p:extLst>
      <p:ext uri="{BB962C8B-B14F-4D97-AF65-F5344CB8AC3E}">
        <p14:creationId xmlns:p14="http://schemas.microsoft.com/office/powerpoint/2010/main" val="61342305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106</Words>
  <Application>Microsoft Office PowerPoint</Application>
  <PresentationFormat>Grand écran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Rétrospective</vt:lpstr>
      <vt:lpstr>Projet Info – Jeu 2048</vt:lpstr>
      <vt:lpstr>I. Explication du Jeu 2048</vt:lpstr>
      <vt:lpstr>II. Démonstration du programme</vt:lpstr>
      <vt:lpstr>III. Fonctionnement du programme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 – Jeu 2048</dc:title>
  <dc:creator>alexandra d'arco</dc:creator>
  <cp:lastModifiedBy>alexandra d'arco</cp:lastModifiedBy>
  <cp:revision>5</cp:revision>
  <dcterms:created xsi:type="dcterms:W3CDTF">2020-02-12T11:56:22Z</dcterms:created>
  <dcterms:modified xsi:type="dcterms:W3CDTF">2020-02-12T12:18:29Z</dcterms:modified>
</cp:coreProperties>
</file>