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sldIdLst>
    <p:sldId id="256" r:id="rId2"/>
    <p:sldId id="262" r:id="rId3"/>
    <p:sldId id="257" r:id="rId4"/>
    <p:sldId id="260" r:id="rId5"/>
    <p:sldId id="259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F8D"/>
    <a:srgbClr val="FFFF6D"/>
    <a:srgbClr val="E5D48B"/>
    <a:srgbClr val="A9EBDB"/>
    <a:srgbClr val="71D1A3"/>
    <a:srgbClr val="E09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5611E9-97DF-4D33-AF51-A3DF2544A4BC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sv-SE"/>
        </a:p>
      </dgm:t>
    </dgm:pt>
    <dgm:pt modelId="{2A0B428F-3FD9-47CF-BE94-D79886636DDC}">
      <dgm:prSet phldrT="[Text]" custT="1"/>
      <dgm:spPr>
        <a:solidFill>
          <a:srgbClr val="E8EF8D"/>
        </a:solidFill>
      </dgm:spPr>
      <dgm:t>
        <a:bodyPr/>
        <a:lstStyle/>
        <a:p>
          <a:r>
            <a:rPr lang="sv-SE" sz="2400" dirty="0"/>
            <a:t>Filter</a:t>
          </a:r>
        </a:p>
      </dgm:t>
    </dgm:pt>
    <dgm:pt modelId="{0C06579A-BE27-4079-871F-FAF66F06280A}" type="parTrans" cxnId="{B524357F-BA02-40D0-8555-93DECF50B523}">
      <dgm:prSet/>
      <dgm:spPr/>
      <dgm:t>
        <a:bodyPr/>
        <a:lstStyle/>
        <a:p>
          <a:endParaRPr lang="sv-SE"/>
        </a:p>
      </dgm:t>
    </dgm:pt>
    <dgm:pt modelId="{52F62057-12C4-407E-94CE-2B7C26BE590C}" type="sibTrans" cxnId="{B524357F-BA02-40D0-8555-93DECF50B523}">
      <dgm:prSet/>
      <dgm:spPr/>
      <dgm:t>
        <a:bodyPr/>
        <a:lstStyle/>
        <a:p>
          <a:endParaRPr lang="sv-SE"/>
        </a:p>
      </dgm:t>
    </dgm:pt>
    <dgm:pt modelId="{21E668CB-75F9-43B9-B0E8-6CDEA395AA65}">
      <dgm:prSet phldrT="[Text]" custT="1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sv-SE" sz="2400" dirty="0"/>
            <a:t>Cancel booking</a:t>
          </a:r>
        </a:p>
      </dgm:t>
    </dgm:pt>
    <dgm:pt modelId="{B9AB806A-3E31-4015-9008-C6B475B782A3}" type="parTrans" cxnId="{09DF41A9-5E71-4ED5-AEC8-A0E4FF1C7482}">
      <dgm:prSet/>
      <dgm:spPr/>
      <dgm:t>
        <a:bodyPr/>
        <a:lstStyle/>
        <a:p>
          <a:endParaRPr lang="sv-SE"/>
        </a:p>
      </dgm:t>
    </dgm:pt>
    <dgm:pt modelId="{528FFC33-8579-4AB6-86F6-D07E0B752389}" type="sibTrans" cxnId="{09DF41A9-5E71-4ED5-AEC8-A0E4FF1C7482}">
      <dgm:prSet/>
      <dgm:spPr/>
      <dgm:t>
        <a:bodyPr/>
        <a:lstStyle/>
        <a:p>
          <a:endParaRPr lang="sv-SE"/>
        </a:p>
      </dgm:t>
    </dgm:pt>
    <dgm:pt modelId="{4586C42B-7F49-44EC-A917-3CDE2C2EB482}">
      <dgm:prSet phldrT="[Text]" custT="1"/>
      <dgm:spPr>
        <a:solidFill>
          <a:schemeClr val="tx1">
            <a:lumMod val="75000"/>
          </a:schemeClr>
        </a:solidFill>
      </dgm:spPr>
      <dgm:t>
        <a:bodyPr/>
        <a:lstStyle/>
        <a:p>
          <a:r>
            <a:rPr lang="sv-SE" sz="2400" dirty="0">
              <a:solidFill>
                <a:schemeClr val="tx2"/>
              </a:solidFill>
            </a:rPr>
            <a:t>Register</a:t>
          </a:r>
        </a:p>
      </dgm:t>
    </dgm:pt>
    <dgm:pt modelId="{783F5DE7-4CAD-4CC0-BB61-DB2778950587}" type="parTrans" cxnId="{321877CE-658A-4717-B908-F24702F66D19}">
      <dgm:prSet/>
      <dgm:spPr/>
      <dgm:t>
        <a:bodyPr/>
        <a:lstStyle/>
        <a:p>
          <a:endParaRPr lang="sv-SE"/>
        </a:p>
      </dgm:t>
    </dgm:pt>
    <dgm:pt modelId="{BC6BF2B5-168F-438D-ADAB-701E78095F9B}" type="sibTrans" cxnId="{321877CE-658A-4717-B908-F24702F66D19}">
      <dgm:prSet/>
      <dgm:spPr/>
      <dgm:t>
        <a:bodyPr/>
        <a:lstStyle/>
        <a:p>
          <a:endParaRPr lang="sv-SE"/>
        </a:p>
      </dgm:t>
    </dgm:pt>
    <dgm:pt modelId="{6861858C-1564-49A0-A1F7-CF2725C0B327}">
      <dgm:prSet phldrT="[Text]" custT="1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sv-SE" sz="2400" dirty="0"/>
            <a:t>Log in</a:t>
          </a:r>
        </a:p>
      </dgm:t>
    </dgm:pt>
    <dgm:pt modelId="{1B3553A4-951A-4C9C-B85B-3A8EAC48E7FE}" type="parTrans" cxnId="{356BEF48-4B3C-42C3-9DB9-4308377FF405}">
      <dgm:prSet/>
      <dgm:spPr/>
      <dgm:t>
        <a:bodyPr/>
        <a:lstStyle/>
        <a:p>
          <a:endParaRPr lang="sv-SE"/>
        </a:p>
      </dgm:t>
    </dgm:pt>
    <dgm:pt modelId="{4726121F-42E8-43A0-BEF1-9A20FC149CE1}" type="sibTrans" cxnId="{356BEF48-4B3C-42C3-9DB9-4308377FF405}">
      <dgm:prSet/>
      <dgm:spPr/>
      <dgm:t>
        <a:bodyPr/>
        <a:lstStyle/>
        <a:p>
          <a:endParaRPr lang="sv-SE"/>
        </a:p>
      </dgm:t>
    </dgm:pt>
    <dgm:pt modelId="{ED0E40D4-CA59-490D-9CE0-FB8B5E09AB17}">
      <dgm:prSet phldrT="[Text]" custT="1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sv-SE" sz="2400" dirty="0"/>
            <a:t>Available Seats</a:t>
          </a:r>
        </a:p>
      </dgm:t>
    </dgm:pt>
    <dgm:pt modelId="{8957D047-0C94-4949-BC30-35801ADF2B1C}" type="parTrans" cxnId="{8DFA8425-0405-4C99-9E02-F0C33A86D046}">
      <dgm:prSet/>
      <dgm:spPr/>
      <dgm:t>
        <a:bodyPr/>
        <a:lstStyle/>
        <a:p>
          <a:endParaRPr lang="sv-SE"/>
        </a:p>
      </dgm:t>
    </dgm:pt>
    <dgm:pt modelId="{1D0CDFBA-A226-4F50-BB81-E34E3485DAD2}" type="sibTrans" cxnId="{8DFA8425-0405-4C99-9E02-F0C33A86D046}">
      <dgm:prSet/>
      <dgm:spPr/>
      <dgm:t>
        <a:bodyPr/>
        <a:lstStyle/>
        <a:p>
          <a:endParaRPr lang="sv-SE"/>
        </a:p>
      </dgm:t>
    </dgm:pt>
    <dgm:pt modelId="{F2E65139-EADA-4EAD-91E2-9AD2B3F164B6}">
      <dgm:prSet phldrT="[Text]" custT="1"/>
      <dgm:spPr>
        <a:solidFill>
          <a:schemeClr val="tx1">
            <a:lumMod val="75000"/>
          </a:schemeClr>
        </a:solidFill>
      </dgm:spPr>
      <dgm:t>
        <a:bodyPr/>
        <a:lstStyle/>
        <a:p>
          <a:r>
            <a:rPr lang="sv-SE" sz="2400" dirty="0">
              <a:solidFill>
                <a:schemeClr val="tx2"/>
              </a:solidFill>
            </a:rPr>
            <a:t>Detailed View</a:t>
          </a:r>
        </a:p>
      </dgm:t>
    </dgm:pt>
    <dgm:pt modelId="{0A80955D-79C9-4254-A2EB-3B668575DEB2}" type="parTrans" cxnId="{7C91D1E5-C27E-40E9-B821-F9B947F1BBFC}">
      <dgm:prSet/>
      <dgm:spPr/>
      <dgm:t>
        <a:bodyPr/>
        <a:lstStyle/>
        <a:p>
          <a:endParaRPr lang="sv-SE"/>
        </a:p>
      </dgm:t>
    </dgm:pt>
    <dgm:pt modelId="{5C51FA66-C8E4-41B8-8919-6D9F941676F7}" type="sibTrans" cxnId="{7C91D1E5-C27E-40E9-B821-F9B947F1BBFC}">
      <dgm:prSet/>
      <dgm:spPr/>
      <dgm:t>
        <a:bodyPr/>
        <a:lstStyle/>
        <a:p>
          <a:endParaRPr lang="sv-SE"/>
        </a:p>
      </dgm:t>
    </dgm:pt>
    <dgm:pt modelId="{46F960E8-FC37-47E8-9B0B-2FBCAF1C7CF5}">
      <dgm:prSet phldrT="[Text]" custT="1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sv-SE" sz="2200" dirty="0"/>
            <a:t>Confirmation</a:t>
          </a:r>
        </a:p>
      </dgm:t>
    </dgm:pt>
    <dgm:pt modelId="{38C8764E-78B9-47BD-9644-4CA1323E10AA}" type="parTrans" cxnId="{3F340586-F0D5-4593-9EA9-9F90BBF7CF8D}">
      <dgm:prSet/>
      <dgm:spPr/>
      <dgm:t>
        <a:bodyPr/>
        <a:lstStyle/>
        <a:p>
          <a:endParaRPr lang="sv-SE"/>
        </a:p>
      </dgm:t>
    </dgm:pt>
    <dgm:pt modelId="{E2283F7C-CB9B-473F-A2E9-42250ED1436F}" type="sibTrans" cxnId="{3F340586-F0D5-4593-9EA9-9F90BBF7CF8D}">
      <dgm:prSet/>
      <dgm:spPr/>
      <dgm:t>
        <a:bodyPr/>
        <a:lstStyle/>
        <a:p>
          <a:endParaRPr lang="sv-SE"/>
        </a:p>
      </dgm:t>
    </dgm:pt>
    <dgm:pt modelId="{6ACEEA85-881E-414F-8907-725702D2D492}">
      <dgm:prSet phldrT="[Text]" custT="1"/>
      <dgm:spPr>
        <a:solidFill>
          <a:srgbClr val="E8EF8D"/>
        </a:solidFill>
      </dgm:spPr>
      <dgm:t>
        <a:bodyPr/>
        <a:lstStyle/>
        <a:p>
          <a:r>
            <a:rPr lang="sv-SE" sz="2400" dirty="0"/>
            <a:t>Ticket booking</a:t>
          </a:r>
        </a:p>
      </dgm:t>
    </dgm:pt>
    <dgm:pt modelId="{5CFC3457-7176-47AE-A6C4-EC77E01ADB80}" type="parTrans" cxnId="{24BC648B-6A2E-4986-A565-90CFCD78BA18}">
      <dgm:prSet/>
      <dgm:spPr/>
      <dgm:t>
        <a:bodyPr/>
        <a:lstStyle/>
        <a:p>
          <a:endParaRPr lang="sv-SE"/>
        </a:p>
      </dgm:t>
    </dgm:pt>
    <dgm:pt modelId="{F5C298F0-5BE9-4C26-B16B-209FA68F4218}" type="sibTrans" cxnId="{24BC648B-6A2E-4986-A565-90CFCD78BA18}">
      <dgm:prSet/>
      <dgm:spPr/>
      <dgm:t>
        <a:bodyPr/>
        <a:lstStyle/>
        <a:p>
          <a:endParaRPr lang="sv-SE"/>
        </a:p>
      </dgm:t>
    </dgm:pt>
    <dgm:pt modelId="{ED9DEED2-0D67-4A7E-8677-5C295AFDF0BB}">
      <dgm:prSet phldrT="[Text]" custT="1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sv-SE" sz="2400" dirty="0"/>
            <a:t>Show</a:t>
          </a:r>
          <a:r>
            <a:rPr lang="sv-SE" sz="2400" baseline="0" dirty="0"/>
            <a:t> </a:t>
          </a:r>
          <a:r>
            <a:rPr lang="sv-SE" sz="2400" baseline="0" dirty="0" err="1"/>
            <a:t>price</a:t>
          </a:r>
          <a:endParaRPr lang="sv-SE" sz="2400" dirty="0"/>
        </a:p>
      </dgm:t>
    </dgm:pt>
    <dgm:pt modelId="{737F8062-8B1D-4C01-BF87-A5CD484B8F55}" type="parTrans" cxnId="{E50DBE60-3868-4D4D-9E16-1ACF36A9CD0B}">
      <dgm:prSet/>
      <dgm:spPr/>
      <dgm:t>
        <a:bodyPr/>
        <a:lstStyle/>
        <a:p>
          <a:endParaRPr lang="sv-SE"/>
        </a:p>
      </dgm:t>
    </dgm:pt>
    <dgm:pt modelId="{6DA4876E-3946-4C01-88B8-B6CB24DC182E}" type="sibTrans" cxnId="{E50DBE60-3868-4D4D-9E16-1ACF36A9CD0B}">
      <dgm:prSet/>
      <dgm:spPr/>
      <dgm:t>
        <a:bodyPr/>
        <a:lstStyle/>
        <a:p>
          <a:endParaRPr lang="sv-SE"/>
        </a:p>
      </dgm:t>
    </dgm:pt>
    <dgm:pt modelId="{4412E74C-DA28-4876-AA26-FD674EAC4FAF}">
      <dgm:prSet phldrT="[Text]" custT="1"/>
      <dgm:spPr>
        <a:solidFill>
          <a:srgbClr val="E8EF8D"/>
        </a:solidFill>
      </dgm:spPr>
      <dgm:t>
        <a:bodyPr/>
        <a:lstStyle/>
        <a:p>
          <a:r>
            <a:rPr lang="sv-SE" sz="2400" dirty="0"/>
            <a:t>Search</a:t>
          </a:r>
        </a:p>
      </dgm:t>
    </dgm:pt>
    <dgm:pt modelId="{A25B6B0A-62A0-4329-A523-49DDB57760A2}" type="parTrans" cxnId="{C567A6F3-1DA9-4077-B802-D35D6E1AE55D}">
      <dgm:prSet/>
      <dgm:spPr/>
      <dgm:t>
        <a:bodyPr/>
        <a:lstStyle/>
        <a:p>
          <a:endParaRPr lang="sv-SE"/>
        </a:p>
      </dgm:t>
    </dgm:pt>
    <dgm:pt modelId="{8F3E797B-3B42-4814-8213-6670CF17342C}" type="sibTrans" cxnId="{C567A6F3-1DA9-4077-B802-D35D6E1AE55D}">
      <dgm:prSet/>
      <dgm:spPr/>
      <dgm:t>
        <a:bodyPr/>
        <a:lstStyle/>
        <a:p>
          <a:endParaRPr lang="sv-SE"/>
        </a:p>
      </dgm:t>
    </dgm:pt>
    <dgm:pt modelId="{A27246BD-C0EF-43F6-BE17-0AC850373618}" type="pres">
      <dgm:prSet presAssocID="{3E5611E9-97DF-4D33-AF51-A3DF2544A4BC}" presName="diagram" presStyleCnt="0">
        <dgm:presLayoutVars>
          <dgm:dir/>
          <dgm:resizeHandles val="exact"/>
        </dgm:presLayoutVars>
      </dgm:prSet>
      <dgm:spPr/>
    </dgm:pt>
    <dgm:pt modelId="{7701B316-C373-4C72-970C-7277183293F4}" type="pres">
      <dgm:prSet presAssocID="{2A0B428F-3FD9-47CF-BE94-D79886636DDC}" presName="node" presStyleLbl="node1" presStyleIdx="0" presStyleCnt="10" custLinFactNeighborX="3730" custLinFactNeighborY="-1545">
        <dgm:presLayoutVars>
          <dgm:bulletEnabled val="1"/>
        </dgm:presLayoutVars>
      </dgm:prSet>
      <dgm:spPr>
        <a:prstGeom prst="ellipse">
          <a:avLst/>
        </a:prstGeom>
      </dgm:spPr>
    </dgm:pt>
    <dgm:pt modelId="{898FEFC1-4335-49C3-A7BB-23AB356B0266}" type="pres">
      <dgm:prSet presAssocID="{52F62057-12C4-407E-94CE-2B7C26BE590C}" presName="sibTrans" presStyleCnt="0"/>
      <dgm:spPr/>
    </dgm:pt>
    <dgm:pt modelId="{8873E2C7-8795-4434-B479-40BFAB40FC95}" type="pres">
      <dgm:prSet presAssocID="{21E668CB-75F9-43B9-B0E8-6CDEA395AA65}" presName="node" presStyleLbl="node1" presStyleIdx="1" presStyleCnt="10" custLinFactNeighborX="10099" custLinFactNeighborY="2156">
        <dgm:presLayoutVars>
          <dgm:bulletEnabled val="1"/>
        </dgm:presLayoutVars>
      </dgm:prSet>
      <dgm:spPr>
        <a:prstGeom prst="ellipse">
          <a:avLst/>
        </a:prstGeom>
      </dgm:spPr>
    </dgm:pt>
    <dgm:pt modelId="{56B174BA-0AD4-4AE8-A025-427006A6E067}" type="pres">
      <dgm:prSet presAssocID="{528FFC33-8579-4AB6-86F6-D07E0B752389}" presName="sibTrans" presStyleCnt="0"/>
      <dgm:spPr/>
    </dgm:pt>
    <dgm:pt modelId="{241F09CA-AB30-42C6-A3C2-DCE0E4CD23F5}" type="pres">
      <dgm:prSet presAssocID="{4586C42B-7F49-44EC-A917-3CDE2C2EB482}" presName="node" presStyleLbl="node1" presStyleIdx="2" presStyleCnt="10" custLinFactNeighborX="13321" custLinFactNeighborY="-11247">
        <dgm:presLayoutVars>
          <dgm:bulletEnabled val="1"/>
        </dgm:presLayoutVars>
      </dgm:prSet>
      <dgm:spPr>
        <a:prstGeom prst="ellipse">
          <a:avLst/>
        </a:prstGeom>
      </dgm:spPr>
    </dgm:pt>
    <dgm:pt modelId="{FE1B4646-8EDA-451E-BBE6-470BD62C2DE7}" type="pres">
      <dgm:prSet presAssocID="{BC6BF2B5-168F-438D-ADAB-701E78095F9B}" presName="sibTrans" presStyleCnt="0"/>
      <dgm:spPr/>
    </dgm:pt>
    <dgm:pt modelId="{AC123FF6-6ABD-4EA7-9BA6-173C6E5D67A3}" type="pres">
      <dgm:prSet presAssocID="{6861858C-1564-49A0-A1F7-CF2725C0B327}" presName="node" presStyleLbl="node1" presStyleIdx="3" presStyleCnt="10" custLinFactNeighborX="6911" custLinFactNeighborY="1764">
        <dgm:presLayoutVars>
          <dgm:bulletEnabled val="1"/>
        </dgm:presLayoutVars>
      </dgm:prSet>
      <dgm:spPr>
        <a:prstGeom prst="ellipse">
          <a:avLst/>
        </a:prstGeom>
      </dgm:spPr>
    </dgm:pt>
    <dgm:pt modelId="{8A241AF3-C736-4963-8A75-8F5DC4496686}" type="pres">
      <dgm:prSet presAssocID="{4726121F-42E8-43A0-BEF1-9A20FC149CE1}" presName="sibTrans" presStyleCnt="0"/>
      <dgm:spPr/>
    </dgm:pt>
    <dgm:pt modelId="{1F1699C3-D5C3-4E51-9CE8-5E82323780FE}" type="pres">
      <dgm:prSet presAssocID="{ED0E40D4-CA59-490D-9CE0-FB8B5E09AB17}" presName="node" presStyleLbl="node1" presStyleIdx="4" presStyleCnt="10" custLinFactNeighborX="-1780" custLinFactNeighborY="-2023">
        <dgm:presLayoutVars>
          <dgm:bulletEnabled val="1"/>
        </dgm:presLayoutVars>
      </dgm:prSet>
      <dgm:spPr>
        <a:prstGeom prst="ellipse">
          <a:avLst/>
        </a:prstGeom>
      </dgm:spPr>
    </dgm:pt>
    <dgm:pt modelId="{3940CA7E-0FC3-433B-A2B9-099D2599DE6C}" type="pres">
      <dgm:prSet presAssocID="{1D0CDFBA-A226-4F50-BB81-E34E3485DAD2}" presName="sibTrans" presStyleCnt="0"/>
      <dgm:spPr/>
    </dgm:pt>
    <dgm:pt modelId="{83D82C29-DD63-45D2-BF9F-AD175048DD67}" type="pres">
      <dgm:prSet presAssocID="{F2E65139-EADA-4EAD-91E2-9AD2B3F164B6}" presName="node" presStyleLbl="node1" presStyleIdx="5" presStyleCnt="10" custLinFactNeighborX="-1780" custLinFactNeighborY="-2114">
        <dgm:presLayoutVars>
          <dgm:bulletEnabled val="1"/>
        </dgm:presLayoutVars>
      </dgm:prSet>
      <dgm:spPr>
        <a:prstGeom prst="ellipse">
          <a:avLst/>
        </a:prstGeom>
      </dgm:spPr>
    </dgm:pt>
    <dgm:pt modelId="{4D7D23CC-879C-47F8-B8A0-0537032C052C}" type="pres">
      <dgm:prSet presAssocID="{5C51FA66-C8E4-41B8-8919-6D9F941676F7}" presName="sibTrans" presStyleCnt="0"/>
      <dgm:spPr/>
    </dgm:pt>
    <dgm:pt modelId="{2B78719D-6370-4178-AEB7-E54E8A6DCFD2}" type="pres">
      <dgm:prSet presAssocID="{46F960E8-FC37-47E8-9B0B-2FBCAF1C7CF5}" presName="node" presStyleLbl="node1" presStyleIdx="6" presStyleCnt="10" custLinFactNeighborX="-1780" custLinFactNeighborY="-2114">
        <dgm:presLayoutVars>
          <dgm:bulletEnabled val="1"/>
        </dgm:presLayoutVars>
      </dgm:prSet>
      <dgm:spPr>
        <a:prstGeom prst="ellipse">
          <a:avLst/>
        </a:prstGeom>
      </dgm:spPr>
    </dgm:pt>
    <dgm:pt modelId="{052BA495-1307-436D-AFC9-CBBDFA72D3AA}" type="pres">
      <dgm:prSet presAssocID="{E2283F7C-CB9B-473F-A2E9-42250ED1436F}" presName="sibTrans" presStyleCnt="0"/>
      <dgm:spPr/>
    </dgm:pt>
    <dgm:pt modelId="{7E2F2693-7F4C-4EF5-9BEE-B2F2C9FED746}" type="pres">
      <dgm:prSet presAssocID="{6ACEEA85-881E-414F-8907-725702D2D492}" presName="node" presStyleLbl="node1" presStyleIdx="7" presStyleCnt="10" custLinFactNeighborX="-1780" custLinFactNeighborY="-2114">
        <dgm:presLayoutVars>
          <dgm:bulletEnabled val="1"/>
        </dgm:presLayoutVars>
      </dgm:prSet>
      <dgm:spPr>
        <a:prstGeom prst="ellipse">
          <a:avLst/>
        </a:prstGeom>
      </dgm:spPr>
    </dgm:pt>
    <dgm:pt modelId="{A0009AF8-9C43-46D0-BDCA-74015875E948}" type="pres">
      <dgm:prSet presAssocID="{F5C298F0-5BE9-4C26-B16B-209FA68F4218}" presName="sibTrans" presStyleCnt="0"/>
      <dgm:spPr/>
    </dgm:pt>
    <dgm:pt modelId="{44C9B173-78A6-4EB9-8184-B779CEC4E8C0}" type="pres">
      <dgm:prSet presAssocID="{ED9DEED2-0D67-4A7E-8677-5C295AFDF0BB}" presName="node" presStyleLbl="node1" presStyleIdx="8" presStyleCnt="10" custLinFactNeighborX="-251" custLinFactNeighborY="-5791">
        <dgm:presLayoutVars>
          <dgm:bulletEnabled val="1"/>
        </dgm:presLayoutVars>
      </dgm:prSet>
      <dgm:spPr>
        <a:prstGeom prst="ellipse">
          <a:avLst/>
        </a:prstGeom>
      </dgm:spPr>
    </dgm:pt>
    <dgm:pt modelId="{8CB1E731-1560-4566-816E-0A0321DDD326}" type="pres">
      <dgm:prSet presAssocID="{6DA4876E-3946-4C01-88B8-B6CB24DC182E}" presName="sibTrans" presStyleCnt="0"/>
      <dgm:spPr/>
    </dgm:pt>
    <dgm:pt modelId="{9D01F788-6D2C-4F61-A411-32E29AA426E7}" type="pres">
      <dgm:prSet presAssocID="{4412E74C-DA28-4876-AA26-FD674EAC4FAF}" presName="node" presStyleLbl="node1" presStyleIdx="9" presStyleCnt="10" custScaleX="99648" custLinFactNeighborX="-1780" custLinFactNeighborY="-2362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8DFA8425-0405-4C99-9E02-F0C33A86D046}" srcId="{3E5611E9-97DF-4D33-AF51-A3DF2544A4BC}" destId="{ED0E40D4-CA59-490D-9CE0-FB8B5E09AB17}" srcOrd="4" destOrd="0" parTransId="{8957D047-0C94-4949-BC30-35801ADF2B1C}" sibTransId="{1D0CDFBA-A226-4F50-BB81-E34E3485DAD2}"/>
    <dgm:cxn modelId="{1897D827-6005-47E4-82E5-A3335191B91E}" type="presOf" srcId="{ED0E40D4-CA59-490D-9CE0-FB8B5E09AB17}" destId="{1F1699C3-D5C3-4E51-9CE8-5E82323780FE}" srcOrd="0" destOrd="0" presId="urn:microsoft.com/office/officeart/2005/8/layout/default"/>
    <dgm:cxn modelId="{A0695530-BCBA-4A11-9E6A-9CEA7AF40F5A}" type="presOf" srcId="{4412E74C-DA28-4876-AA26-FD674EAC4FAF}" destId="{9D01F788-6D2C-4F61-A411-32E29AA426E7}" srcOrd="0" destOrd="0" presId="urn:microsoft.com/office/officeart/2005/8/layout/default"/>
    <dgm:cxn modelId="{5BC54D3F-AEC7-4E08-88F8-09C07B75F779}" type="presOf" srcId="{6ACEEA85-881E-414F-8907-725702D2D492}" destId="{7E2F2693-7F4C-4EF5-9BEE-B2F2C9FED746}" srcOrd="0" destOrd="0" presId="urn:microsoft.com/office/officeart/2005/8/layout/default"/>
    <dgm:cxn modelId="{E50DBE60-3868-4D4D-9E16-1ACF36A9CD0B}" srcId="{3E5611E9-97DF-4D33-AF51-A3DF2544A4BC}" destId="{ED9DEED2-0D67-4A7E-8677-5C295AFDF0BB}" srcOrd="8" destOrd="0" parTransId="{737F8062-8B1D-4C01-BF87-A5CD484B8F55}" sibTransId="{6DA4876E-3946-4C01-88B8-B6CB24DC182E}"/>
    <dgm:cxn modelId="{8B69F067-D387-4AF1-9A33-251609250AFE}" type="presOf" srcId="{46F960E8-FC37-47E8-9B0B-2FBCAF1C7CF5}" destId="{2B78719D-6370-4178-AEB7-E54E8A6DCFD2}" srcOrd="0" destOrd="0" presId="urn:microsoft.com/office/officeart/2005/8/layout/default"/>
    <dgm:cxn modelId="{356BEF48-4B3C-42C3-9DB9-4308377FF405}" srcId="{3E5611E9-97DF-4D33-AF51-A3DF2544A4BC}" destId="{6861858C-1564-49A0-A1F7-CF2725C0B327}" srcOrd="3" destOrd="0" parTransId="{1B3553A4-951A-4C9C-B85B-3A8EAC48E7FE}" sibTransId="{4726121F-42E8-43A0-BEF1-9A20FC149CE1}"/>
    <dgm:cxn modelId="{916AA74C-FA7D-4136-8877-593FF7F1066E}" type="presOf" srcId="{2A0B428F-3FD9-47CF-BE94-D79886636DDC}" destId="{7701B316-C373-4C72-970C-7277183293F4}" srcOrd="0" destOrd="0" presId="urn:microsoft.com/office/officeart/2005/8/layout/default"/>
    <dgm:cxn modelId="{8F3B2955-8DDD-4513-93DB-97B6EC8687D6}" type="presOf" srcId="{3E5611E9-97DF-4D33-AF51-A3DF2544A4BC}" destId="{A27246BD-C0EF-43F6-BE17-0AC850373618}" srcOrd="0" destOrd="0" presId="urn:microsoft.com/office/officeart/2005/8/layout/default"/>
    <dgm:cxn modelId="{B524357F-BA02-40D0-8555-93DECF50B523}" srcId="{3E5611E9-97DF-4D33-AF51-A3DF2544A4BC}" destId="{2A0B428F-3FD9-47CF-BE94-D79886636DDC}" srcOrd="0" destOrd="0" parTransId="{0C06579A-BE27-4079-871F-FAF66F06280A}" sibTransId="{52F62057-12C4-407E-94CE-2B7C26BE590C}"/>
    <dgm:cxn modelId="{3F340586-F0D5-4593-9EA9-9F90BBF7CF8D}" srcId="{3E5611E9-97DF-4D33-AF51-A3DF2544A4BC}" destId="{46F960E8-FC37-47E8-9B0B-2FBCAF1C7CF5}" srcOrd="6" destOrd="0" parTransId="{38C8764E-78B9-47BD-9644-4CA1323E10AA}" sibTransId="{E2283F7C-CB9B-473F-A2E9-42250ED1436F}"/>
    <dgm:cxn modelId="{24BC648B-6A2E-4986-A565-90CFCD78BA18}" srcId="{3E5611E9-97DF-4D33-AF51-A3DF2544A4BC}" destId="{6ACEEA85-881E-414F-8907-725702D2D492}" srcOrd="7" destOrd="0" parTransId="{5CFC3457-7176-47AE-A6C4-EC77E01ADB80}" sibTransId="{F5C298F0-5BE9-4C26-B16B-209FA68F4218}"/>
    <dgm:cxn modelId="{09DF41A9-5E71-4ED5-AEC8-A0E4FF1C7482}" srcId="{3E5611E9-97DF-4D33-AF51-A3DF2544A4BC}" destId="{21E668CB-75F9-43B9-B0E8-6CDEA395AA65}" srcOrd="1" destOrd="0" parTransId="{B9AB806A-3E31-4015-9008-C6B475B782A3}" sibTransId="{528FFC33-8579-4AB6-86F6-D07E0B752389}"/>
    <dgm:cxn modelId="{3419A1AA-D33E-4323-A1AE-92E18094F920}" type="presOf" srcId="{F2E65139-EADA-4EAD-91E2-9AD2B3F164B6}" destId="{83D82C29-DD63-45D2-BF9F-AD175048DD67}" srcOrd="0" destOrd="0" presId="urn:microsoft.com/office/officeart/2005/8/layout/default"/>
    <dgm:cxn modelId="{C6D14BB2-3862-4454-A1AD-EEFEDD0C8D3E}" type="presOf" srcId="{4586C42B-7F49-44EC-A917-3CDE2C2EB482}" destId="{241F09CA-AB30-42C6-A3C2-DCE0E4CD23F5}" srcOrd="0" destOrd="0" presId="urn:microsoft.com/office/officeart/2005/8/layout/default"/>
    <dgm:cxn modelId="{654C86BF-137F-43E9-B48D-94690C4D7162}" type="presOf" srcId="{21E668CB-75F9-43B9-B0E8-6CDEA395AA65}" destId="{8873E2C7-8795-4434-B479-40BFAB40FC95}" srcOrd="0" destOrd="0" presId="urn:microsoft.com/office/officeart/2005/8/layout/default"/>
    <dgm:cxn modelId="{B8A475C2-F703-4662-89E5-D19DE7BE1ED6}" type="presOf" srcId="{ED9DEED2-0D67-4A7E-8677-5C295AFDF0BB}" destId="{44C9B173-78A6-4EB9-8184-B779CEC4E8C0}" srcOrd="0" destOrd="0" presId="urn:microsoft.com/office/officeart/2005/8/layout/default"/>
    <dgm:cxn modelId="{321877CE-658A-4717-B908-F24702F66D19}" srcId="{3E5611E9-97DF-4D33-AF51-A3DF2544A4BC}" destId="{4586C42B-7F49-44EC-A917-3CDE2C2EB482}" srcOrd="2" destOrd="0" parTransId="{783F5DE7-4CAD-4CC0-BB61-DB2778950587}" sibTransId="{BC6BF2B5-168F-438D-ADAB-701E78095F9B}"/>
    <dgm:cxn modelId="{579493D1-113D-49EB-B2AF-7D5831E9C8EC}" type="presOf" srcId="{6861858C-1564-49A0-A1F7-CF2725C0B327}" destId="{AC123FF6-6ABD-4EA7-9BA6-173C6E5D67A3}" srcOrd="0" destOrd="0" presId="urn:microsoft.com/office/officeart/2005/8/layout/default"/>
    <dgm:cxn modelId="{7C91D1E5-C27E-40E9-B821-F9B947F1BBFC}" srcId="{3E5611E9-97DF-4D33-AF51-A3DF2544A4BC}" destId="{F2E65139-EADA-4EAD-91E2-9AD2B3F164B6}" srcOrd="5" destOrd="0" parTransId="{0A80955D-79C9-4254-A2EB-3B668575DEB2}" sibTransId="{5C51FA66-C8E4-41B8-8919-6D9F941676F7}"/>
    <dgm:cxn modelId="{C567A6F3-1DA9-4077-B802-D35D6E1AE55D}" srcId="{3E5611E9-97DF-4D33-AF51-A3DF2544A4BC}" destId="{4412E74C-DA28-4876-AA26-FD674EAC4FAF}" srcOrd="9" destOrd="0" parTransId="{A25B6B0A-62A0-4329-A523-49DDB57760A2}" sibTransId="{8F3E797B-3B42-4814-8213-6670CF17342C}"/>
    <dgm:cxn modelId="{672E8554-DF11-4992-9400-CD37AAFC2DC4}" type="presParOf" srcId="{A27246BD-C0EF-43F6-BE17-0AC850373618}" destId="{7701B316-C373-4C72-970C-7277183293F4}" srcOrd="0" destOrd="0" presId="urn:microsoft.com/office/officeart/2005/8/layout/default"/>
    <dgm:cxn modelId="{60F3D098-BA9F-4EDF-AC51-CD56996F653D}" type="presParOf" srcId="{A27246BD-C0EF-43F6-BE17-0AC850373618}" destId="{898FEFC1-4335-49C3-A7BB-23AB356B0266}" srcOrd="1" destOrd="0" presId="urn:microsoft.com/office/officeart/2005/8/layout/default"/>
    <dgm:cxn modelId="{BE6F9866-32FF-498B-8B5A-F096610B367E}" type="presParOf" srcId="{A27246BD-C0EF-43F6-BE17-0AC850373618}" destId="{8873E2C7-8795-4434-B479-40BFAB40FC95}" srcOrd="2" destOrd="0" presId="urn:microsoft.com/office/officeart/2005/8/layout/default"/>
    <dgm:cxn modelId="{E1A35400-B0B9-4DB5-8EFA-171C2208D5CA}" type="presParOf" srcId="{A27246BD-C0EF-43F6-BE17-0AC850373618}" destId="{56B174BA-0AD4-4AE8-A025-427006A6E067}" srcOrd="3" destOrd="0" presId="urn:microsoft.com/office/officeart/2005/8/layout/default"/>
    <dgm:cxn modelId="{55FFB490-2DB4-41D6-BCF6-781B2C3D5135}" type="presParOf" srcId="{A27246BD-C0EF-43F6-BE17-0AC850373618}" destId="{241F09CA-AB30-42C6-A3C2-DCE0E4CD23F5}" srcOrd="4" destOrd="0" presId="urn:microsoft.com/office/officeart/2005/8/layout/default"/>
    <dgm:cxn modelId="{B5060F01-981C-4A58-BB93-37EF0C51FD59}" type="presParOf" srcId="{A27246BD-C0EF-43F6-BE17-0AC850373618}" destId="{FE1B4646-8EDA-451E-BBE6-470BD62C2DE7}" srcOrd="5" destOrd="0" presId="urn:microsoft.com/office/officeart/2005/8/layout/default"/>
    <dgm:cxn modelId="{7443DF51-5610-4FBD-B333-24B84C0B3DA7}" type="presParOf" srcId="{A27246BD-C0EF-43F6-BE17-0AC850373618}" destId="{AC123FF6-6ABD-4EA7-9BA6-173C6E5D67A3}" srcOrd="6" destOrd="0" presId="urn:microsoft.com/office/officeart/2005/8/layout/default"/>
    <dgm:cxn modelId="{7E34EB9F-116E-4B99-95FE-4DD63C2E6CCC}" type="presParOf" srcId="{A27246BD-C0EF-43F6-BE17-0AC850373618}" destId="{8A241AF3-C736-4963-8A75-8F5DC4496686}" srcOrd="7" destOrd="0" presId="urn:microsoft.com/office/officeart/2005/8/layout/default"/>
    <dgm:cxn modelId="{6DB5E516-CDCC-445F-926F-559DCFB1125E}" type="presParOf" srcId="{A27246BD-C0EF-43F6-BE17-0AC850373618}" destId="{1F1699C3-D5C3-4E51-9CE8-5E82323780FE}" srcOrd="8" destOrd="0" presId="urn:microsoft.com/office/officeart/2005/8/layout/default"/>
    <dgm:cxn modelId="{4FA38130-308A-45FC-AE55-73B01DE7C186}" type="presParOf" srcId="{A27246BD-C0EF-43F6-BE17-0AC850373618}" destId="{3940CA7E-0FC3-433B-A2B9-099D2599DE6C}" srcOrd="9" destOrd="0" presId="urn:microsoft.com/office/officeart/2005/8/layout/default"/>
    <dgm:cxn modelId="{CE4AB857-B6D9-4E4B-9CF4-98367FCCF3C5}" type="presParOf" srcId="{A27246BD-C0EF-43F6-BE17-0AC850373618}" destId="{83D82C29-DD63-45D2-BF9F-AD175048DD67}" srcOrd="10" destOrd="0" presId="urn:microsoft.com/office/officeart/2005/8/layout/default"/>
    <dgm:cxn modelId="{A97B46E8-A97E-466B-9631-C9D00BE903C4}" type="presParOf" srcId="{A27246BD-C0EF-43F6-BE17-0AC850373618}" destId="{4D7D23CC-879C-47F8-B8A0-0537032C052C}" srcOrd="11" destOrd="0" presId="urn:microsoft.com/office/officeart/2005/8/layout/default"/>
    <dgm:cxn modelId="{B59CB7A2-AA11-4D39-B1F2-57C4BEB8AC8F}" type="presParOf" srcId="{A27246BD-C0EF-43F6-BE17-0AC850373618}" destId="{2B78719D-6370-4178-AEB7-E54E8A6DCFD2}" srcOrd="12" destOrd="0" presId="urn:microsoft.com/office/officeart/2005/8/layout/default"/>
    <dgm:cxn modelId="{03BBD26A-1545-487F-88AA-A122BD9844E9}" type="presParOf" srcId="{A27246BD-C0EF-43F6-BE17-0AC850373618}" destId="{052BA495-1307-436D-AFC9-CBBDFA72D3AA}" srcOrd="13" destOrd="0" presId="urn:microsoft.com/office/officeart/2005/8/layout/default"/>
    <dgm:cxn modelId="{76C8BA6B-ECBA-43DA-B3DC-D6531B3B1D1D}" type="presParOf" srcId="{A27246BD-C0EF-43F6-BE17-0AC850373618}" destId="{7E2F2693-7F4C-4EF5-9BEE-B2F2C9FED746}" srcOrd="14" destOrd="0" presId="urn:microsoft.com/office/officeart/2005/8/layout/default"/>
    <dgm:cxn modelId="{A49A7F7E-7CDD-4189-9650-DE7D3A3B813D}" type="presParOf" srcId="{A27246BD-C0EF-43F6-BE17-0AC850373618}" destId="{A0009AF8-9C43-46D0-BDCA-74015875E948}" srcOrd="15" destOrd="0" presId="urn:microsoft.com/office/officeart/2005/8/layout/default"/>
    <dgm:cxn modelId="{7290B0B2-5A1C-425F-AB1B-7289F4E41F42}" type="presParOf" srcId="{A27246BD-C0EF-43F6-BE17-0AC850373618}" destId="{44C9B173-78A6-4EB9-8184-B779CEC4E8C0}" srcOrd="16" destOrd="0" presId="urn:microsoft.com/office/officeart/2005/8/layout/default"/>
    <dgm:cxn modelId="{68294A83-B71A-44B2-B53D-F5113EDBA5C0}" type="presParOf" srcId="{A27246BD-C0EF-43F6-BE17-0AC850373618}" destId="{8CB1E731-1560-4566-816E-0A0321DDD326}" srcOrd="17" destOrd="0" presId="urn:microsoft.com/office/officeart/2005/8/layout/default"/>
    <dgm:cxn modelId="{F6EEA641-DC9D-4AE3-92C4-4D737F6D2E34}" type="presParOf" srcId="{A27246BD-C0EF-43F6-BE17-0AC850373618}" destId="{9D01F788-6D2C-4F61-A411-32E29AA426E7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1B316-C373-4C72-970C-7277183293F4}">
      <dsp:nvSpPr>
        <dsp:cNvPr id="0" name=""/>
        <dsp:cNvSpPr/>
      </dsp:nvSpPr>
      <dsp:spPr>
        <a:xfrm>
          <a:off x="1096576" y="0"/>
          <a:ext cx="2366367" cy="1419820"/>
        </a:xfrm>
        <a:prstGeom prst="ellipse">
          <a:avLst/>
        </a:prstGeom>
        <a:solidFill>
          <a:srgbClr val="E8EF8D"/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400" kern="1200" dirty="0"/>
            <a:t>Filter</a:t>
          </a:r>
        </a:p>
      </dsp:txBody>
      <dsp:txXfrm>
        <a:off x="1443122" y="207928"/>
        <a:ext cx="1673275" cy="1003964"/>
      </dsp:txXfrm>
    </dsp:sp>
    <dsp:sp modelId="{8873E2C7-8795-4434-B479-40BFAB40FC95}">
      <dsp:nvSpPr>
        <dsp:cNvPr id="0" name=""/>
        <dsp:cNvSpPr/>
      </dsp:nvSpPr>
      <dsp:spPr>
        <a:xfrm>
          <a:off x="3850293" y="31524"/>
          <a:ext cx="2366367" cy="1419820"/>
        </a:xfrm>
        <a:prstGeom prst="ellipse">
          <a:avLst/>
        </a:prstGeom>
        <a:solidFill>
          <a:schemeClr val="tx1">
            <a:lumMod val="20000"/>
            <a:lumOff val="8000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400" kern="1200" dirty="0"/>
            <a:t>Cancel booking</a:t>
          </a:r>
        </a:p>
      </dsp:txBody>
      <dsp:txXfrm>
        <a:off x="4196839" y="239452"/>
        <a:ext cx="1673275" cy="1003964"/>
      </dsp:txXfrm>
    </dsp:sp>
    <dsp:sp modelId="{241F09CA-AB30-42C6-A3C2-DCE0E4CD23F5}">
      <dsp:nvSpPr>
        <dsp:cNvPr id="0" name=""/>
        <dsp:cNvSpPr/>
      </dsp:nvSpPr>
      <dsp:spPr>
        <a:xfrm>
          <a:off x="6529542" y="0"/>
          <a:ext cx="2366367" cy="1419820"/>
        </a:xfrm>
        <a:prstGeom prst="ellipse">
          <a:avLst/>
        </a:prstGeom>
        <a:solidFill>
          <a:schemeClr val="tx1">
            <a:lumMod val="7500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400" kern="1200" dirty="0">
              <a:solidFill>
                <a:schemeClr val="tx2"/>
              </a:solidFill>
            </a:rPr>
            <a:t>Register</a:t>
          </a:r>
        </a:p>
      </dsp:txBody>
      <dsp:txXfrm>
        <a:off x="6876088" y="207928"/>
        <a:ext cx="1673275" cy="1003964"/>
      </dsp:txXfrm>
    </dsp:sp>
    <dsp:sp modelId="{AC123FF6-6ABD-4EA7-9BA6-173C6E5D67A3}">
      <dsp:nvSpPr>
        <dsp:cNvPr id="0" name=""/>
        <dsp:cNvSpPr/>
      </dsp:nvSpPr>
      <dsp:spPr>
        <a:xfrm>
          <a:off x="8980861" y="25958"/>
          <a:ext cx="2366367" cy="1419820"/>
        </a:xfrm>
        <a:prstGeom prst="ellipse">
          <a:avLst/>
        </a:prstGeom>
        <a:solidFill>
          <a:schemeClr val="tx1">
            <a:lumMod val="60000"/>
            <a:lumOff val="4000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400" kern="1200" dirty="0"/>
            <a:t>Log in</a:t>
          </a:r>
        </a:p>
      </dsp:txBody>
      <dsp:txXfrm>
        <a:off x="9327407" y="233886"/>
        <a:ext cx="1673275" cy="1003964"/>
      </dsp:txXfrm>
    </dsp:sp>
    <dsp:sp modelId="{1F1699C3-D5C3-4E51-9CE8-5E82323780FE}">
      <dsp:nvSpPr>
        <dsp:cNvPr id="0" name=""/>
        <dsp:cNvSpPr/>
      </dsp:nvSpPr>
      <dsp:spPr>
        <a:xfrm>
          <a:off x="966189" y="1628646"/>
          <a:ext cx="2366367" cy="1419820"/>
        </a:xfrm>
        <a:prstGeom prst="ellipse">
          <a:avLst/>
        </a:prstGeom>
        <a:solidFill>
          <a:schemeClr val="tx1">
            <a:lumMod val="60000"/>
            <a:lumOff val="4000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400" kern="1200" dirty="0"/>
            <a:t>Available Seats</a:t>
          </a:r>
        </a:p>
      </dsp:txBody>
      <dsp:txXfrm>
        <a:off x="1312735" y="1836574"/>
        <a:ext cx="1673275" cy="1003964"/>
      </dsp:txXfrm>
    </dsp:sp>
    <dsp:sp modelId="{83D82C29-DD63-45D2-BF9F-AD175048DD67}">
      <dsp:nvSpPr>
        <dsp:cNvPr id="0" name=""/>
        <dsp:cNvSpPr/>
      </dsp:nvSpPr>
      <dsp:spPr>
        <a:xfrm>
          <a:off x="3569193" y="1627354"/>
          <a:ext cx="2366367" cy="1419820"/>
        </a:xfrm>
        <a:prstGeom prst="ellipse">
          <a:avLst/>
        </a:prstGeom>
        <a:solidFill>
          <a:schemeClr val="tx1">
            <a:lumMod val="7500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400" kern="1200" dirty="0">
              <a:solidFill>
                <a:schemeClr val="tx2"/>
              </a:solidFill>
            </a:rPr>
            <a:t>Detailed View</a:t>
          </a:r>
        </a:p>
      </dsp:txBody>
      <dsp:txXfrm>
        <a:off x="3915739" y="1835282"/>
        <a:ext cx="1673275" cy="1003964"/>
      </dsp:txXfrm>
    </dsp:sp>
    <dsp:sp modelId="{2B78719D-6370-4178-AEB7-E54E8A6DCFD2}">
      <dsp:nvSpPr>
        <dsp:cNvPr id="0" name=""/>
        <dsp:cNvSpPr/>
      </dsp:nvSpPr>
      <dsp:spPr>
        <a:xfrm>
          <a:off x="6172197" y="1627354"/>
          <a:ext cx="2366367" cy="1419820"/>
        </a:xfrm>
        <a:prstGeom prst="ellipse">
          <a:avLst/>
        </a:prstGeom>
        <a:solidFill>
          <a:schemeClr val="tx1">
            <a:lumMod val="20000"/>
            <a:lumOff val="8000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200" kern="1200" dirty="0"/>
            <a:t>Confirmation</a:t>
          </a:r>
        </a:p>
      </dsp:txBody>
      <dsp:txXfrm>
        <a:off x="6518743" y="1835282"/>
        <a:ext cx="1673275" cy="1003964"/>
      </dsp:txXfrm>
    </dsp:sp>
    <dsp:sp modelId="{7E2F2693-7F4C-4EF5-9BEE-B2F2C9FED746}">
      <dsp:nvSpPr>
        <dsp:cNvPr id="0" name=""/>
        <dsp:cNvSpPr/>
      </dsp:nvSpPr>
      <dsp:spPr>
        <a:xfrm>
          <a:off x="8775200" y="1627354"/>
          <a:ext cx="2366367" cy="1419820"/>
        </a:xfrm>
        <a:prstGeom prst="ellipse">
          <a:avLst/>
        </a:prstGeom>
        <a:solidFill>
          <a:srgbClr val="E8EF8D"/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400" kern="1200" dirty="0"/>
            <a:t>Ticket booking</a:t>
          </a:r>
        </a:p>
      </dsp:txBody>
      <dsp:txXfrm>
        <a:off x="9121746" y="1835282"/>
        <a:ext cx="1673275" cy="1003964"/>
      </dsp:txXfrm>
    </dsp:sp>
    <dsp:sp modelId="{44C9B173-78A6-4EB9-8184-B779CEC4E8C0}">
      <dsp:nvSpPr>
        <dsp:cNvPr id="0" name=""/>
        <dsp:cNvSpPr/>
      </dsp:nvSpPr>
      <dsp:spPr>
        <a:xfrm>
          <a:off x="3609539" y="3231605"/>
          <a:ext cx="2366367" cy="1419820"/>
        </a:xfrm>
        <a:prstGeom prst="ellipse">
          <a:avLst/>
        </a:prstGeom>
        <a:solidFill>
          <a:schemeClr val="tx1">
            <a:lumMod val="20000"/>
            <a:lumOff val="8000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400" kern="1200" dirty="0"/>
            <a:t>Show</a:t>
          </a:r>
          <a:r>
            <a:rPr lang="sv-SE" sz="2400" kern="1200" baseline="0" dirty="0"/>
            <a:t> </a:t>
          </a:r>
          <a:r>
            <a:rPr lang="sv-SE" sz="2400" kern="1200" baseline="0" dirty="0" err="1"/>
            <a:t>price</a:t>
          </a:r>
          <a:endParaRPr lang="sv-SE" sz="2400" kern="1200" dirty="0"/>
        </a:p>
      </dsp:txBody>
      <dsp:txXfrm>
        <a:off x="3956085" y="3439533"/>
        <a:ext cx="1673275" cy="1003964"/>
      </dsp:txXfrm>
    </dsp:sp>
    <dsp:sp modelId="{9D01F788-6D2C-4F61-A411-32E29AA426E7}">
      <dsp:nvSpPr>
        <dsp:cNvPr id="0" name=""/>
        <dsp:cNvSpPr/>
      </dsp:nvSpPr>
      <dsp:spPr>
        <a:xfrm>
          <a:off x="6176361" y="3280290"/>
          <a:ext cx="2358037" cy="1419820"/>
        </a:xfrm>
        <a:prstGeom prst="ellipse">
          <a:avLst/>
        </a:prstGeom>
        <a:solidFill>
          <a:srgbClr val="E8EF8D"/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400" kern="1200" dirty="0"/>
            <a:t>Search</a:t>
          </a:r>
        </a:p>
      </dsp:txBody>
      <dsp:txXfrm>
        <a:off x="6521688" y="3488218"/>
        <a:ext cx="1667383" cy="1003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166D-EC36-462B-AA0F-6FED1C4C1190}" type="datetimeFigureOut">
              <a:rPr lang="sv-SE" smtClean="0"/>
              <a:t>2024-02-07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0081-0306-4682-8E06-C70DEB2F9A5C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81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166D-EC36-462B-AA0F-6FED1C4C1190}" type="datetimeFigureOut">
              <a:rPr lang="sv-SE" smtClean="0"/>
              <a:t>2024-02-07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0081-0306-4682-8E06-C70DEB2F9A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83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166D-EC36-462B-AA0F-6FED1C4C1190}" type="datetimeFigureOut">
              <a:rPr lang="sv-SE" smtClean="0"/>
              <a:t>2024-02-07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0081-0306-4682-8E06-C70DEB2F9A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623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166D-EC36-462B-AA0F-6FED1C4C1190}" type="datetimeFigureOut">
              <a:rPr lang="sv-SE" smtClean="0"/>
              <a:t>2024-02-07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0081-0306-4682-8E06-C70DEB2F9A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62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166D-EC36-462B-AA0F-6FED1C4C1190}" type="datetimeFigureOut">
              <a:rPr lang="sv-SE" smtClean="0"/>
              <a:t>2024-02-07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0081-0306-4682-8E06-C70DEB2F9A5C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54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166D-EC36-462B-AA0F-6FED1C4C1190}" type="datetimeFigureOut">
              <a:rPr lang="sv-SE" smtClean="0"/>
              <a:t>2024-02-07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0081-0306-4682-8E06-C70DEB2F9A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672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166D-EC36-462B-AA0F-6FED1C4C1190}" type="datetimeFigureOut">
              <a:rPr lang="sv-SE" smtClean="0"/>
              <a:t>2024-02-07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0081-0306-4682-8E06-C70DEB2F9A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014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166D-EC36-462B-AA0F-6FED1C4C1190}" type="datetimeFigureOut">
              <a:rPr lang="sv-SE" smtClean="0"/>
              <a:t>2024-02-07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0081-0306-4682-8E06-C70DEB2F9A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196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166D-EC36-462B-AA0F-6FED1C4C1190}" type="datetimeFigureOut">
              <a:rPr lang="sv-SE" smtClean="0"/>
              <a:t>2024-02-07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0081-0306-4682-8E06-C70DEB2F9A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076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04166D-EC36-462B-AA0F-6FED1C4C1190}" type="datetimeFigureOut">
              <a:rPr lang="sv-SE" smtClean="0"/>
              <a:t>2024-02-07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FE0081-0306-4682-8E06-C70DEB2F9A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782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04166D-EC36-462B-AA0F-6FED1C4C1190}" type="datetimeFigureOut">
              <a:rPr lang="sv-SE" smtClean="0"/>
              <a:t>2024-02-07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FE0081-0306-4682-8E06-C70DEB2F9A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024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rgbClr val="FFFF6D"/>
            </a:gs>
            <a:gs pos="65000">
              <a:schemeClr val="accent3">
                <a:lumMod val="96000"/>
                <a:lumOff val="4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04166D-EC36-462B-AA0F-6FED1C4C1190}" type="datetimeFigureOut">
              <a:rPr lang="sv-SE" smtClean="0"/>
              <a:t>2024-02-07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FE0081-0306-4682-8E06-C70DEB2F9A5C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294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D9B8B7-011C-600C-71E4-6A2B7D483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>
                <a:solidFill>
                  <a:schemeClr val="bg1"/>
                </a:solidFill>
                <a:latin typeface="Berlin Sans FB" panose="020E0602020502020306" pitchFamily="34" charset="0"/>
              </a:rPr>
              <a:t>Filmvisarna- Grupp 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03AE0E0-CDB9-7CD1-C417-F74FE1220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Kira, Alexandra, Kim, Samuel, Charlotte och Annelie</a:t>
            </a:r>
          </a:p>
        </p:txBody>
      </p:sp>
    </p:spTree>
    <p:extLst>
      <p:ext uri="{BB962C8B-B14F-4D97-AF65-F5344CB8AC3E}">
        <p14:creationId xmlns:p14="http://schemas.microsoft.com/office/powerpoint/2010/main" val="1459779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356EDC-BBD4-F12F-0DCA-163B60AB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5" y="574616"/>
            <a:ext cx="3602182" cy="1450757"/>
          </a:xfrm>
        </p:spPr>
        <p:txBody>
          <a:bodyPr/>
          <a:lstStyle/>
          <a:p>
            <a:pPr algn="r"/>
            <a:r>
              <a:rPr lang="sv-SE" dirty="0">
                <a:solidFill>
                  <a:schemeClr val="bg1"/>
                </a:solidFill>
                <a:latin typeface="Berlin Sans FB" panose="020E0602020502020306" pitchFamily="34" charset="0"/>
              </a:rPr>
              <a:t>Vår uppstart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4DAFC8BE-D516-0CC8-A641-374E2CA22B98}"/>
              </a:ext>
            </a:extLst>
          </p:cNvPr>
          <p:cNvSpPr txBox="1"/>
          <p:nvPr/>
        </p:nvSpPr>
        <p:spPr>
          <a:xfrm>
            <a:off x="3805382" y="2355830"/>
            <a:ext cx="1208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400" dirty="0">
                <a:solidFill>
                  <a:schemeClr val="bg1"/>
                </a:solidFill>
              </a:rPr>
              <a:t>Github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961511C4-7364-3875-7769-24E6A6C52E06}"/>
              </a:ext>
            </a:extLst>
          </p:cNvPr>
          <p:cNvSpPr txBox="1"/>
          <p:nvPr/>
        </p:nvSpPr>
        <p:spPr>
          <a:xfrm>
            <a:off x="4037629" y="2900040"/>
            <a:ext cx="95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400" dirty="0">
                <a:solidFill>
                  <a:schemeClr val="bg1"/>
                </a:solidFill>
              </a:rPr>
              <a:t>Trello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4A6AE4C6-F000-8DEC-6F78-588B0B6604D8}"/>
              </a:ext>
            </a:extLst>
          </p:cNvPr>
          <p:cNvSpPr txBox="1"/>
          <p:nvPr/>
        </p:nvSpPr>
        <p:spPr>
          <a:xfrm>
            <a:off x="2914072" y="3478408"/>
            <a:ext cx="20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400" dirty="0">
                <a:solidFill>
                  <a:schemeClr val="bg1"/>
                </a:solidFill>
              </a:rPr>
              <a:t>Userscenarios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A87BD9F2-4DF5-B458-271E-4C6004A86A2A}"/>
              </a:ext>
            </a:extLst>
          </p:cNvPr>
          <p:cNvSpPr txBox="1"/>
          <p:nvPr/>
        </p:nvSpPr>
        <p:spPr>
          <a:xfrm>
            <a:off x="2973442" y="4642484"/>
            <a:ext cx="202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400" dirty="0">
                <a:solidFill>
                  <a:schemeClr val="bg1"/>
                </a:solidFill>
              </a:rPr>
              <a:t>Egna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sz="2400" dirty="0">
                <a:solidFill>
                  <a:schemeClr val="bg1"/>
                </a:solidFill>
              </a:rPr>
              <a:t>branches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4FF0F565-1382-6F8B-ED14-1D1466CD56E5}"/>
              </a:ext>
            </a:extLst>
          </p:cNvPr>
          <p:cNvSpPr txBox="1"/>
          <p:nvPr/>
        </p:nvSpPr>
        <p:spPr>
          <a:xfrm>
            <a:off x="2187682" y="5266842"/>
            <a:ext cx="282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400" dirty="0">
                <a:solidFill>
                  <a:schemeClr val="bg1"/>
                </a:solidFill>
              </a:rPr>
              <a:t>Eget arbete i cypress</a:t>
            </a: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3DBE0B4F-12CA-5D4A-2383-B8A7F7066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14"/>
          <a:stretch/>
        </p:blipFill>
        <p:spPr>
          <a:xfrm>
            <a:off x="5742281" y="819094"/>
            <a:ext cx="2305372" cy="50852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8CB52581-C4C0-5A53-57A0-50EEFA083682}"/>
              </a:ext>
            </a:extLst>
          </p:cNvPr>
          <p:cNvSpPr txBox="1"/>
          <p:nvPr/>
        </p:nvSpPr>
        <p:spPr>
          <a:xfrm>
            <a:off x="3371273" y="4056776"/>
            <a:ext cx="161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400" dirty="0">
                <a:solidFill>
                  <a:schemeClr val="bg1"/>
                </a:solidFill>
              </a:rPr>
              <a:t>Uppdelning</a:t>
            </a:r>
          </a:p>
        </p:txBody>
      </p:sp>
      <p:pic>
        <p:nvPicPr>
          <p:cNvPr id="13" name="Bildobjekt 12">
            <a:extLst>
              <a:ext uri="{FF2B5EF4-FFF2-40B4-BE49-F238E27FC236}">
                <a16:creationId xmlns:a16="http://schemas.microsoft.com/office/drawing/2014/main" id="{EDAF7E6E-2FBE-410F-60F5-08683AD0E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781" y="280240"/>
            <a:ext cx="2279954" cy="60719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7496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CC976E-F4D8-BF2B-0C9A-76AC06A2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312925"/>
            <a:ext cx="10058400" cy="1450757"/>
          </a:xfrm>
        </p:spPr>
        <p:txBody>
          <a:bodyPr/>
          <a:lstStyle/>
          <a:p>
            <a:r>
              <a:rPr lang="sv-SE" dirty="0">
                <a:solidFill>
                  <a:schemeClr val="bg1"/>
                </a:solidFill>
                <a:latin typeface="Berlin Sans FB" panose="020E0602020502020306" pitchFamily="34" charset="0"/>
              </a:rPr>
              <a:t>Hur har vi arbetat med projektet?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B498178A-C2DF-1439-4FDB-EA1CD2E14B15}"/>
              </a:ext>
            </a:extLst>
          </p:cNvPr>
          <p:cNvSpPr txBox="1"/>
          <p:nvPr/>
        </p:nvSpPr>
        <p:spPr>
          <a:xfrm>
            <a:off x="1168400" y="2264831"/>
            <a:ext cx="910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Dagliga möten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5D7B9BAC-DF08-F3FD-751E-DC6FE3B8F790}"/>
              </a:ext>
            </a:extLst>
          </p:cNvPr>
          <p:cNvSpPr txBox="1"/>
          <p:nvPr/>
        </p:nvSpPr>
        <p:spPr>
          <a:xfrm>
            <a:off x="1168400" y="2967335"/>
            <a:ext cx="530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Kontinuerlig kontakt via chatt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362E1C7F-1D13-E1B8-F9E0-897E1F923BB7}"/>
              </a:ext>
            </a:extLst>
          </p:cNvPr>
          <p:cNvSpPr txBox="1"/>
          <p:nvPr/>
        </p:nvSpPr>
        <p:spPr>
          <a:xfrm>
            <a:off x="1168400" y="3689311"/>
            <a:ext cx="837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Var och en valde en eller flera features och jobbade enskilt 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A84C4AD9-0FD2-37B3-3748-1172A0016AFF}"/>
              </a:ext>
            </a:extLst>
          </p:cNvPr>
          <p:cNvSpPr txBox="1"/>
          <p:nvPr/>
        </p:nvSpPr>
        <p:spPr>
          <a:xfrm>
            <a:off x="1168400" y="4411287"/>
            <a:ext cx="511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Hjälpt varandra</a:t>
            </a:r>
          </a:p>
        </p:txBody>
      </p:sp>
    </p:spTree>
    <p:extLst>
      <p:ext uri="{BB962C8B-B14F-4D97-AF65-F5344CB8AC3E}">
        <p14:creationId xmlns:p14="http://schemas.microsoft.com/office/powerpoint/2010/main" val="39070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ubrik 7">
            <a:extLst>
              <a:ext uri="{FF2B5EF4-FFF2-40B4-BE49-F238E27FC236}">
                <a16:creationId xmlns:a16="http://schemas.microsoft.com/office/drawing/2014/main" id="{73D9E33D-FD2E-8413-68E4-B5748F84DB2D}"/>
              </a:ext>
            </a:extLst>
          </p:cNvPr>
          <p:cNvSpPr txBox="1">
            <a:spLocks/>
          </p:cNvSpPr>
          <p:nvPr/>
        </p:nvSpPr>
        <p:spPr>
          <a:xfrm>
            <a:off x="2184400" y="330500"/>
            <a:ext cx="7823199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>
                <a:solidFill>
                  <a:schemeClr val="bg1"/>
                </a:solidFill>
                <a:latin typeface="Berlin Sans FB" panose="020E0602020502020306" pitchFamily="34" charset="0"/>
              </a:rPr>
              <a:t>Vad har varit bra eller enkelt?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066A4083-1C7B-FB73-F50C-5D808ACB8CBB}"/>
              </a:ext>
            </a:extLst>
          </p:cNvPr>
          <p:cNvSpPr txBox="1"/>
          <p:nvPr/>
        </p:nvSpPr>
        <p:spPr>
          <a:xfrm>
            <a:off x="3315856" y="1978761"/>
            <a:ext cx="125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Cypress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86224F88-2E0A-FBCA-7AAE-D437A0F99270}"/>
              </a:ext>
            </a:extLst>
          </p:cNvPr>
          <p:cNvSpPr txBox="1"/>
          <p:nvPr/>
        </p:nvSpPr>
        <p:spPr>
          <a:xfrm>
            <a:off x="3315856" y="2649267"/>
            <a:ext cx="988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Trello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C9768291-4E92-FCAD-85BE-375CBCC02A58}"/>
              </a:ext>
            </a:extLst>
          </p:cNvPr>
          <p:cNvSpPr txBox="1"/>
          <p:nvPr/>
        </p:nvSpPr>
        <p:spPr>
          <a:xfrm>
            <a:off x="3315856" y="3319795"/>
            <a:ext cx="219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Alla tar ansvar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5CB41509-C4DD-30D8-3BCA-601F8C54D8F7}"/>
              </a:ext>
            </a:extLst>
          </p:cNvPr>
          <p:cNvSpPr txBox="1"/>
          <p:nvPr/>
        </p:nvSpPr>
        <p:spPr>
          <a:xfrm>
            <a:off x="3283529" y="3928776"/>
            <a:ext cx="257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Kommunikation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CDE3EC47-5D5E-C11F-DC17-A2683C83F1C4}"/>
              </a:ext>
            </a:extLst>
          </p:cNvPr>
          <p:cNvSpPr txBox="1"/>
          <p:nvPr/>
        </p:nvSpPr>
        <p:spPr>
          <a:xfrm>
            <a:off x="3315856" y="4587945"/>
            <a:ext cx="241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Engagemang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AE8B95AB-A225-01B7-AAAD-8C5C9A93DC12}"/>
              </a:ext>
            </a:extLst>
          </p:cNvPr>
          <p:cNvSpPr txBox="1"/>
          <p:nvPr/>
        </p:nvSpPr>
        <p:spPr>
          <a:xfrm>
            <a:off x="3315856" y="5268547"/>
            <a:ext cx="198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Fin hemsida</a:t>
            </a:r>
          </a:p>
        </p:txBody>
      </p:sp>
    </p:spTree>
    <p:extLst>
      <p:ext uri="{BB962C8B-B14F-4D97-AF65-F5344CB8AC3E}">
        <p14:creationId xmlns:p14="http://schemas.microsoft.com/office/powerpoint/2010/main" val="1140349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>
            <a:extLst>
              <a:ext uri="{FF2B5EF4-FFF2-40B4-BE49-F238E27FC236}">
                <a16:creationId xmlns:a16="http://schemas.microsoft.com/office/drawing/2014/main" id="{4C23B6E6-2F04-F66A-0E49-B77A374526CB}"/>
              </a:ext>
            </a:extLst>
          </p:cNvPr>
          <p:cNvSpPr txBox="1">
            <a:spLocks/>
          </p:cNvSpPr>
          <p:nvPr/>
        </p:nvSpPr>
        <p:spPr>
          <a:xfrm>
            <a:off x="1432325" y="383781"/>
            <a:ext cx="927007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>
                <a:solidFill>
                  <a:schemeClr val="bg1"/>
                </a:solidFill>
                <a:latin typeface="Berlin Sans FB" panose="020E0602020502020306" pitchFamily="34" charset="0"/>
              </a:rPr>
              <a:t>Vad har varit mindre bra eller svårt?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A3278BC5-DB8E-8FE4-BA06-BC50396B6C56}"/>
              </a:ext>
            </a:extLst>
          </p:cNvPr>
          <p:cNvSpPr txBox="1"/>
          <p:nvPr/>
        </p:nvSpPr>
        <p:spPr>
          <a:xfrm>
            <a:off x="2419925" y="2121900"/>
            <a:ext cx="367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Sammanfoga hela gruppen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348A557A-F620-ACE4-A5F0-4917CAFDCD72}"/>
              </a:ext>
            </a:extLst>
          </p:cNvPr>
          <p:cNvSpPr txBox="1"/>
          <p:nvPr/>
        </p:nvSpPr>
        <p:spPr>
          <a:xfrm>
            <a:off x="2406062" y="3236656"/>
            <a:ext cx="2152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Hitta scenarion  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8EEB7CE-47EF-8FFB-0E7F-322F6A4A80D0}"/>
              </a:ext>
            </a:extLst>
          </p:cNvPr>
          <p:cNvSpPr txBox="1"/>
          <p:nvPr/>
        </p:nvSpPr>
        <p:spPr>
          <a:xfrm>
            <a:off x="2406062" y="2706130"/>
            <a:ext cx="134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Ta beslut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D717B04-7DA5-766A-5D95-1FFD0C492A6F}"/>
              </a:ext>
            </a:extLst>
          </p:cNvPr>
          <p:cNvSpPr txBox="1"/>
          <p:nvPr/>
        </p:nvSpPr>
        <p:spPr>
          <a:xfrm>
            <a:off x="2406062" y="3849424"/>
            <a:ext cx="5481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Att hitta det man söker efter på cypress.io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352D8DB8-654E-4BAB-9F02-4CBE2E1E8DFE}"/>
              </a:ext>
            </a:extLst>
          </p:cNvPr>
          <p:cNvSpPr txBox="1"/>
          <p:nvPr/>
        </p:nvSpPr>
        <p:spPr>
          <a:xfrm>
            <a:off x="2406062" y="4462193"/>
            <a:ext cx="4043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Att skapa kortfattade scenarion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3E8995CC-7485-4A91-510A-A69CD20A4477}"/>
              </a:ext>
            </a:extLst>
          </p:cNvPr>
          <p:cNvSpPr txBox="1"/>
          <p:nvPr/>
        </p:nvSpPr>
        <p:spPr>
          <a:xfrm>
            <a:off x="2406062" y="5046423"/>
            <a:ext cx="2152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Vad är relevant</a:t>
            </a:r>
          </a:p>
          <a:p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0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FFF6D"/>
            </a:gs>
            <a:gs pos="66000">
              <a:schemeClr val="accent3">
                <a:lumMod val="96000"/>
                <a:lumOff val="4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8FACDA-02F6-C94C-D7AE-5464EBBE8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1DD92C8-457C-C855-F1D6-8E58BE62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943" y="406213"/>
            <a:ext cx="5266113" cy="1235362"/>
          </a:xfrm>
        </p:spPr>
        <p:txBody>
          <a:bodyPr>
            <a:normAutofit fontScale="90000"/>
          </a:bodyPr>
          <a:lstStyle/>
          <a:p>
            <a:r>
              <a:rPr lang="sv-SE">
                <a:solidFill>
                  <a:schemeClr val="bg1"/>
                </a:solidFill>
                <a:latin typeface="Berlin Sans FB" panose="020E0602020502020306" pitchFamily="34" charset="0"/>
              </a:rPr>
              <a:t>Features vi har testat:</a:t>
            </a:r>
            <a:endParaRPr lang="sv-SE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DD77786-B422-2D77-6CF7-F6E2D25677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5450678"/>
              </p:ext>
            </p:extLst>
          </p:nvPr>
        </p:nvGraphicFramePr>
        <p:xfrm>
          <a:off x="0" y="1800355"/>
          <a:ext cx="12192000" cy="473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3847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701B316-C373-4C72-970C-7277183293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7701B316-C373-4C72-970C-7277183293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873E2C7-8795-4434-B479-40BFAB40F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8873E2C7-8795-4434-B479-40BFAB40F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41F09CA-AB30-42C6-A3C2-DCE0E4CD23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241F09CA-AB30-42C6-A3C2-DCE0E4CD23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C123FF6-6ABD-4EA7-9BA6-173C6E5D6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AC123FF6-6ABD-4EA7-9BA6-173C6E5D67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1699C3-D5C3-4E51-9CE8-5E82323780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1F1699C3-D5C3-4E51-9CE8-5E82323780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3D82C29-DD63-45D2-BF9F-AD175048D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83D82C29-DD63-45D2-BF9F-AD175048DD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78719D-6370-4178-AEB7-E54E8A6DCF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graphicEl>
                                              <a:dgm id="{2B78719D-6370-4178-AEB7-E54E8A6DCF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E2F2693-7F4C-4EF5-9BEE-B2F2C9FED7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graphicEl>
                                              <a:dgm id="{7E2F2693-7F4C-4EF5-9BEE-B2F2C9FED7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4C9B173-78A6-4EB9-8184-B779CEC4E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graphicEl>
                                              <a:dgm id="{44C9B173-78A6-4EB9-8184-B779CEC4E8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D01F788-6D2C-4F61-A411-32E29AA42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graphicEl>
                                              <a:dgm id="{9D01F788-6D2C-4F61-A411-32E29AA426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28A8CB-802C-D48C-6D38-5E7B2960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538" y="1978243"/>
            <a:ext cx="3302924" cy="1450757"/>
          </a:xfrm>
        </p:spPr>
        <p:txBody>
          <a:bodyPr>
            <a:noAutofit/>
          </a:bodyPr>
          <a:lstStyle/>
          <a:p>
            <a:r>
              <a:rPr lang="sv-SE" sz="8800" dirty="0">
                <a:solidFill>
                  <a:schemeClr val="bg1"/>
                </a:solidFill>
                <a:latin typeface="Berlin Sans FB" panose="020E0602020502020306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89183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Återblick">
  <a:themeElements>
    <a:clrScheme name="Anpassat 1">
      <a:dk1>
        <a:sysClr val="windowText" lastClr="000000"/>
      </a:dk1>
      <a:lt1>
        <a:srgbClr val="28C4CC"/>
      </a:lt1>
      <a:dk2>
        <a:srgbClr val="344068"/>
      </a:dk2>
      <a:lt2>
        <a:srgbClr val="D9E0E6"/>
      </a:lt2>
      <a:accent1>
        <a:srgbClr val="FCAE3B"/>
      </a:accent1>
      <a:accent2>
        <a:srgbClr val="79DFE4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Åter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Åter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2912</TotalTime>
  <Words>122</Words>
  <Application>Microsoft Office PowerPoint</Application>
  <PresentationFormat>Bredbild</PresentationFormat>
  <Paragraphs>40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Berlin Sans FB</vt:lpstr>
      <vt:lpstr>Calibri</vt:lpstr>
      <vt:lpstr>Calibri Light</vt:lpstr>
      <vt:lpstr>Återblick</vt:lpstr>
      <vt:lpstr>Filmvisarna- Grupp 1</vt:lpstr>
      <vt:lpstr>Vår uppstart</vt:lpstr>
      <vt:lpstr>Hur har vi arbetat med projektet?</vt:lpstr>
      <vt:lpstr>PowerPoint-presentation</vt:lpstr>
      <vt:lpstr>PowerPoint-presentation</vt:lpstr>
      <vt:lpstr>Features vi har testat: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Filmvisarna- Grupp 1</dc:title>
  <dc:creator>Annelie Lindén</dc:creator>
  <cp:lastModifiedBy>Annelie Lindén</cp:lastModifiedBy>
  <cp:revision>2</cp:revision>
  <dcterms:created xsi:type="dcterms:W3CDTF">2024-02-07T08:44:25Z</dcterms:created>
  <dcterms:modified xsi:type="dcterms:W3CDTF">2024-02-09T09:16:58Z</dcterms:modified>
</cp:coreProperties>
</file>