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1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3582B-E33E-4B5B-9E2C-84DACBA29617}" v="840" dt="2022-05-11T13:23:04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6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1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2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5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7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9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9F83B12-1111-E451-DCD8-A580B7BDB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0" r="13724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6912" y="3863697"/>
            <a:ext cx="6029936" cy="91111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Proiect realizat de 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Gâta Alexandra Denisa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589" y="1828800"/>
            <a:ext cx="6378259" cy="202794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Proiect Final: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Produse de pe Ebay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34305-7098-80D5-CD11-267ABA62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Procesul de automatizare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Freeform: Shape 12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FB63-1F47-BDAA-45FC-B370DE33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Robotul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primi</a:t>
            </a:r>
            <a:r>
              <a:rPr lang="en-US" sz="2400" dirty="0"/>
              <a:t> </a:t>
            </a:r>
            <a:r>
              <a:rPr lang="en-US" sz="2400" dirty="0" err="1"/>
              <a:t>câteva</a:t>
            </a:r>
            <a:r>
              <a:rPr lang="en-US" sz="2400" dirty="0"/>
              <a:t> </a:t>
            </a:r>
            <a:r>
              <a:rPr lang="en-US" sz="2400" dirty="0" err="1"/>
              <a:t>cuvinte</a:t>
            </a:r>
            <a:r>
              <a:rPr lang="en-US" sz="2400" dirty="0"/>
              <a:t> </a:t>
            </a:r>
            <a:r>
              <a:rPr lang="en-US" sz="2400" dirty="0" err="1"/>
              <a:t>cheie</a:t>
            </a:r>
            <a:r>
              <a:rPr lang="en-US" sz="2400" dirty="0"/>
              <a:t> de la </a:t>
            </a:r>
            <a:r>
              <a:rPr lang="en-US" sz="2400" dirty="0" err="1"/>
              <a:t>utilizator</a:t>
            </a:r>
            <a:r>
              <a:rPr lang="en-US" sz="2400" dirty="0"/>
              <a:t>, </a:t>
            </a:r>
            <a:r>
              <a:rPr lang="en-US" sz="2400" dirty="0" err="1"/>
              <a:t>verificându</a:t>
            </a:r>
            <a:r>
              <a:rPr lang="en-US" sz="2400" dirty="0"/>
              <a:t>-le din </a:t>
            </a:r>
            <a:r>
              <a:rPr lang="en-US" sz="2400" dirty="0" err="1"/>
              <a:t>punct</a:t>
            </a:r>
            <a:r>
              <a:rPr lang="en-US" sz="2400" dirty="0"/>
              <a:t> de </a:t>
            </a:r>
            <a:r>
              <a:rPr lang="en-US" sz="2400" dirty="0" err="1"/>
              <a:t>vedere</a:t>
            </a:r>
            <a:r>
              <a:rPr lang="en-US" sz="2400" dirty="0"/>
              <a:t> </a:t>
            </a:r>
            <a:r>
              <a:rPr lang="en-US" sz="2400" dirty="0" err="1"/>
              <a:t>gramatical</a:t>
            </a:r>
            <a:r>
              <a:rPr lang="en-US" sz="2400" dirty="0"/>
              <a:t>.</a:t>
            </a:r>
            <a:endParaRPr lang="en-US" dirty="0"/>
          </a:p>
          <a:p>
            <a:r>
              <a:rPr lang="en-US" sz="2400" dirty="0">
                <a:cs typeface="Calibri"/>
              </a:rPr>
              <a:t>Pe </a:t>
            </a:r>
            <a:r>
              <a:rPr lang="en-US" sz="2400" dirty="0" err="1">
                <a:cs typeface="Calibri"/>
              </a:rPr>
              <a:t>baza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acestora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căuta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în</a:t>
            </a:r>
            <a:r>
              <a:rPr lang="en-US" sz="2400" dirty="0">
                <a:cs typeface="Calibri"/>
              </a:rPr>
              <a:t> site-</a:t>
            </a:r>
            <a:r>
              <a:rPr lang="en-US" sz="2400" dirty="0" err="1">
                <a:cs typeface="Calibri"/>
              </a:rPr>
              <a:t>ul</a:t>
            </a:r>
            <a:r>
              <a:rPr lang="en-US" sz="2400" dirty="0">
                <a:cs typeface="Calibri"/>
              </a:rPr>
              <a:t> Ebay </a:t>
            </a:r>
            <a:r>
              <a:rPr lang="en-US" sz="2400" dirty="0" err="1">
                <a:cs typeface="Calibri"/>
              </a:rPr>
              <a:t>produse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corespund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descrierii</a:t>
            </a:r>
            <a:r>
              <a:rPr lang="en-US" sz="2400" dirty="0">
                <a:cs typeface="Calibri"/>
              </a:rPr>
              <a:t>.</a:t>
            </a:r>
          </a:p>
          <a:p>
            <a:r>
              <a:rPr lang="en-US" sz="2400" dirty="0" err="1">
                <a:cs typeface="Calibri"/>
              </a:rPr>
              <a:t>În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funcție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opțiunea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aleasă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utilizator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va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prelua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datele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pentru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primele</a:t>
            </a:r>
            <a:r>
              <a:rPr lang="en-US" sz="2400" dirty="0">
                <a:cs typeface="Calibri"/>
              </a:rPr>
              <a:t> 5, 10 </a:t>
            </a:r>
            <a:r>
              <a:rPr lang="en-US" sz="2400" dirty="0" err="1">
                <a:cs typeface="Calibri"/>
              </a:rPr>
              <a:t>sau</a:t>
            </a:r>
            <a:r>
              <a:rPr lang="en-US" sz="2400" dirty="0">
                <a:cs typeface="Calibri"/>
              </a:rPr>
              <a:t> 50 de </a:t>
            </a:r>
            <a:r>
              <a:rPr lang="en-US" sz="2400" dirty="0" err="1">
                <a:cs typeface="Calibri"/>
              </a:rPr>
              <a:t>produse</a:t>
            </a:r>
            <a:r>
              <a:rPr lang="en-US" sz="2400" dirty="0">
                <a:cs typeface="Calibri"/>
              </a:rPr>
              <a:t>.</a:t>
            </a:r>
          </a:p>
          <a:p>
            <a:r>
              <a:rPr lang="en-US" sz="2400" dirty="0" err="1">
                <a:cs typeface="Calibri"/>
              </a:rPr>
              <a:t>Datele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vor</a:t>
            </a:r>
            <a:r>
              <a:rPr lang="en-US" sz="2400" dirty="0">
                <a:cs typeface="Calibri"/>
              </a:rPr>
              <a:t> fi </a:t>
            </a:r>
            <a:r>
              <a:rPr lang="en-US" sz="2400" dirty="0" err="1">
                <a:cs typeface="Calibri"/>
              </a:rPr>
              <a:t>înregistrate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într</a:t>
            </a:r>
            <a:r>
              <a:rPr lang="en-US" sz="2400" dirty="0">
                <a:cs typeface="Calibri"/>
              </a:rPr>
              <a:t>-un document Excel.</a:t>
            </a:r>
          </a:p>
          <a:p>
            <a:r>
              <a:rPr lang="en-US" sz="2400" dirty="0" err="1">
                <a:cs typeface="Calibri"/>
              </a:rPr>
              <a:t>Acest</a:t>
            </a:r>
            <a:r>
              <a:rPr lang="en-US" sz="2400" dirty="0">
                <a:cs typeface="Calibri"/>
              </a:rPr>
              <a:t> document </a:t>
            </a:r>
            <a:r>
              <a:rPr lang="en-US" sz="2400" dirty="0" err="1">
                <a:cs typeface="Calibri"/>
              </a:rPr>
              <a:t>va</a:t>
            </a:r>
            <a:r>
              <a:rPr lang="en-US" sz="2400" dirty="0">
                <a:cs typeface="Calibri"/>
              </a:rPr>
              <a:t> fi </a:t>
            </a:r>
            <a:r>
              <a:rPr lang="en-US" sz="2400" dirty="0" err="1">
                <a:cs typeface="Calibri"/>
              </a:rPr>
              <a:t>apoi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trimis</a:t>
            </a:r>
            <a:r>
              <a:rPr lang="en-US" sz="2400" dirty="0">
                <a:cs typeface="Calibri"/>
              </a:rPr>
              <a:t> pe e-mail.</a:t>
            </a:r>
          </a:p>
          <a:p>
            <a:r>
              <a:rPr lang="en-US" sz="2400" dirty="0" err="1">
                <a:cs typeface="Calibri"/>
              </a:rPr>
              <a:t>În</a:t>
            </a:r>
            <a:r>
              <a:rPr lang="en-US" sz="2400" dirty="0">
                <a:cs typeface="Calibri"/>
              </a:rPr>
              <a:t> final, e-mail-</a:t>
            </a:r>
            <a:r>
              <a:rPr lang="en-US" sz="2400" dirty="0" err="1">
                <a:cs typeface="Calibri"/>
              </a:rPr>
              <a:t>ul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va</a:t>
            </a:r>
            <a:r>
              <a:rPr lang="en-US" sz="2400" dirty="0">
                <a:cs typeface="Calibri"/>
              </a:rPr>
              <a:t> fi </a:t>
            </a:r>
            <a:r>
              <a:rPr lang="en-US" sz="2400" dirty="0" err="1">
                <a:cs typeface="Calibri"/>
              </a:rPr>
              <a:t>procesat</a:t>
            </a:r>
            <a:r>
              <a:rPr lang="en-US" sz="2400" dirty="0">
                <a:cs typeface="Calibri"/>
              </a:rPr>
              <a:t>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4305-7098-80D5-CD11-267ABA62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err="1"/>
              <a:t>Beneficiile</a:t>
            </a:r>
            <a:r>
              <a:rPr lang="en-US"/>
              <a:t> </a:t>
            </a:r>
            <a:r>
              <a:rPr lang="en-US" err="1"/>
              <a:t>automatizării</a:t>
            </a:r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FB63-1F47-BDAA-45FC-B370DE33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cs typeface="Calibri"/>
              </a:rPr>
              <a:t>Datele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referitoare</a:t>
            </a:r>
            <a:r>
              <a:rPr lang="en-US" sz="3200" dirty="0">
                <a:cs typeface="Calibri"/>
              </a:rPr>
              <a:t> la </a:t>
            </a:r>
            <a:r>
              <a:rPr lang="en-US" sz="3200" dirty="0" err="1">
                <a:cs typeface="Calibri"/>
              </a:rPr>
              <a:t>produsele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dorite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vor</a:t>
            </a:r>
            <a:r>
              <a:rPr lang="en-US" sz="3200" dirty="0">
                <a:cs typeface="Calibri"/>
              </a:rPr>
              <a:t> fi </a:t>
            </a:r>
            <a:r>
              <a:rPr lang="en-US" sz="3200" dirty="0" err="1">
                <a:cs typeface="Calibri"/>
              </a:rPr>
              <a:t>mai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ușor</a:t>
            </a:r>
            <a:r>
              <a:rPr lang="en-US" sz="3200" dirty="0">
                <a:cs typeface="Calibri"/>
              </a:rPr>
              <a:t> de </a:t>
            </a:r>
            <a:r>
              <a:rPr lang="en-US" sz="3200" dirty="0" err="1">
                <a:cs typeface="Calibri"/>
              </a:rPr>
              <a:t>analizat</a:t>
            </a:r>
            <a:r>
              <a:rPr lang="en-US" sz="3200" dirty="0">
                <a:cs typeface="Calibri"/>
              </a:rPr>
              <a:t>.</a:t>
            </a:r>
          </a:p>
          <a:p>
            <a:r>
              <a:rPr lang="en-US" sz="3200" dirty="0" err="1">
                <a:cs typeface="Calibri"/>
              </a:rPr>
              <a:t>Acestea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vor</a:t>
            </a:r>
            <a:r>
              <a:rPr lang="en-US" sz="3200" dirty="0">
                <a:cs typeface="Calibri"/>
              </a:rPr>
              <a:t> fi </a:t>
            </a:r>
            <a:r>
              <a:rPr lang="en-US" sz="3200" dirty="0" err="1">
                <a:cs typeface="Calibri"/>
              </a:rPr>
              <a:t>într</a:t>
            </a:r>
            <a:r>
              <a:rPr lang="en-US" sz="3200" dirty="0">
                <a:cs typeface="Calibri"/>
              </a:rPr>
              <a:t>-un </a:t>
            </a:r>
            <a:r>
              <a:rPr lang="en-US" sz="3200" dirty="0" err="1">
                <a:cs typeface="Calibri"/>
              </a:rPr>
              <a:t>singur</a:t>
            </a:r>
            <a:r>
              <a:rPr lang="en-US" sz="3200" dirty="0">
                <a:cs typeface="Calibri"/>
              </a:rPr>
              <a:t> document, </a:t>
            </a:r>
            <a:r>
              <a:rPr lang="en-US" sz="3200" dirty="0" err="1">
                <a:cs typeface="Calibri"/>
              </a:rPr>
              <a:t>nefiind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necesară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parcurgerea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pagină</a:t>
            </a:r>
            <a:r>
              <a:rPr lang="en-US" sz="3200" dirty="0">
                <a:cs typeface="Calibri"/>
              </a:rPr>
              <a:t> cu </a:t>
            </a:r>
            <a:r>
              <a:rPr lang="en-US" sz="3200" dirty="0" err="1">
                <a:cs typeface="Calibri"/>
              </a:rPr>
              <a:t>pagină</a:t>
            </a:r>
            <a:r>
              <a:rPr lang="en-US" sz="3200" dirty="0">
                <a:cs typeface="Calibri"/>
              </a:rPr>
              <a:t>.</a:t>
            </a:r>
          </a:p>
          <a:p>
            <a:r>
              <a:rPr lang="en-US" sz="3200" dirty="0" err="1">
                <a:cs typeface="Calibri"/>
              </a:rPr>
              <a:t>Vor</a:t>
            </a:r>
            <a:r>
              <a:rPr lang="en-US" sz="3200" dirty="0">
                <a:cs typeface="Calibri"/>
              </a:rPr>
              <a:t> fi </a:t>
            </a:r>
            <a:r>
              <a:rPr lang="en-US" sz="3200" dirty="0" err="1">
                <a:cs typeface="Calibri"/>
              </a:rPr>
              <a:t>primite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și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procesate</a:t>
            </a:r>
            <a:r>
              <a:rPr lang="en-US" sz="3200" dirty="0">
                <a:cs typeface="Calibri"/>
              </a:rPr>
              <a:t> pe e-mail, </a:t>
            </a:r>
            <a:r>
              <a:rPr lang="en-US" sz="3200" dirty="0" err="1">
                <a:cs typeface="Calibri"/>
              </a:rPr>
              <a:t>reducând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timpul</a:t>
            </a:r>
            <a:r>
              <a:rPr lang="en-US" sz="3200" dirty="0">
                <a:cs typeface="Calibri"/>
              </a:rPr>
              <a:t> de </a:t>
            </a:r>
            <a:r>
              <a:rPr lang="en-US" sz="3200" dirty="0" err="1">
                <a:cs typeface="Calibri"/>
              </a:rPr>
              <a:t>căutare</a:t>
            </a:r>
            <a:r>
              <a:rPr lang="en-US" sz="3200" dirty="0">
                <a:cs typeface="Calibri"/>
              </a:rPr>
              <a:t>.</a:t>
            </a: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34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34305-7098-80D5-CD11-267ABA62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Scenarii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utilizare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FB63-1F47-BDAA-45FC-B370DE33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cazul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care </a:t>
            </a:r>
            <a:r>
              <a:rPr lang="en-US" dirty="0" err="1">
                <a:cs typeface="Calibri"/>
              </a:rPr>
              <a:t>utilizatorul</a:t>
            </a:r>
            <a:r>
              <a:rPr lang="en-US" dirty="0">
                <a:cs typeface="Calibri"/>
              </a:rPr>
              <a:t> nu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introduce </a:t>
            </a:r>
            <a:r>
              <a:rPr lang="en-US" dirty="0" err="1">
                <a:cs typeface="Calibri"/>
              </a:rPr>
              <a:t>cuvintele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cheie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programul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alege</a:t>
            </a:r>
            <a:r>
              <a:rPr lang="en-US" dirty="0">
                <a:cs typeface="Calibri"/>
              </a:rPr>
              <a:t> random </a:t>
            </a:r>
            <a:r>
              <a:rPr lang="en-US" dirty="0" err="1">
                <a:cs typeface="Calibri"/>
              </a:rPr>
              <a:t>dintr</a:t>
            </a:r>
            <a:r>
              <a:rPr lang="en-US" dirty="0">
                <a:cs typeface="Calibri"/>
              </a:rPr>
              <a:t>-un </a:t>
            </a:r>
            <a:r>
              <a:rPr lang="en-US" dirty="0" err="1">
                <a:cs typeface="Calibri"/>
              </a:rPr>
              <a:t>șir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variabile</a:t>
            </a:r>
            <a:r>
              <a:rPr lang="en-US" dirty="0">
                <a:cs typeface="Calibri"/>
              </a:rPr>
              <a:t> un </a:t>
            </a:r>
            <a:r>
              <a:rPr lang="en-US" dirty="0" err="1">
                <a:cs typeface="Calibri"/>
              </a:rPr>
              <a:t>cuvânt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cheie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Programul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mod normal.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215516F2-7F60-F1A5-F08E-20F47840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399" y="4500281"/>
            <a:ext cx="2250142" cy="22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8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9EBA66D-6F39-EC45-A0EF-C82A4C28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8" r="14439" b="-2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34305-7098-80D5-CD11-267ABA62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cs typeface="Calibri Light"/>
              </a:rPr>
              <a:t>Provocări întâmpinate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FB63-1F47-BDAA-45FC-B370DE33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33625"/>
            <a:ext cx="4983569" cy="35433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"/>
              </a:rPr>
              <a:t>Adaptarea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soluției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la site:</a:t>
            </a: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pPr lvl="1"/>
            <a:r>
              <a:rPr lang="en-US" sz="2800" dirty="0" err="1">
                <a:solidFill>
                  <a:srgbClr val="FFFFFF"/>
                </a:solidFill>
                <a:cs typeface="Calibri"/>
              </a:rPr>
              <a:t>Fiecare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site are o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structură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proprie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,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astfel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că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 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extragerea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de date de pe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acesta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este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diferită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fiecare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dată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81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E5432B-DE1E-A012-BF96-799FE9EF5E16}"/>
              </a:ext>
            </a:extLst>
          </p:cNvPr>
          <p:cNvSpPr txBox="1"/>
          <p:nvPr/>
        </p:nvSpPr>
        <p:spPr>
          <a:xfrm>
            <a:off x="1524000" y="2245809"/>
            <a:ext cx="9144000" cy="15647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 err="1">
                <a:latin typeface="+mj-lt"/>
                <a:ea typeface="+mj-ea"/>
                <a:cs typeface="+mj-cs"/>
              </a:rPr>
              <a:t>Mulțumesc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latin typeface="+mj-lt"/>
                <a:ea typeface="+mj-ea"/>
                <a:cs typeface="+mj-cs"/>
              </a:rPr>
              <a:t>pentru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latin typeface="+mj-lt"/>
                <a:ea typeface="+mj-ea"/>
                <a:cs typeface="+mj-cs"/>
              </a:rPr>
              <a:t>atenție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4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9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Proiect Final: Produse de pe Ebay</vt:lpstr>
      <vt:lpstr>Procesul de automatizare</vt:lpstr>
      <vt:lpstr>Beneficiile automatizării</vt:lpstr>
      <vt:lpstr>Scenarii de utilizare</vt:lpstr>
      <vt:lpstr>Provocări întâmpinate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188</cp:revision>
  <dcterms:created xsi:type="dcterms:W3CDTF">2022-05-11T12:49:36Z</dcterms:created>
  <dcterms:modified xsi:type="dcterms:W3CDTF">2022-05-11T13:24:11Z</dcterms:modified>
</cp:coreProperties>
</file>