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2" r:id="rId6"/>
    <p:sldId id="270" r:id="rId7"/>
    <p:sldId id="269" r:id="rId8"/>
    <p:sldId id="263" r:id="rId9"/>
    <p:sldId id="273" r:id="rId10"/>
    <p:sldId id="272" r:id="rId11"/>
    <p:sldId id="274" r:id="rId12"/>
    <p:sldId id="278" r:id="rId13"/>
    <p:sldId id="275" r:id="rId14"/>
    <p:sldId id="276" r:id="rId15"/>
    <p:sldId id="277" r:id="rId16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lina Schenkelberger" initials="CS" lastIdx="1" clrIdx="0">
    <p:extLst>
      <p:ext uri="{19B8F6BF-5375-455C-9EA6-DF929625EA0E}">
        <p15:presenceInfo xmlns:p15="http://schemas.microsoft.com/office/powerpoint/2012/main" userId="Celina Schenkel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6501" autoAdjust="0"/>
  </p:normalViewPr>
  <p:slideViewPr>
    <p:cSldViewPr>
      <p:cViewPr varScale="1">
        <p:scale>
          <a:sx n="91" d="100"/>
          <a:sy n="91" d="100"/>
        </p:scale>
        <p:origin x="163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5" qsCatId="simple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de-DE" b="0" dirty="0" err="1"/>
            <a:t>Normalization</a:t>
          </a:r>
          <a:r>
            <a:rPr lang="de-DE" b="0" dirty="0"/>
            <a:t> and </a:t>
          </a:r>
          <a:r>
            <a:rPr lang="de-DE" b="0" dirty="0" err="1"/>
            <a:t>cleanup</a:t>
          </a:r>
          <a:endParaRPr lang="de-DE" b="0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n-US" dirty="0"/>
            <a:t>Identification of </a:t>
          </a:r>
          <a:r>
            <a:rPr lang="en-US" b="0" dirty="0"/>
            <a:t>maxima </a:t>
          </a:r>
          <a:endParaRPr lang="de-DE" b="0" noProof="0" dirty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de-DE" b="0" noProof="0" dirty="0"/>
            <a:t>Clustering/ shift </a:t>
          </a:r>
          <a:r>
            <a:rPr lang="de-DE" b="0" noProof="0" dirty="0" err="1"/>
            <a:t>detection</a:t>
          </a:r>
          <a:r>
            <a:rPr lang="de-DE" b="0" noProof="0" dirty="0"/>
            <a:t> 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EBD98A92-90EB-4463-A179-FF2D1431E080}">
      <dgm:prSet/>
      <dgm:spPr/>
      <dgm:t>
        <a:bodyPr/>
        <a:lstStyle/>
        <a:p>
          <a:pPr rtl="0"/>
          <a:r>
            <a:rPr lang="en-US" b="0" dirty="0"/>
            <a:t>Definition/</a:t>
          </a:r>
          <a:r>
            <a:rPr lang="en-US" dirty="0"/>
            <a:t>Application</a:t>
          </a:r>
          <a:r>
            <a:rPr lang="en-US" b="0" dirty="0"/>
            <a:t> of selection criteria</a:t>
          </a:r>
          <a:endParaRPr lang="de-DE" dirty="0"/>
        </a:p>
      </dgm:t>
    </dgm:pt>
    <dgm:pt modelId="{3D39BF7B-FC1C-478B-BDD0-8B9558EB579C}" type="parTrans" cxnId="{9BB3BB46-F9E7-4BBF-A8F7-73B64093F717}">
      <dgm:prSet/>
      <dgm:spPr/>
      <dgm:t>
        <a:bodyPr/>
        <a:lstStyle/>
        <a:p>
          <a:endParaRPr lang="de-DE"/>
        </a:p>
      </dgm:t>
    </dgm:pt>
    <dgm:pt modelId="{993EE56D-C86B-4B52-B50B-5BA1E8521489}" type="sibTrans" cxnId="{9BB3BB46-F9E7-4BBF-A8F7-73B64093F717}">
      <dgm:prSet/>
      <dgm:spPr/>
      <dgm:t>
        <a:bodyPr/>
        <a:lstStyle/>
        <a:p>
          <a:endParaRPr lang="de-DE"/>
        </a:p>
      </dgm:t>
    </dgm:pt>
    <dgm:pt modelId="{C1BD2C1C-803D-4A8D-B7DC-E6226CBCA98D}">
      <dgm:prSet/>
      <dgm:spPr/>
      <dgm:t>
        <a:bodyPr/>
        <a:lstStyle/>
        <a:p>
          <a:pPr rtl="0"/>
          <a:r>
            <a:rPr lang="en-US" dirty="0"/>
            <a:t>Further analysis and evaluation </a:t>
          </a:r>
          <a:endParaRPr lang="de-DE" dirty="0"/>
        </a:p>
      </dgm:t>
    </dgm:pt>
    <dgm:pt modelId="{56494F05-FCF5-49A7-92BE-8AC097C42401}" type="parTrans" cxnId="{270EAAFB-3410-4ABD-B3D7-A8615733786E}">
      <dgm:prSet/>
      <dgm:spPr/>
      <dgm:t>
        <a:bodyPr/>
        <a:lstStyle/>
        <a:p>
          <a:endParaRPr lang="de-DE"/>
        </a:p>
      </dgm:t>
    </dgm:pt>
    <dgm:pt modelId="{7C6BD232-B3F7-4F66-A751-E824931C4312}" type="sibTrans" cxnId="{270EAAFB-3410-4ABD-B3D7-A8615733786E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DE899389-9074-43C4-B40E-7289ADEAF9E8}" type="pres">
      <dgm:prSet presAssocID="{CD7942A0-B7D2-4B14-8FEA-55FC702F5BE7}" presName="FiveNodes_1" presStyleLbl="node1" presStyleIdx="0" presStyleCnt="5">
        <dgm:presLayoutVars>
          <dgm:bulletEnabled val="1"/>
        </dgm:presLayoutVars>
      </dgm:prSet>
      <dgm:spPr/>
    </dgm:pt>
    <dgm:pt modelId="{FE726961-1DC2-4CE8-B53D-CAE92D607FF7}" type="pres">
      <dgm:prSet presAssocID="{CD7942A0-B7D2-4B14-8FEA-55FC702F5BE7}" presName="FiveNodes_2" presStyleLbl="node1" presStyleIdx="1" presStyleCnt="5">
        <dgm:presLayoutVars>
          <dgm:bulletEnabled val="1"/>
        </dgm:presLayoutVars>
      </dgm:prSet>
      <dgm:spPr/>
    </dgm:pt>
    <dgm:pt modelId="{CF2051C8-7A10-4951-BD51-EF40536C9BA6}" type="pres">
      <dgm:prSet presAssocID="{CD7942A0-B7D2-4B14-8FEA-55FC702F5BE7}" presName="FiveNodes_3" presStyleLbl="node1" presStyleIdx="2" presStyleCnt="5">
        <dgm:presLayoutVars>
          <dgm:bulletEnabled val="1"/>
        </dgm:presLayoutVars>
      </dgm:prSet>
      <dgm:spPr/>
    </dgm:pt>
    <dgm:pt modelId="{5CA34B64-3545-4D3D-BA18-CE6835C368AD}" type="pres">
      <dgm:prSet presAssocID="{CD7942A0-B7D2-4B14-8FEA-55FC702F5BE7}" presName="FiveNodes_4" presStyleLbl="node1" presStyleIdx="3" presStyleCnt="5">
        <dgm:presLayoutVars>
          <dgm:bulletEnabled val="1"/>
        </dgm:presLayoutVars>
      </dgm:prSet>
      <dgm:spPr/>
    </dgm:pt>
    <dgm:pt modelId="{8AD08553-AB70-4780-9B27-104F576D6A5D}" type="pres">
      <dgm:prSet presAssocID="{CD7942A0-B7D2-4B14-8FEA-55FC702F5BE7}" presName="FiveNodes_5" presStyleLbl="node1" presStyleIdx="4" presStyleCnt="5">
        <dgm:presLayoutVars>
          <dgm:bulletEnabled val="1"/>
        </dgm:presLayoutVars>
      </dgm:prSet>
      <dgm:spPr/>
    </dgm:pt>
    <dgm:pt modelId="{A32FC7C5-28CC-4FD4-BF90-FAF42F5DC589}" type="pres">
      <dgm:prSet presAssocID="{CD7942A0-B7D2-4B14-8FEA-55FC702F5BE7}" presName="FiveConn_1-2" presStyleLbl="fgAccFollowNode1" presStyleIdx="0" presStyleCnt="4">
        <dgm:presLayoutVars>
          <dgm:bulletEnabled val="1"/>
        </dgm:presLayoutVars>
      </dgm:prSet>
      <dgm:spPr/>
    </dgm:pt>
    <dgm:pt modelId="{EC578C14-D414-4A4D-9C8E-09250F203B1D}" type="pres">
      <dgm:prSet presAssocID="{CD7942A0-B7D2-4B14-8FEA-55FC702F5BE7}" presName="FiveConn_2-3" presStyleLbl="fgAccFollowNode1" presStyleIdx="1" presStyleCnt="4">
        <dgm:presLayoutVars>
          <dgm:bulletEnabled val="1"/>
        </dgm:presLayoutVars>
      </dgm:prSet>
      <dgm:spPr/>
    </dgm:pt>
    <dgm:pt modelId="{33E06F3E-FC5B-4A01-AAD4-7A2B02EC6068}" type="pres">
      <dgm:prSet presAssocID="{CD7942A0-B7D2-4B14-8FEA-55FC702F5BE7}" presName="FiveConn_3-4" presStyleLbl="fgAccFollowNode1" presStyleIdx="2" presStyleCnt="4">
        <dgm:presLayoutVars>
          <dgm:bulletEnabled val="1"/>
        </dgm:presLayoutVars>
      </dgm:prSet>
      <dgm:spPr/>
    </dgm:pt>
    <dgm:pt modelId="{D869D675-6C48-4D0B-AABA-E195EBEF9241}" type="pres">
      <dgm:prSet presAssocID="{CD7942A0-B7D2-4B14-8FEA-55FC702F5BE7}" presName="FiveConn_4-5" presStyleLbl="fgAccFollowNode1" presStyleIdx="3" presStyleCnt="4">
        <dgm:presLayoutVars>
          <dgm:bulletEnabled val="1"/>
        </dgm:presLayoutVars>
      </dgm:prSet>
      <dgm:spPr/>
    </dgm:pt>
    <dgm:pt modelId="{F99471F0-887F-494B-AE51-3E6D3C940184}" type="pres">
      <dgm:prSet presAssocID="{CD7942A0-B7D2-4B14-8FEA-55FC702F5BE7}" presName="FiveNodes_1_text" presStyleLbl="node1" presStyleIdx="4" presStyleCnt="5">
        <dgm:presLayoutVars>
          <dgm:bulletEnabled val="1"/>
        </dgm:presLayoutVars>
      </dgm:prSet>
      <dgm:spPr/>
    </dgm:pt>
    <dgm:pt modelId="{EA1B6D68-4052-4E2C-BD17-7F5E6C670AAA}" type="pres">
      <dgm:prSet presAssocID="{CD7942A0-B7D2-4B14-8FEA-55FC702F5BE7}" presName="FiveNodes_2_text" presStyleLbl="node1" presStyleIdx="4" presStyleCnt="5">
        <dgm:presLayoutVars>
          <dgm:bulletEnabled val="1"/>
        </dgm:presLayoutVars>
      </dgm:prSet>
      <dgm:spPr/>
    </dgm:pt>
    <dgm:pt modelId="{F6472B82-75B9-4ADB-88C7-5F8E2DB2C2F5}" type="pres">
      <dgm:prSet presAssocID="{CD7942A0-B7D2-4B14-8FEA-55FC702F5BE7}" presName="FiveNodes_3_text" presStyleLbl="node1" presStyleIdx="4" presStyleCnt="5">
        <dgm:presLayoutVars>
          <dgm:bulletEnabled val="1"/>
        </dgm:presLayoutVars>
      </dgm:prSet>
      <dgm:spPr/>
    </dgm:pt>
    <dgm:pt modelId="{B7A1341B-DBA2-499E-8528-2CFEBF000DB0}" type="pres">
      <dgm:prSet presAssocID="{CD7942A0-B7D2-4B14-8FEA-55FC702F5BE7}" presName="FiveNodes_4_text" presStyleLbl="node1" presStyleIdx="4" presStyleCnt="5">
        <dgm:presLayoutVars>
          <dgm:bulletEnabled val="1"/>
        </dgm:presLayoutVars>
      </dgm:prSet>
      <dgm:spPr/>
    </dgm:pt>
    <dgm:pt modelId="{0E56F19B-890C-4542-8E37-E769CB6BEC14}" type="pres">
      <dgm:prSet presAssocID="{CD7942A0-B7D2-4B14-8FEA-55FC702F5BE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EFD3415-C44D-426E-9B22-50DA8D7BB9BD}" type="presOf" srcId="{7133ECF5-4190-4604-AA2F-03C9A0A9210F}" destId="{CF2051C8-7A10-4951-BD51-EF40536C9BA6}" srcOrd="0" destOrd="0" presId="urn:microsoft.com/office/officeart/2005/8/layout/vProcess5"/>
    <dgm:cxn modelId="{95B92F18-90FD-4455-93AC-788ECA75D4B8}" type="presOf" srcId="{8877691F-1B60-4485-9174-DDEC7EE68B70}" destId="{A32FC7C5-28CC-4FD4-BF90-FAF42F5DC589}" srcOrd="0" destOrd="0" presId="urn:microsoft.com/office/officeart/2005/8/layout/vProcess5"/>
    <dgm:cxn modelId="{CD6AF15E-B2F6-439E-8997-BADE1969738E}" type="presOf" srcId="{095A5E99-E976-4550-8F80-53CC813F2F5A}" destId="{DE899389-9074-43C4-B40E-7289ADEAF9E8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25790F46-39A0-4452-A189-B7318245A1CA}" type="presOf" srcId="{C1BD2C1C-803D-4A8D-B7DC-E6226CBCA98D}" destId="{0E56F19B-890C-4542-8E37-E769CB6BEC14}" srcOrd="1" destOrd="0" presId="urn:microsoft.com/office/officeart/2005/8/layout/vProcess5"/>
    <dgm:cxn modelId="{9BB3BB46-F9E7-4BBF-A8F7-73B64093F717}" srcId="{CD7942A0-B7D2-4B14-8FEA-55FC702F5BE7}" destId="{EBD98A92-90EB-4463-A179-FF2D1431E080}" srcOrd="3" destOrd="0" parTransId="{3D39BF7B-FC1C-478B-BDD0-8B9558EB579C}" sibTransId="{993EE56D-C86B-4B52-B50B-5BA1E8521489}"/>
    <dgm:cxn modelId="{A8C9014A-128D-4C56-B9F1-ECA6B5C0F902}" type="presOf" srcId="{8EC937D8-BD76-4A12-A3E5-900D5C1E2E05}" destId="{FE726961-1DC2-4CE8-B53D-CAE92D607FF7}" srcOrd="0" destOrd="0" presId="urn:microsoft.com/office/officeart/2005/8/layout/vProcess5"/>
    <dgm:cxn modelId="{E8D67876-ADDB-4998-A181-1E06DE03C312}" type="presOf" srcId="{EBD98A92-90EB-4463-A179-FF2D1431E080}" destId="{B7A1341B-DBA2-499E-8528-2CFEBF000DB0}" srcOrd="1" destOrd="0" presId="urn:microsoft.com/office/officeart/2005/8/layout/vProcess5"/>
    <dgm:cxn modelId="{8561B281-42C5-4C83-BAAF-7886F434B859}" type="presOf" srcId="{46037378-034A-4662-877A-B53E1DA069A3}" destId="{33E06F3E-FC5B-4A01-AAD4-7A2B02EC6068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9AF23A85-5839-4452-B23E-FDC3F2C0946C}" type="presOf" srcId="{8EC937D8-BD76-4A12-A3E5-900D5C1E2E05}" destId="{EA1B6D68-4052-4E2C-BD17-7F5E6C670AAA}" srcOrd="1" destOrd="0" presId="urn:microsoft.com/office/officeart/2005/8/layout/vProcess5"/>
    <dgm:cxn modelId="{E9A2CD8A-4B7B-4619-859F-8A3DDADC1042}" type="presOf" srcId="{7133ECF5-4190-4604-AA2F-03C9A0A9210F}" destId="{F6472B82-75B9-4ADB-88C7-5F8E2DB2C2F5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966D3EB2-A210-44FD-8154-7C0BE2C6E4EB}" type="presOf" srcId="{095A5E99-E976-4550-8F80-53CC813F2F5A}" destId="{F99471F0-887F-494B-AE51-3E6D3C940184}" srcOrd="1" destOrd="0" presId="urn:microsoft.com/office/officeart/2005/8/layout/vProcess5"/>
    <dgm:cxn modelId="{055473BA-0D01-4E2B-BA9D-B0800C6C0359}" type="presOf" srcId="{C1BD2C1C-803D-4A8D-B7DC-E6226CBCA98D}" destId="{8AD08553-AB70-4780-9B27-104F576D6A5D}" srcOrd="0" destOrd="0" presId="urn:microsoft.com/office/officeart/2005/8/layout/vProcess5"/>
    <dgm:cxn modelId="{DC3098CC-71E3-4C09-BB21-89E5D158A91B}" type="presOf" srcId="{993EE56D-C86B-4B52-B50B-5BA1E8521489}" destId="{D869D675-6C48-4D0B-AABA-E195EBEF9241}" srcOrd="0" destOrd="0" presId="urn:microsoft.com/office/officeart/2005/8/layout/vProcess5"/>
    <dgm:cxn modelId="{C4867CDC-6AB4-4FF5-B6E4-BEC870F8FF1D}" type="presOf" srcId="{EBD98A92-90EB-4463-A179-FF2D1431E080}" destId="{5CA34B64-3545-4D3D-BA18-CE6835C368AD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3C0B04F0-079D-4B73-9AB2-D274A1964BF8}" type="presOf" srcId="{B3EFD4A5-9FA1-4ABE-B722-05162509509B}" destId="{EC578C14-D414-4A4D-9C8E-09250F203B1D}" srcOrd="0" destOrd="0" presId="urn:microsoft.com/office/officeart/2005/8/layout/vProcess5"/>
    <dgm:cxn modelId="{270EAAFB-3410-4ABD-B3D7-A8615733786E}" srcId="{CD7942A0-B7D2-4B14-8FEA-55FC702F5BE7}" destId="{C1BD2C1C-803D-4A8D-B7DC-E6226CBCA98D}" srcOrd="4" destOrd="0" parTransId="{56494F05-FCF5-49A7-92BE-8AC097C42401}" sibTransId="{7C6BD232-B3F7-4F66-A751-E824931C4312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FD562336-D937-48A6-BFBD-83436BF2767B}" type="presParOf" srcId="{1D84D8B6-AB32-4491-B5D2-EFE3D7668B88}" destId="{DE899389-9074-43C4-B40E-7289ADEAF9E8}" srcOrd="1" destOrd="0" presId="urn:microsoft.com/office/officeart/2005/8/layout/vProcess5"/>
    <dgm:cxn modelId="{E456DA53-EBB0-44DB-9CE9-0CAD2D489508}" type="presParOf" srcId="{1D84D8B6-AB32-4491-B5D2-EFE3D7668B88}" destId="{FE726961-1DC2-4CE8-B53D-CAE92D607FF7}" srcOrd="2" destOrd="0" presId="urn:microsoft.com/office/officeart/2005/8/layout/vProcess5"/>
    <dgm:cxn modelId="{0CF5D8F6-0FCC-454F-BCD3-CB1012D24C06}" type="presParOf" srcId="{1D84D8B6-AB32-4491-B5D2-EFE3D7668B88}" destId="{CF2051C8-7A10-4951-BD51-EF40536C9BA6}" srcOrd="3" destOrd="0" presId="urn:microsoft.com/office/officeart/2005/8/layout/vProcess5"/>
    <dgm:cxn modelId="{6C900E29-7F1F-4CFA-92C7-534C41377435}" type="presParOf" srcId="{1D84D8B6-AB32-4491-B5D2-EFE3D7668B88}" destId="{5CA34B64-3545-4D3D-BA18-CE6835C368AD}" srcOrd="4" destOrd="0" presId="urn:microsoft.com/office/officeart/2005/8/layout/vProcess5"/>
    <dgm:cxn modelId="{ADDF3B9E-B065-4B84-80C1-3BED6403C074}" type="presParOf" srcId="{1D84D8B6-AB32-4491-B5D2-EFE3D7668B88}" destId="{8AD08553-AB70-4780-9B27-104F576D6A5D}" srcOrd="5" destOrd="0" presId="urn:microsoft.com/office/officeart/2005/8/layout/vProcess5"/>
    <dgm:cxn modelId="{521C93A3-5E3A-4C32-8D50-BBBFE83DAAE0}" type="presParOf" srcId="{1D84D8B6-AB32-4491-B5D2-EFE3D7668B88}" destId="{A32FC7C5-28CC-4FD4-BF90-FAF42F5DC589}" srcOrd="6" destOrd="0" presId="urn:microsoft.com/office/officeart/2005/8/layout/vProcess5"/>
    <dgm:cxn modelId="{E71FB290-88B5-411B-8E71-1D496773D6FE}" type="presParOf" srcId="{1D84D8B6-AB32-4491-B5D2-EFE3D7668B88}" destId="{EC578C14-D414-4A4D-9C8E-09250F203B1D}" srcOrd="7" destOrd="0" presId="urn:microsoft.com/office/officeart/2005/8/layout/vProcess5"/>
    <dgm:cxn modelId="{1219E92D-0143-47F4-9C33-35A91749A90E}" type="presParOf" srcId="{1D84D8B6-AB32-4491-B5D2-EFE3D7668B88}" destId="{33E06F3E-FC5B-4A01-AAD4-7A2B02EC6068}" srcOrd="8" destOrd="0" presId="urn:microsoft.com/office/officeart/2005/8/layout/vProcess5"/>
    <dgm:cxn modelId="{F09FC5F1-387C-4865-AECA-A002E367BAB8}" type="presParOf" srcId="{1D84D8B6-AB32-4491-B5D2-EFE3D7668B88}" destId="{D869D675-6C48-4D0B-AABA-E195EBEF9241}" srcOrd="9" destOrd="0" presId="urn:microsoft.com/office/officeart/2005/8/layout/vProcess5"/>
    <dgm:cxn modelId="{6F59741D-FFCF-432A-ABC7-967578230F76}" type="presParOf" srcId="{1D84D8B6-AB32-4491-B5D2-EFE3D7668B88}" destId="{F99471F0-887F-494B-AE51-3E6D3C940184}" srcOrd="10" destOrd="0" presId="urn:microsoft.com/office/officeart/2005/8/layout/vProcess5"/>
    <dgm:cxn modelId="{CA6B49B5-0FCE-4ECA-B247-F552A5B43CA6}" type="presParOf" srcId="{1D84D8B6-AB32-4491-B5D2-EFE3D7668B88}" destId="{EA1B6D68-4052-4E2C-BD17-7F5E6C670AAA}" srcOrd="11" destOrd="0" presId="urn:microsoft.com/office/officeart/2005/8/layout/vProcess5"/>
    <dgm:cxn modelId="{96791EE8-7125-428D-B678-8C9E484BDFA9}" type="presParOf" srcId="{1D84D8B6-AB32-4491-B5D2-EFE3D7668B88}" destId="{F6472B82-75B9-4ADB-88C7-5F8E2DB2C2F5}" srcOrd="12" destOrd="0" presId="urn:microsoft.com/office/officeart/2005/8/layout/vProcess5"/>
    <dgm:cxn modelId="{A4DE8F72-9CF0-4035-86F1-E25A7BFF7F94}" type="presParOf" srcId="{1D84D8B6-AB32-4491-B5D2-EFE3D7668B88}" destId="{B7A1341B-DBA2-499E-8528-2CFEBF000DB0}" srcOrd="13" destOrd="0" presId="urn:microsoft.com/office/officeart/2005/8/layout/vProcess5"/>
    <dgm:cxn modelId="{C6DB91FB-B70D-4F4B-A9AB-46F536B5288D}" type="presParOf" srcId="{1D84D8B6-AB32-4491-B5D2-EFE3D7668B88}" destId="{0E56F19B-890C-4542-8E37-E769CB6BEC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7B8F2-6A09-4B7C-8BB4-43397EB7417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7639AF1-C97F-44C3-80E5-283F23D31CDD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cleanup</a:t>
          </a:r>
          <a:endParaRPr lang="de-DE" dirty="0"/>
        </a:p>
      </dgm:t>
    </dgm:pt>
    <dgm:pt modelId="{43FEA7F9-B355-4446-895F-4C7026221BE4}" type="parTrans" cxnId="{E6BD9DD8-062E-45B5-83CD-0198CA153BCC}">
      <dgm:prSet/>
      <dgm:spPr/>
      <dgm:t>
        <a:bodyPr/>
        <a:lstStyle/>
        <a:p>
          <a:endParaRPr lang="de-DE"/>
        </a:p>
      </dgm:t>
    </dgm:pt>
    <dgm:pt modelId="{960E92A7-E1C0-4103-8682-E6E2D86AA02E}" type="sibTrans" cxnId="{E6BD9DD8-062E-45B5-83CD-0198CA153BCC}">
      <dgm:prSet/>
      <dgm:spPr/>
      <dgm:t>
        <a:bodyPr/>
        <a:lstStyle/>
        <a:p>
          <a:endParaRPr lang="de-DE"/>
        </a:p>
      </dgm:t>
    </dgm:pt>
    <dgm:pt modelId="{1A69A30C-2123-4EF1-9D58-CECDCA9AC3B3}">
      <dgm:prSet phldrT="[Text]" phldr="1"/>
      <dgm:spPr/>
      <dgm:t>
        <a:bodyPr/>
        <a:lstStyle/>
        <a:p>
          <a:endParaRPr lang="de-DE" dirty="0"/>
        </a:p>
      </dgm:t>
    </dgm:pt>
    <dgm:pt modelId="{D338D5F5-71F7-4E9E-A769-58E1934D73F4}" type="parTrans" cxnId="{34B23733-EFDE-42E8-A8E6-3CAAAAF6FFA5}">
      <dgm:prSet/>
      <dgm:spPr/>
      <dgm:t>
        <a:bodyPr/>
        <a:lstStyle/>
        <a:p>
          <a:endParaRPr lang="de-DE"/>
        </a:p>
      </dgm:t>
    </dgm:pt>
    <dgm:pt modelId="{B939AA33-1F6D-4245-A528-B490E0300258}" type="sibTrans" cxnId="{34B23733-EFDE-42E8-A8E6-3CAAAAF6FFA5}">
      <dgm:prSet/>
      <dgm:spPr/>
      <dgm:t>
        <a:bodyPr/>
        <a:lstStyle/>
        <a:p>
          <a:endParaRPr lang="de-DE"/>
        </a:p>
      </dgm:t>
    </dgm:pt>
    <dgm:pt modelId="{AE06A712-F449-4453-9504-94397B81E026}">
      <dgm:prSet phldrT="[Text]" phldr="1"/>
      <dgm:spPr/>
      <dgm:t>
        <a:bodyPr/>
        <a:lstStyle/>
        <a:p>
          <a:endParaRPr lang="de-DE" dirty="0"/>
        </a:p>
      </dgm:t>
    </dgm:pt>
    <dgm:pt modelId="{015EE24F-7BDB-48F9-A5BF-E167662EBE1B}" type="parTrans" cxnId="{2340D1B8-F9D2-4520-BADA-AAEEB54209D0}">
      <dgm:prSet/>
      <dgm:spPr/>
      <dgm:t>
        <a:bodyPr/>
        <a:lstStyle/>
        <a:p>
          <a:endParaRPr lang="de-DE"/>
        </a:p>
      </dgm:t>
    </dgm:pt>
    <dgm:pt modelId="{D89E205E-D9CE-47CE-9AA4-BFC0E4CE15AF}" type="sibTrans" cxnId="{2340D1B8-F9D2-4520-BADA-AAEEB54209D0}">
      <dgm:prSet/>
      <dgm:spPr/>
      <dgm:t>
        <a:bodyPr/>
        <a:lstStyle/>
        <a:p>
          <a:endParaRPr lang="de-DE"/>
        </a:p>
      </dgm:t>
    </dgm:pt>
    <dgm:pt modelId="{BD68EDDD-12D1-4F7A-B5A3-B2266AEC93F9}">
      <dgm:prSet phldrT="[Text]"/>
      <dgm:spPr/>
      <dgm:t>
        <a:bodyPr/>
        <a:lstStyle/>
        <a:p>
          <a:endParaRPr lang="de-DE" dirty="0"/>
        </a:p>
      </dgm:t>
    </dgm:pt>
    <dgm:pt modelId="{83A65646-2C29-460C-9F7F-9F683DF5EC10}" type="parTrans" cxnId="{BBC120DE-C633-4558-BED7-FCC81099BC04}">
      <dgm:prSet/>
      <dgm:spPr/>
    </dgm:pt>
    <dgm:pt modelId="{BBBDE53B-29D9-45C7-B37D-44BDA5B814FD}" type="sibTrans" cxnId="{BBC120DE-C633-4558-BED7-FCC81099BC04}">
      <dgm:prSet/>
      <dgm:spPr/>
    </dgm:pt>
    <dgm:pt modelId="{10872DF4-7A9E-4146-9B4F-DAAC6D7E71C5}">
      <dgm:prSet phldrT="[Text]"/>
      <dgm:spPr/>
      <dgm:t>
        <a:bodyPr/>
        <a:lstStyle/>
        <a:p>
          <a:endParaRPr lang="de-DE" dirty="0"/>
        </a:p>
      </dgm:t>
    </dgm:pt>
    <dgm:pt modelId="{1DCAA4EC-2EA0-4BF5-83BD-EBC121530876}" type="parTrans" cxnId="{6A5D7BF7-063D-47B7-A873-6BD4972AA1AC}">
      <dgm:prSet/>
      <dgm:spPr/>
    </dgm:pt>
    <dgm:pt modelId="{D26A1897-AB13-4795-A168-61F4695674C7}" type="sibTrans" cxnId="{6A5D7BF7-063D-47B7-A873-6BD4972AA1AC}">
      <dgm:prSet/>
      <dgm:spPr/>
    </dgm:pt>
    <dgm:pt modelId="{2F04FD45-7283-4B88-8986-6B93432743E5}" type="pres">
      <dgm:prSet presAssocID="{3527B8F2-6A09-4B7C-8BB4-43397EB74175}" presName="CompostProcess" presStyleCnt="0">
        <dgm:presLayoutVars>
          <dgm:dir/>
          <dgm:resizeHandles val="exact"/>
        </dgm:presLayoutVars>
      </dgm:prSet>
      <dgm:spPr/>
    </dgm:pt>
    <dgm:pt modelId="{11269749-7FF0-454F-ACB3-337274F8CA9E}" type="pres">
      <dgm:prSet presAssocID="{3527B8F2-6A09-4B7C-8BB4-43397EB74175}" presName="arrow" presStyleLbl="bgShp" presStyleIdx="0" presStyleCnt="1"/>
      <dgm:spPr/>
    </dgm:pt>
    <dgm:pt modelId="{E4A00562-B91D-48C9-9FE8-BCA10DB9A6B9}" type="pres">
      <dgm:prSet presAssocID="{3527B8F2-6A09-4B7C-8BB4-43397EB74175}" presName="linearProcess" presStyleCnt="0"/>
      <dgm:spPr/>
    </dgm:pt>
    <dgm:pt modelId="{8462D38A-3B08-400B-A94A-F0D61E89B314}" type="pres">
      <dgm:prSet presAssocID="{67639AF1-C97F-44C3-80E5-283F23D31CDD}" presName="textNode" presStyleLbl="node1" presStyleIdx="0" presStyleCnt="5">
        <dgm:presLayoutVars>
          <dgm:bulletEnabled val="1"/>
        </dgm:presLayoutVars>
      </dgm:prSet>
      <dgm:spPr/>
    </dgm:pt>
    <dgm:pt modelId="{3792731F-78D6-4344-9861-1B3227DF6ECE}" type="pres">
      <dgm:prSet presAssocID="{960E92A7-E1C0-4103-8682-E6E2D86AA02E}" presName="sibTrans" presStyleCnt="0"/>
      <dgm:spPr/>
    </dgm:pt>
    <dgm:pt modelId="{9564A0B3-AF78-488B-B3AF-ADB109FBBD2B}" type="pres">
      <dgm:prSet presAssocID="{1A69A30C-2123-4EF1-9D58-CECDCA9AC3B3}" presName="textNode" presStyleLbl="node1" presStyleIdx="1" presStyleCnt="5">
        <dgm:presLayoutVars>
          <dgm:bulletEnabled val="1"/>
        </dgm:presLayoutVars>
      </dgm:prSet>
      <dgm:spPr/>
    </dgm:pt>
    <dgm:pt modelId="{B413A2EE-470B-476E-AD6F-FEC39A704399}" type="pres">
      <dgm:prSet presAssocID="{B939AA33-1F6D-4245-A528-B490E0300258}" presName="sibTrans" presStyleCnt="0"/>
      <dgm:spPr/>
    </dgm:pt>
    <dgm:pt modelId="{2C90B428-D7F7-4985-936E-A0E91AAA4125}" type="pres">
      <dgm:prSet presAssocID="{AE06A712-F449-4453-9504-94397B81E026}" presName="textNode" presStyleLbl="node1" presStyleIdx="2" presStyleCnt="5">
        <dgm:presLayoutVars>
          <dgm:bulletEnabled val="1"/>
        </dgm:presLayoutVars>
      </dgm:prSet>
      <dgm:spPr/>
    </dgm:pt>
    <dgm:pt modelId="{2968C209-D6CD-41B1-ACD8-6AF5D06D2357}" type="pres">
      <dgm:prSet presAssocID="{D89E205E-D9CE-47CE-9AA4-BFC0E4CE15AF}" presName="sibTrans" presStyleCnt="0"/>
      <dgm:spPr/>
    </dgm:pt>
    <dgm:pt modelId="{9D016A93-FA4B-4868-900D-334F30EBF763}" type="pres">
      <dgm:prSet presAssocID="{10872DF4-7A9E-4146-9B4F-DAAC6D7E71C5}" presName="textNode" presStyleLbl="node1" presStyleIdx="3" presStyleCnt="5">
        <dgm:presLayoutVars>
          <dgm:bulletEnabled val="1"/>
        </dgm:presLayoutVars>
      </dgm:prSet>
      <dgm:spPr/>
    </dgm:pt>
    <dgm:pt modelId="{73D39116-850F-4295-9B6C-13D89D15470F}" type="pres">
      <dgm:prSet presAssocID="{D26A1897-AB13-4795-A168-61F4695674C7}" presName="sibTrans" presStyleCnt="0"/>
      <dgm:spPr/>
    </dgm:pt>
    <dgm:pt modelId="{AEED70F7-F7AB-4CD6-A323-E72E9F3FD5DC}" type="pres">
      <dgm:prSet presAssocID="{BD68EDDD-12D1-4F7A-B5A3-B2266AEC93F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E84AA28-DA16-4999-B8DA-C8652C646600}" type="presOf" srcId="{AE06A712-F449-4453-9504-94397B81E026}" destId="{2C90B428-D7F7-4985-936E-A0E91AAA4125}" srcOrd="0" destOrd="0" presId="urn:microsoft.com/office/officeart/2005/8/layout/hProcess9"/>
    <dgm:cxn modelId="{FAC4F62A-1C37-47F4-94FD-D308E09D9739}" type="presOf" srcId="{3527B8F2-6A09-4B7C-8BB4-43397EB74175}" destId="{2F04FD45-7283-4B88-8986-6B93432743E5}" srcOrd="0" destOrd="0" presId="urn:microsoft.com/office/officeart/2005/8/layout/hProcess9"/>
    <dgm:cxn modelId="{426B832F-C00F-4F56-AF2D-B9A6216B877B}" type="presOf" srcId="{BD68EDDD-12D1-4F7A-B5A3-B2266AEC93F9}" destId="{AEED70F7-F7AB-4CD6-A323-E72E9F3FD5DC}" srcOrd="0" destOrd="0" presId="urn:microsoft.com/office/officeart/2005/8/layout/hProcess9"/>
    <dgm:cxn modelId="{34B23733-EFDE-42E8-A8E6-3CAAAAF6FFA5}" srcId="{3527B8F2-6A09-4B7C-8BB4-43397EB74175}" destId="{1A69A30C-2123-4EF1-9D58-CECDCA9AC3B3}" srcOrd="1" destOrd="0" parTransId="{D338D5F5-71F7-4E9E-A769-58E1934D73F4}" sibTransId="{B939AA33-1F6D-4245-A528-B490E0300258}"/>
    <dgm:cxn modelId="{BE84F24E-B7D9-4212-9D21-A5F7A8A7C365}" type="presOf" srcId="{67639AF1-C97F-44C3-80E5-283F23D31CDD}" destId="{8462D38A-3B08-400B-A94A-F0D61E89B314}" srcOrd="0" destOrd="0" presId="urn:microsoft.com/office/officeart/2005/8/layout/hProcess9"/>
    <dgm:cxn modelId="{2340D1B8-F9D2-4520-BADA-AAEEB54209D0}" srcId="{3527B8F2-6A09-4B7C-8BB4-43397EB74175}" destId="{AE06A712-F449-4453-9504-94397B81E026}" srcOrd="2" destOrd="0" parTransId="{015EE24F-7BDB-48F9-A5BF-E167662EBE1B}" sibTransId="{D89E205E-D9CE-47CE-9AA4-BFC0E4CE15AF}"/>
    <dgm:cxn modelId="{D16A04CD-9942-4244-AC64-FFEDA95341A9}" type="presOf" srcId="{10872DF4-7A9E-4146-9B4F-DAAC6D7E71C5}" destId="{9D016A93-FA4B-4868-900D-334F30EBF763}" srcOrd="0" destOrd="0" presId="urn:microsoft.com/office/officeart/2005/8/layout/hProcess9"/>
    <dgm:cxn modelId="{0BD480CE-8D90-47BC-8D04-73D47EB85C05}" type="presOf" srcId="{1A69A30C-2123-4EF1-9D58-CECDCA9AC3B3}" destId="{9564A0B3-AF78-488B-B3AF-ADB109FBBD2B}" srcOrd="0" destOrd="0" presId="urn:microsoft.com/office/officeart/2005/8/layout/hProcess9"/>
    <dgm:cxn modelId="{E6BD9DD8-062E-45B5-83CD-0198CA153BCC}" srcId="{3527B8F2-6A09-4B7C-8BB4-43397EB74175}" destId="{67639AF1-C97F-44C3-80E5-283F23D31CDD}" srcOrd="0" destOrd="0" parTransId="{43FEA7F9-B355-4446-895F-4C7026221BE4}" sibTransId="{960E92A7-E1C0-4103-8682-E6E2D86AA02E}"/>
    <dgm:cxn modelId="{BBC120DE-C633-4558-BED7-FCC81099BC04}" srcId="{3527B8F2-6A09-4B7C-8BB4-43397EB74175}" destId="{BD68EDDD-12D1-4F7A-B5A3-B2266AEC93F9}" srcOrd="4" destOrd="0" parTransId="{83A65646-2C29-460C-9F7F-9F683DF5EC10}" sibTransId="{BBBDE53B-29D9-45C7-B37D-44BDA5B814FD}"/>
    <dgm:cxn modelId="{6A5D7BF7-063D-47B7-A873-6BD4972AA1AC}" srcId="{3527B8F2-6A09-4B7C-8BB4-43397EB74175}" destId="{10872DF4-7A9E-4146-9B4F-DAAC6D7E71C5}" srcOrd="3" destOrd="0" parTransId="{1DCAA4EC-2EA0-4BF5-83BD-EBC121530876}" sibTransId="{D26A1897-AB13-4795-A168-61F4695674C7}"/>
    <dgm:cxn modelId="{9D758D42-2EF3-4DBE-9EC9-EB1BC834383A}" type="presParOf" srcId="{2F04FD45-7283-4B88-8986-6B93432743E5}" destId="{11269749-7FF0-454F-ACB3-337274F8CA9E}" srcOrd="0" destOrd="0" presId="urn:microsoft.com/office/officeart/2005/8/layout/hProcess9"/>
    <dgm:cxn modelId="{73285C22-1F59-449E-91AC-821F317BC511}" type="presParOf" srcId="{2F04FD45-7283-4B88-8986-6B93432743E5}" destId="{E4A00562-B91D-48C9-9FE8-BCA10DB9A6B9}" srcOrd="1" destOrd="0" presId="urn:microsoft.com/office/officeart/2005/8/layout/hProcess9"/>
    <dgm:cxn modelId="{9946C4E3-7449-47AD-8266-9956E7DAC9D3}" type="presParOf" srcId="{E4A00562-B91D-48C9-9FE8-BCA10DB9A6B9}" destId="{8462D38A-3B08-400B-A94A-F0D61E89B314}" srcOrd="0" destOrd="0" presId="urn:microsoft.com/office/officeart/2005/8/layout/hProcess9"/>
    <dgm:cxn modelId="{569BE4F8-302E-4FD0-90E3-8D6C88D1382A}" type="presParOf" srcId="{E4A00562-B91D-48C9-9FE8-BCA10DB9A6B9}" destId="{3792731F-78D6-4344-9861-1B3227DF6ECE}" srcOrd="1" destOrd="0" presId="urn:microsoft.com/office/officeart/2005/8/layout/hProcess9"/>
    <dgm:cxn modelId="{1C1E439E-7529-43B0-B0DA-68BF7D6CBE79}" type="presParOf" srcId="{E4A00562-B91D-48C9-9FE8-BCA10DB9A6B9}" destId="{9564A0B3-AF78-488B-B3AF-ADB109FBBD2B}" srcOrd="2" destOrd="0" presId="urn:microsoft.com/office/officeart/2005/8/layout/hProcess9"/>
    <dgm:cxn modelId="{C0B77B10-59CC-489E-B76E-A89848AE146A}" type="presParOf" srcId="{E4A00562-B91D-48C9-9FE8-BCA10DB9A6B9}" destId="{B413A2EE-470B-476E-AD6F-FEC39A704399}" srcOrd="3" destOrd="0" presId="urn:microsoft.com/office/officeart/2005/8/layout/hProcess9"/>
    <dgm:cxn modelId="{1445E558-C671-4264-83C0-982F539316F0}" type="presParOf" srcId="{E4A00562-B91D-48C9-9FE8-BCA10DB9A6B9}" destId="{2C90B428-D7F7-4985-936E-A0E91AAA4125}" srcOrd="4" destOrd="0" presId="urn:microsoft.com/office/officeart/2005/8/layout/hProcess9"/>
    <dgm:cxn modelId="{805ECF3D-A57F-4966-B2C7-26C177085723}" type="presParOf" srcId="{E4A00562-B91D-48C9-9FE8-BCA10DB9A6B9}" destId="{2968C209-D6CD-41B1-ACD8-6AF5D06D2357}" srcOrd="5" destOrd="0" presId="urn:microsoft.com/office/officeart/2005/8/layout/hProcess9"/>
    <dgm:cxn modelId="{46124688-A4FB-4B39-BC90-E06D7A4DCA37}" type="presParOf" srcId="{E4A00562-B91D-48C9-9FE8-BCA10DB9A6B9}" destId="{9D016A93-FA4B-4868-900D-334F30EBF763}" srcOrd="6" destOrd="0" presId="urn:microsoft.com/office/officeart/2005/8/layout/hProcess9"/>
    <dgm:cxn modelId="{6563224B-D7AA-4785-801C-55677EF38B14}" type="presParOf" srcId="{E4A00562-B91D-48C9-9FE8-BCA10DB9A6B9}" destId="{73D39116-850F-4295-9B6C-13D89D15470F}" srcOrd="7" destOrd="0" presId="urn:microsoft.com/office/officeart/2005/8/layout/hProcess9"/>
    <dgm:cxn modelId="{0E7E81C6-4E9A-4D66-A404-EEB748CEE14B}" type="presParOf" srcId="{E4A00562-B91D-48C9-9FE8-BCA10DB9A6B9}" destId="{AEED70F7-F7AB-4CD6-A323-E72E9F3FD5D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DFEE96-8729-4B01-9A17-3FA1965FB6F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54B13F-C8FE-4AA8-9667-004928991560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cleanup</a:t>
          </a:r>
          <a:endParaRPr lang="de-DE" dirty="0"/>
        </a:p>
      </dgm:t>
    </dgm:pt>
    <dgm:pt modelId="{FB0AD351-1710-467F-BF79-F9296806B03D}" type="parTrans" cxnId="{FD128F3F-19A9-4EBB-AB70-F6AC269BDA16}">
      <dgm:prSet/>
      <dgm:spPr/>
      <dgm:t>
        <a:bodyPr/>
        <a:lstStyle/>
        <a:p>
          <a:endParaRPr lang="de-DE"/>
        </a:p>
      </dgm:t>
    </dgm:pt>
    <dgm:pt modelId="{EA772004-627B-4389-BE26-461B4AB52553}" type="sibTrans" cxnId="{FD128F3F-19A9-4EBB-AB70-F6AC269BDA16}">
      <dgm:prSet/>
      <dgm:spPr/>
      <dgm:t>
        <a:bodyPr/>
        <a:lstStyle/>
        <a:p>
          <a:endParaRPr lang="de-DE"/>
        </a:p>
      </dgm:t>
    </dgm:pt>
    <dgm:pt modelId="{9B00DBFE-FEE1-432A-AC5A-718E12B7357D}">
      <dgm:prSet phldrT="[Text]"/>
      <dgm:spPr/>
      <dgm:t>
        <a:bodyPr/>
        <a:lstStyle/>
        <a:p>
          <a:r>
            <a:rPr lang="de-DE" dirty="0" err="1"/>
            <a:t>maxima</a:t>
          </a:r>
          <a:endParaRPr lang="de-DE" dirty="0"/>
        </a:p>
      </dgm:t>
    </dgm:pt>
    <dgm:pt modelId="{FACC5742-DD09-4E7C-9480-999708016224}" type="parTrans" cxnId="{3D20E703-A27E-4FDB-B817-124A9CEAEB3C}">
      <dgm:prSet/>
      <dgm:spPr/>
      <dgm:t>
        <a:bodyPr/>
        <a:lstStyle/>
        <a:p>
          <a:endParaRPr lang="de-DE"/>
        </a:p>
      </dgm:t>
    </dgm:pt>
    <dgm:pt modelId="{0522D1A2-710A-40C3-904C-C1F5C3FE07CD}" type="sibTrans" cxnId="{3D20E703-A27E-4FDB-B817-124A9CEAEB3C}">
      <dgm:prSet/>
      <dgm:spPr/>
      <dgm:t>
        <a:bodyPr/>
        <a:lstStyle/>
        <a:p>
          <a:endParaRPr lang="de-DE"/>
        </a:p>
      </dgm:t>
    </dgm:pt>
    <dgm:pt modelId="{6AFD5339-A6F7-4392-88CC-FBE064C75F03}">
      <dgm:prSet phldrT="[Text]" phldr="1"/>
      <dgm:spPr/>
      <dgm:t>
        <a:bodyPr/>
        <a:lstStyle/>
        <a:p>
          <a:endParaRPr lang="de-DE" dirty="0"/>
        </a:p>
      </dgm:t>
    </dgm:pt>
    <dgm:pt modelId="{42B74349-1976-40CC-B775-DDB0479DFD12}" type="parTrans" cxnId="{62F682F4-0DFF-4BDA-9697-BD902EF986CC}">
      <dgm:prSet/>
      <dgm:spPr/>
      <dgm:t>
        <a:bodyPr/>
        <a:lstStyle/>
        <a:p>
          <a:endParaRPr lang="de-DE"/>
        </a:p>
      </dgm:t>
    </dgm:pt>
    <dgm:pt modelId="{27EA5E32-6866-431B-B6E4-C7CED0A787B1}" type="sibTrans" cxnId="{62F682F4-0DFF-4BDA-9697-BD902EF986CC}">
      <dgm:prSet/>
      <dgm:spPr/>
      <dgm:t>
        <a:bodyPr/>
        <a:lstStyle/>
        <a:p>
          <a:endParaRPr lang="de-DE"/>
        </a:p>
      </dgm:t>
    </dgm:pt>
    <dgm:pt modelId="{EC702684-045D-4662-80FC-D27AFEA7DA96}">
      <dgm:prSet phldrT="[Text]"/>
      <dgm:spPr/>
      <dgm:t>
        <a:bodyPr/>
        <a:lstStyle/>
        <a:p>
          <a:endParaRPr lang="de-DE" dirty="0"/>
        </a:p>
      </dgm:t>
    </dgm:pt>
    <dgm:pt modelId="{C3969E20-4707-4FFB-AE9B-70E59ABF3FE3}" type="parTrans" cxnId="{FA1CD846-8739-48A3-A2CD-C25A07888C48}">
      <dgm:prSet/>
      <dgm:spPr/>
      <dgm:t>
        <a:bodyPr/>
        <a:lstStyle/>
        <a:p>
          <a:endParaRPr lang="de-DE"/>
        </a:p>
      </dgm:t>
    </dgm:pt>
    <dgm:pt modelId="{23260828-F94D-4381-8D85-D2B19FAB53EA}" type="sibTrans" cxnId="{FA1CD846-8739-48A3-A2CD-C25A07888C48}">
      <dgm:prSet/>
      <dgm:spPr/>
      <dgm:t>
        <a:bodyPr/>
        <a:lstStyle/>
        <a:p>
          <a:endParaRPr lang="de-DE"/>
        </a:p>
      </dgm:t>
    </dgm:pt>
    <dgm:pt modelId="{9D0FDC11-B1FC-4420-B024-F3F070AC0866}">
      <dgm:prSet phldrT="[Text]"/>
      <dgm:spPr/>
      <dgm:t>
        <a:bodyPr/>
        <a:lstStyle/>
        <a:p>
          <a:endParaRPr lang="de-DE" dirty="0"/>
        </a:p>
      </dgm:t>
    </dgm:pt>
    <dgm:pt modelId="{8E970D79-71D4-42B4-A7EE-C5088C431702}" type="parTrans" cxnId="{A7956B61-1ED1-4648-854E-7E889FE04035}">
      <dgm:prSet/>
      <dgm:spPr/>
      <dgm:t>
        <a:bodyPr/>
        <a:lstStyle/>
        <a:p>
          <a:endParaRPr lang="de-DE"/>
        </a:p>
      </dgm:t>
    </dgm:pt>
    <dgm:pt modelId="{DFD82550-5C54-4C73-ABFA-AF140365A89A}" type="sibTrans" cxnId="{A7956B61-1ED1-4648-854E-7E889FE04035}">
      <dgm:prSet/>
      <dgm:spPr/>
      <dgm:t>
        <a:bodyPr/>
        <a:lstStyle/>
        <a:p>
          <a:endParaRPr lang="de-DE"/>
        </a:p>
      </dgm:t>
    </dgm:pt>
    <dgm:pt modelId="{F1BA2486-AF5D-4322-B045-8CF4807B79E1}" type="pres">
      <dgm:prSet presAssocID="{86DFEE96-8729-4B01-9A17-3FA1965FB6F3}" presName="Name0" presStyleCnt="0">
        <dgm:presLayoutVars>
          <dgm:dir/>
          <dgm:animLvl val="lvl"/>
          <dgm:resizeHandles val="exact"/>
        </dgm:presLayoutVars>
      </dgm:prSet>
      <dgm:spPr/>
    </dgm:pt>
    <dgm:pt modelId="{5FF123EA-8F61-48B4-B226-06E324948B6D}" type="pres">
      <dgm:prSet presAssocID="{6754B13F-C8FE-4AA8-9667-00492899156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A411686-7AE5-4949-B91E-A2D2BE8BA243}" type="pres">
      <dgm:prSet presAssocID="{EA772004-627B-4389-BE26-461B4AB52553}" presName="parTxOnlySpace" presStyleCnt="0"/>
      <dgm:spPr/>
    </dgm:pt>
    <dgm:pt modelId="{322032FE-1A4E-40F9-AC8F-53545C3ADA8D}" type="pres">
      <dgm:prSet presAssocID="{9B00DBFE-FEE1-432A-AC5A-718E12B7357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8B6AF5D-861B-493D-8753-F90D15E39A56}" type="pres">
      <dgm:prSet presAssocID="{0522D1A2-710A-40C3-904C-C1F5C3FE07CD}" presName="parTxOnlySpace" presStyleCnt="0"/>
      <dgm:spPr/>
    </dgm:pt>
    <dgm:pt modelId="{C76503BA-6201-4363-BB8A-674641C5022F}" type="pres">
      <dgm:prSet presAssocID="{6AFD5339-A6F7-4392-88CC-FBE064C75F0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70EE9F7-5C71-4A97-A7D8-BB210D4BE3CF}" type="pres">
      <dgm:prSet presAssocID="{27EA5E32-6866-431B-B6E4-C7CED0A787B1}" presName="parTxOnlySpace" presStyleCnt="0"/>
      <dgm:spPr/>
    </dgm:pt>
    <dgm:pt modelId="{BF14400F-8290-4CB6-865A-7B5B98DC6947}" type="pres">
      <dgm:prSet presAssocID="{9D0FDC11-B1FC-4420-B024-F3F070AC086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6B2D9A7-D01F-406A-AA1F-E88D99B7345E}" type="pres">
      <dgm:prSet presAssocID="{DFD82550-5C54-4C73-ABFA-AF140365A89A}" presName="parTxOnlySpace" presStyleCnt="0"/>
      <dgm:spPr/>
    </dgm:pt>
    <dgm:pt modelId="{E034E926-31E0-4B96-956C-2452D8AC512B}" type="pres">
      <dgm:prSet presAssocID="{EC702684-045D-4662-80FC-D27AFEA7DA9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D20E703-A27E-4FDB-B817-124A9CEAEB3C}" srcId="{86DFEE96-8729-4B01-9A17-3FA1965FB6F3}" destId="{9B00DBFE-FEE1-432A-AC5A-718E12B7357D}" srcOrd="1" destOrd="0" parTransId="{FACC5742-DD09-4E7C-9480-999708016224}" sibTransId="{0522D1A2-710A-40C3-904C-C1F5C3FE07CD}"/>
    <dgm:cxn modelId="{79EE111F-9E89-4E70-A0F0-B998261B0649}" type="presOf" srcId="{9D0FDC11-B1FC-4420-B024-F3F070AC0866}" destId="{BF14400F-8290-4CB6-865A-7B5B98DC6947}" srcOrd="0" destOrd="0" presId="urn:microsoft.com/office/officeart/2005/8/layout/chevron1"/>
    <dgm:cxn modelId="{976DF932-DEE0-4C3D-9485-F6691DA186B6}" type="presOf" srcId="{86DFEE96-8729-4B01-9A17-3FA1965FB6F3}" destId="{F1BA2486-AF5D-4322-B045-8CF4807B79E1}" srcOrd="0" destOrd="0" presId="urn:microsoft.com/office/officeart/2005/8/layout/chevron1"/>
    <dgm:cxn modelId="{E4136A3B-773F-4D64-AEE8-64F456F711D5}" type="presOf" srcId="{9B00DBFE-FEE1-432A-AC5A-718E12B7357D}" destId="{322032FE-1A4E-40F9-AC8F-53545C3ADA8D}" srcOrd="0" destOrd="0" presId="urn:microsoft.com/office/officeart/2005/8/layout/chevron1"/>
    <dgm:cxn modelId="{FD128F3F-19A9-4EBB-AB70-F6AC269BDA16}" srcId="{86DFEE96-8729-4B01-9A17-3FA1965FB6F3}" destId="{6754B13F-C8FE-4AA8-9667-004928991560}" srcOrd="0" destOrd="0" parTransId="{FB0AD351-1710-467F-BF79-F9296806B03D}" sibTransId="{EA772004-627B-4389-BE26-461B4AB52553}"/>
    <dgm:cxn modelId="{A7956B61-1ED1-4648-854E-7E889FE04035}" srcId="{86DFEE96-8729-4B01-9A17-3FA1965FB6F3}" destId="{9D0FDC11-B1FC-4420-B024-F3F070AC0866}" srcOrd="3" destOrd="0" parTransId="{8E970D79-71D4-42B4-A7EE-C5088C431702}" sibTransId="{DFD82550-5C54-4C73-ABFA-AF140365A89A}"/>
    <dgm:cxn modelId="{FA1CD846-8739-48A3-A2CD-C25A07888C48}" srcId="{86DFEE96-8729-4B01-9A17-3FA1965FB6F3}" destId="{EC702684-045D-4662-80FC-D27AFEA7DA96}" srcOrd="4" destOrd="0" parTransId="{C3969E20-4707-4FFB-AE9B-70E59ABF3FE3}" sibTransId="{23260828-F94D-4381-8D85-D2B19FAB53EA}"/>
    <dgm:cxn modelId="{295B7554-18DB-4EEA-AE34-041FC1CAB0C1}" type="presOf" srcId="{6754B13F-C8FE-4AA8-9667-004928991560}" destId="{5FF123EA-8F61-48B4-B226-06E324948B6D}" srcOrd="0" destOrd="0" presId="urn:microsoft.com/office/officeart/2005/8/layout/chevron1"/>
    <dgm:cxn modelId="{62F682F4-0DFF-4BDA-9697-BD902EF986CC}" srcId="{86DFEE96-8729-4B01-9A17-3FA1965FB6F3}" destId="{6AFD5339-A6F7-4392-88CC-FBE064C75F03}" srcOrd="2" destOrd="0" parTransId="{42B74349-1976-40CC-B775-DDB0479DFD12}" sibTransId="{27EA5E32-6866-431B-B6E4-C7CED0A787B1}"/>
    <dgm:cxn modelId="{7C6932F6-4D9A-457D-9A59-3904C0953F6C}" type="presOf" srcId="{EC702684-045D-4662-80FC-D27AFEA7DA96}" destId="{E034E926-31E0-4B96-956C-2452D8AC512B}" srcOrd="0" destOrd="0" presId="urn:microsoft.com/office/officeart/2005/8/layout/chevron1"/>
    <dgm:cxn modelId="{00A291FB-A45B-4E34-9A3C-8FE7CAC79339}" type="presOf" srcId="{6AFD5339-A6F7-4392-88CC-FBE064C75F03}" destId="{C76503BA-6201-4363-BB8A-674641C5022F}" srcOrd="0" destOrd="0" presId="urn:microsoft.com/office/officeart/2005/8/layout/chevron1"/>
    <dgm:cxn modelId="{1C3B0986-13C6-4032-BE1D-4EFBA0CFAADD}" type="presParOf" srcId="{F1BA2486-AF5D-4322-B045-8CF4807B79E1}" destId="{5FF123EA-8F61-48B4-B226-06E324948B6D}" srcOrd="0" destOrd="0" presId="urn:microsoft.com/office/officeart/2005/8/layout/chevron1"/>
    <dgm:cxn modelId="{BE8A9637-BE57-4AC7-B587-EDA421782826}" type="presParOf" srcId="{F1BA2486-AF5D-4322-B045-8CF4807B79E1}" destId="{0A411686-7AE5-4949-B91E-A2D2BE8BA243}" srcOrd="1" destOrd="0" presId="urn:microsoft.com/office/officeart/2005/8/layout/chevron1"/>
    <dgm:cxn modelId="{88F39337-0E8E-4DFE-8501-10EF06466298}" type="presParOf" srcId="{F1BA2486-AF5D-4322-B045-8CF4807B79E1}" destId="{322032FE-1A4E-40F9-AC8F-53545C3ADA8D}" srcOrd="2" destOrd="0" presId="urn:microsoft.com/office/officeart/2005/8/layout/chevron1"/>
    <dgm:cxn modelId="{88AEE6DA-3F35-4475-A777-197353DD5A69}" type="presParOf" srcId="{F1BA2486-AF5D-4322-B045-8CF4807B79E1}" destId="{E8B6AF5D-861B-493D-8753-F90D15E39A56}" srcOrd="3" destOrd="0" presId="urn:microsoft.com/office/officeart/2005/8/layout/chevron1"/>
    <dgm:cxn modelId="{9ED97428-DAAF-434F-AC0C-8A603004925B}" type="presParOf" srcId="{F1BA2486-AF5D-4322-B045-8CF4807B79E1}" destId="{C76503BA-6201-4363-BB8A-674641C5022F}" srcOrd="4" destOrd="0" presId="urn:microsoft.com/office/officeart/2005/8/layout/chevron1"/>
    <dgm:cxn modelId="{5C7D3FC9-428F-4CDD-8E47-FC850DD71A92}" type="presParOf" srcId="{F1BA2486-AF5D-4322-B045-8CF4807B79E1}" destId="{070EE9F7-5C71-4A97-A7D8-BB210D4BE3CF}" srcOrd="5" destOrd="0" presId="urn:microsoft.com/office/officeart/2005/8/layout/chevron1"/>
    <dgm:cxn modelId="{6B5BAC60-59BB-43A1-A9B5-7DD2086E3A77}" type="presParOf" srcId="{F1BA2486-AF5D-4322-B045-8CF4807B79E1}" destId="{BF14400F-8290-4CB6-865A-7B5B98DC6947}" srcOrd="6" destOrd="0" presId="urn:microsoft.com/office/officeart/2005/8/layout/chevron1"/>
    <dgm:cxn modelId="{C64D2577-7F0D-40CA-8EF0-B3DC0D752F3C}" type="presParOf" srcId="{F1BA2486-AF5D-4322-B045-8CF4807B79E1}" destId="{A6B2D9A7-D01F-406A-AA1F-E88D99B7345E}" srcOrd="7" destOrd="0" presId="urn:microsoft.com/office/officeart/2005/8/layout/chevron1"/>
    <dgm:cxn modelId="{37D0607D-A0A4-4569-A22B-050DADB63798}" type="presParOf" srcId="{F1BA2486-AF5D-4322-B045-8CF4807B79E1}" destId="{E034E926-31E0-4B96-956C-2452D8AC512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51CE2D-0553-4BB7-8505-3F65E61AA0E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B1DA0DB1-2244-4EE9-A15E-D69502DA77CF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cleanup</a:t>
          </a:r>
          <a:r>
            <a:rPr lang="de-DE" dirty="0"/>
            <a:t> (Datum)</a:t>
          </a:r>
        </a:p>
      </dgm:t>
    </dgm:pt>
    <dgm:pt modelId="{6103C5D0-F40B-4A7C-A6FA-0B2DA064D1DC}" type="parTrans" cxnId="{58D355F2-CB15-4299-B8E9-F9EF71222802}">
      <dgm:prSet/>
      <dgm:spPr/>
      <dgm:t>
        <a:bodyPr/>
        <a:lstStyle/>
        <a:p>
          <a:endParaRPr lang="de-DE"/>
        </a:p>
      </dgm:t>
    </dgm:pt>
    <dgm:pt modelId="{FB96E1F8-B2AA-4997-A8C7-3EE6BDECED8E}" type="sibTrans" cxnId="{58D355F2-CB15-4299-B8E9-F9EF71222802}">
      <dgm:prSet/>
      <dgm:spPr/>
      <dgm:t>
        <a:bodyPr/>
        <a:lstStyle/>
        <a:p>
          <a:endParaRPr lang="de-DE"/>
        </a:p>
      </dgm:t>
    </dgm:pt>
    <dgm:pt modelId="{F9BEA048-8BF2-4395-BB89-090290CDF6BA}">
      <dgm:prSet phldrT="[Text]" phldr="1"/>
      <dgm:spPr/>
      <dgm:t>
        <a:bodyPr/>
        <a:lstStyle/>
        <a:p>
          <a:endParaRPr lang="de-DE"/>
        </a:p>
      </dgm:t>
    </dgm:pt>
    <dgm:pt modelId="{DA70BF72-5407-4689-A95E-EC5F2A7DAF6B}" type="parTrans" cxnId="{403C9A51-5D0F-410A-9D14-47ED56961B26}">
      <dgm:prSet/>
      <dgm:spPr/>
      <dgm:t>
        <a:bodyPr/>
        <a:lstStyle/>
        <a:p>
          <a:endParaRPr lang="de-DE"/>
        </a:p>
      </dgm:t>
    </dgm:pt>
    <dgm:pt modelId="{D612FDEC-69CF-443D-8C9E-0C6F9DD16498}" type="sibTrans" cxnId="{403C9A51-5D0F-410A-9D14-47ED56961B26}">
      <dgm:prSet/>
      <dgm:spPr/>
      <dgm:t>
        <a:bodyPr/>
        <a:lstStyle/>
        <a:p>
          <a:endParaRPr lang="de-DE"/>
        </a:p>
      </dgm:t>
    </dgm:pt>
    <dgm:pt modelId="{1ABB7E37-27DE-4914-B4D4-B38DCEA75484}">
      <dgm:prSet phldrT="[Text]" phldr="1"/>
      <dgm:spPr/>
      <dgm:t>
        <a:bodyPr/>
        <a:lstStyle/>
        <a:p>
          <a:endParaRPr lang="de-DE" dirty="0"/>
        </a:p>
      </dgm:t>
    </dgm:pt>
    <dgm:pt modelId="{A7B1DB6E-A4D2-43FB-AAC9-C0342790BFF1}" type="parTrans" cxnId="{7BD92B97-187A-4B82-B279-4F483A4C68AB}">
      <dgm:prSet/>
      <dgm:spPr/>
      <dgm:t>
        <a:bodyPr/>
        <a:lstStyle/>
        <a:p>
          <a:endParaRPr lang="de-DE"/>
        </a:p>
      </dgm:t>
    </dgm:pt>
    <dgm:pt modelId="{10DBF660-9CED-49B5-908C-3F73449085C9}" type="sibTrans" cxnId="{7BD92B97-187A-4B82-B279-4F483A4C68AB}">
      <dgm:prSet/>
      <dgm:spPr/>
      <dgm:t>
        <a:bodyPr/>
        <a:lstStyle/>
        <a:p>
          <a:endParaRPr lang="de-DE"/>
        </a:p>
      </dgm:t>
    </dgm:pt>
    <dgm:pt modelId="{67766B8C-AB63-44FA-8A0D-E9BD236E1149}">
      <dgm:prSet phldrT="[Text]"/>
      <dgm:spPr/>
      <dgm:t>
        <a:bodyPr/>
        <a:lstStyle/>
        <a:p>
          <a:r>
            <a:rPr lang="de-DE" dirty="0" err="1"/>
            <a:t>kjlkjl</a:t>
          </a:r>
          <a:endParaRPr lang="de-DE" dirty="0"/>
        </a:p>
      </dgm:t>
    </dgm:pt>
    <dgm:pt modelId="{4B3C6D98-67F9-464C-A21B-EDC070A9A510}" type="parTrans" cxnId="{FF6E91FB-522B-4438-9997-EA4EA5D1EACA}">
      <dgm:prSet/>
      <dgm:spPr/>
      <dgm:t>
        <a:bodyPr/>
        <a:lstStyle/>
        <a:p>
          <a:endParaRPr lang="de-DE"/>
        </a:p>
      </dgm:t>
    </dgm:pt>
    <dgm:pt modelId="{EE2CD744-29FB-47E5-B103-EDD7D46B51B3}" type="sibTrans" cxnId="{FF6E91FB-522B-4438-9997-EA4EA5D1EACA}">
      <dgm:prSet/>
      <dgm:spPr/>
      <dgm:t>
        <a:bodyPr/>
        <a:lstStyle/>
        <a:p>
          <a:endParaRPr lang="de-DE"/>
        </a:p>
      </dgm:t>
    </dgm:pt>
    <dgm:pt modelId="{201AF057-5CC2-46B1-A320-87C7B481B3E6}">
      <dgm:prSet phldrT="[Text]"/>
      <dgm:spPr/>
      <dgm:t>
        <a:bodyPr/>
        <a:lstStyle/>
        <a:p>
          <a:r>
            <a:rPr lang="de-DE" dirty="0" err="1"/>
            <a:t>kjoj</a:t>
          </a:r>
          <a:endParaRPr lang="de-DE" dirty="0"/>
        </a:p>
      </dgm:t>
    </dgm:pt>
    <dgm:pt modelId="{B548C52F-9850-44EA-969B-14122392CB50}" type="parTrans" cxnId="{FD2A1BAD-BE31-4FA1-8837-7687368340F4}">
      <dgm:prSet/>
      <dgm:spPr/>
      <dgm:t>
        <a:bodyPr/>
        <a:lstStyle/>
        <a:p>
          <a:endParaRPr lang="de-DE"/>
        </a:p>
      </dgm:t>
    </dgm:pt>
    <dgm:pt modelId="{23B3AD0E-E82A-411F-9EE2-66DF4049477F}" type="sibTrans" cxnId="{FD2A1BAD-BE31-4FA1-8837-7687368340F4}">
      <dgm:prSet/>
      <dgm:spPr/>
      <dgm:t>
        <a:bodyPr/>
        <a:lstStyle/>
        <a:p>
          <a:endParaRPr lang="de-DE"/>
        </a:p>
      </dgm:t>
    </dgm:pt>
    <dgm:pt modelId="{DFC45598-246F-4698-AC29-262D108C221F}" type="pres">
      <dgm:prSet presAssocID="{9151CE2D-0553-4BB7-8505-3F65E61AA0E8}" presName="Name0" presStyleCnt="0">
        <dgm:presLayoutVars>
          <dgm:dir/>
          <dgm:animLvl val="lvl"/>
          <dgm:resizeHandles val="exact"/>
        </dgm:presLayoutVars>
      </dgm:prSet>
      <dgm:spPr/>
    </dgm:pt>
    <dgm:pt modelId="{16BE4ECA-1690-4543-9A53-77BAAD5117B2}" type="pres">
      <dgm:prSet presAssocID="{9151CE2D-0553-4BB7-8505-3F65E61AA0E8}" presName="dummy" presStyleCnt="0"/>
      <dgm:spPr/>
    </dgm:pt>
    <dgm:pt modelId="{EA3F7BF1-1E6B-4EAB-A287-745DC3EC8AD2}" type="pres">
      <dgm:prSet presAssocID="{9151CE2D-0553-4BB7-8505-3F65E61AA0E8}" presName="linH" presStyleCnt="0"/>
      <dgm:spPr/>
    </dgm:pt>
    <dgm:pt modelId="{149B4F8F-8E51-4C85-BFA0-F9880F05D4FA}" type="pres">
      <dgm:prSet presAssocID="{9151CE2D-0553-4BB7-8505-3F65E61AA0E8}" presName="padding1" presStyleCnt="0"/>
      <dgm:spPr/>
    </dgm:pt>
    <dgm:pt modelId="{6A0C61DF-1102-483E-A4C7-063D8F1691EC}" type="pres">
      <dgm:prSet presAssocID="{B1DA0DB1-2244-4EE9-A15E-D69502DA77CF}" presName="linV" presStyleCnt="0"/>
      <dgm:spPr/>
    </dgm:pt>
    <dgm:pt modelId="{A9A83D33-96F2-42BF-88F4-46E3D7D12B94}" type="pres">
      <dgm:prSet presAssocID="{B1DA0DB1-2244-4EE9-A15E-D69502DA77CF}" presName="spVertical1" presStyleCnt="0"/>
      <dgm:spPr/>
    </dgm:pt>
    <dgm:pt modelId="{3F390F0F-D3E1-4353-AE7D-FAD800ADFF2F}" type="pres">
      <dgm:prSet presAssocID="{B1DA0DB1-2244-4EE9-A15E-D69502DA77CF}" presName="par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44C42B8-DDB8-4319-9EE5-04314594FFD8}" type="pres">
      <dgm:prSet presAssocID="{B1DA0DB1-2244-4EE9-A15E-D69502DA77CF}" presName="spVertical2" presStyleCnt="0"/>
      <dgm:spPr/>
    </dgm:pt>
    <dgm:pt modelId="{DDE002A0-CF66-44CF-82F4-D325F6F20057}" type="pres">
      <dgm:prSet presAssocID="{B1DA0DB1-2244-4EE9-A15E-D69502DA77CF}" presName="spVertical3" presStyleCnt="0"/>
      <dgm:spPr/>
    </dgm:pt>
    <dgm:pt modelId="{D69CAA36-7C1E-46B2-B7EB-F6BCB09C0803}" type="pres">
      <dgm:prSet presAssocID="{FB96E1F8-B2AA-4997-A8C7-3EE6BDECED8E}" presName="space" presStyleCnt="0"/>
      <dgm:spPr/>
    </dgm:pt>
    <dgm:pt modelId="{C48FB64A-669F-466D-B0CE-C81CA6344415}" type="pres">
      <dgm:prSet presAssocID="{F9BEA048-8BF2-4395-BB89-090290CDF6BA}" presName="linV" presStyleCnt="0"/>
      <dgm:spPr/>
    </dgm:pt>
    <dgm:pt modelId="{7EEAEC20-A305-431B-B4E0-99C3B03BAB8F}" type="pres">
      <dgm:prSet presAssocID="{F9BEA048-8BF2-4395-BB89-090290CDF6BA}" presName="spVertical1" presStyleCnt="0"/>
      <dgm:spPr/>
    </dgm:pt>
    <dgm:pt modelId="{43D3BD58-5EFC-4D11-B07E-D1CA4B3FC2D3}" type="pres">
      <dgm:prSet presAssocID="{F9BEA048-8BF2-4395-BB89-090290CDF6BA}" presName="par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BA6129C-2CDC-4A81-AFD3-1EB42B3A9B8F}" type="pres">
      <dgm:prSet presAssocID="{F9BEA048-8BF2-4395-BB89-090290CDF6BA}" presName="spVertical2" presStyleCnt="0"/>
      <dgm:spPr/>
    </dgm:pt>
    <dgm:pt modelId="{D00AE018-F2C7-416E-8061-9B81734551A0}" type="pres">
      <dgm:prSet presAssocID="{F9BEA048-8BF2-4395-BB89-090290CDF6BA}" presName="spVertical3" presStyleCnt="0"/>
      <dgm:spPr/>
    </dgm:pt>
    <dgm:pt modelId="{30EFCF78-9516-46AB-AC03-050683613C6C}" type="pres">
      <dgm:prSet presAssocID="{D612FDEC-69CF-443D-8C9E-0C6F9DD16498}" presName="space" presStyleCnt="0"/>
      <dgm:spPr/>
    </dgm:pt>
    <dgm:pt modelId="{8631C863-D7DC-4E39-80B3-A68432E3510B}" type="pres">
      <dgm:prSet presAssocID="{1ABB7E37-27DE-4914-B4D4-B38DCEA75484}" presName="linV" presStyleCnt="0"/>
      <dgm:spPr/>
    </dgm:pt>
    <dgm:pt modelId="{F57D2BD9-3510-4D54-803D-19B14341236D}" type="pres">
      <dgm:prSet presAssocID="{1ABB7E37-27DE-4914-B4D4-B38DCEA75484}" presName="spVertical1" presStyleCnt="0"/>
      <dgm:spPr/>
    </dgm:pt>
    <dgm:pt modelId="{4BBDB4CF-8187-4BD1-A2E2-F1B01269412D}" type="pres">
      <dgm:prSet presAssocID="{1ABB7E37-27DE-4914-B4D4-B38DCEA75484}" presName="par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035767B-33A7-49F2-B373-69D85D098164}" type="pres">
      <dgm:prSet presAssocID="{1ABB7E37-27DE-4914-B4D4-B38DCEA75484}" presName="spVertical2" presStyleCnt="0"/>
      <dgm:spPr/>
    </dgm:pt>
    <dgm:pt modelId="{68574108-20FE-4519-8402-E1B134781CD0}" type="pres">
      <dgm:prSet presAssocID="{1ABB7E37-27DE-4914-B4D4-B38DCEA75484}" presName="spVertical3" presStyleCnt="0"/>
      <dgm:spPr/>
    </dgm:pt>
    <dgm:pt modelId="{559AB64E-5C21-4443-A053-D6C3B21E47A9}" type="pres">
      <dgm:prSet presAssocID="{10DBF660-9CED-49B5-908C-3F73449085C9}" presName="space" presStyleCnt="0"/>
      <dgm:spPr/>
    </dgm:pt>
    <dgm:pt modelId="{5051375B-555D-45F1-8A4C-14D235E5DC72}" type="pres">
      <dgm:prSet presAssocID="{201AF057-5CC2-46B1-A320-87C7B481B3E6}" presName="linV" presStyleCnt="0"/>
      <dgm:spPr/>
    </dgm:pt>
    <dgm:pt modelId="{3F52F8AB-1DCB-4C94-84D9-59340C733FFC}" type="pres">
      <dgm:prSet presAssocID="{201AF057-5CC2-46B1-A320-87C7B481B3E6}" presName="spVertical1" presStyleCnt="0"/>
      <dgm:spPr/>
    </dgm:pt>
    <dgm:pt modelId="{911EE259-F92B-474D-8453-29D7D78173D1}" type="pres">
      <dgm:prSet presAssocID="{201AF057-5CC2-46B1-A320-87C7B481B3E6}" presName="par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AFF5763-24D1-4032-BB9E-AF7607B536FB}" type="pres">
      <dgm:prSet presAssocID="{201AF057-5CC2-46B1-A320-87C7B481B3E6}" presName="spVertical2" presStyleCnt="0"/>
      <dgm:spPr/>
    </dgm:pt>
    <dgm:pt modelId="{3359CD30-CF87-4855-A91A-3A2D030AC659}" type="pres">
      <dgm:prSet presAssocID="{201AF057-5CC2-46B1-A320-87C7B481B3E6}" presName="spVertical3" presStyleCnt="0"/>
      <dgm:spPr/>
    </dgm:pt>
    <dgm:pt modelId="{227EB536-E635-4ECF-9299-1B48C031D16C}" type="pres">
      <dgm:prSet presAssocID="{23B3AD0E-E82A-411F-9EE2-66DF4049477F}" presName="space" presStyleCnt="0"/>
      <dgm:spPr/>
    </dgm:pt>
    <dgm:pt modelId="{566B9163-5158-4242-8D44-169E3254D29B}" type="pres">
      <dgm:prSet presAssocID="{67766B8C-AB63-44FA-8A0D-E9BD236E1149}" presName="linV" presStyleCnt="0"/>
      <dgm:spPr/>
    </dgm:pt>
    <dgm:pt modelId="{B0F84A08-1B29-4A76-BCCD-5C5F36BC2197}" type="pres">
      <dgm:prSet presAssocID="{67766B8C-AB63-44FA-8A0D-E9BD236E1149}" presName="spVertical1" presStyleCnt="0"/>
      <dgm:spPr/>
    </dgm:pt>
    <dgm:pt modelId="{1109C450-CFED-4AED-99D3-D592C5D271DE}" type="pres">
      <dgm:prSet presAssocID="{67766B8C-AB63-44FA-8A0D-E9BD236E1149}" presName="par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28DD15C-2FD1-4CB8-ABCF-12B96279339B}" type="pres">
      <dgm:prSet presAssocID="{67766B8C-AB63-44FA-8A0D-E9BD236E1149}" presName="spVertical2" presStyleCnt="0"/>
      <dgm:spPr/>
    </dgm:pt>
    <dgm:pt modelId="{1DF522BA-8742-4589-8E16-678D5363E709}" type="pres">
      <dgm:prSet presAssocID="{67766B8C-AB63-44FA-8A0D-E9BD236E1149}" presName="spVertical3" presStyleCnt="0"/>
      <dgm:spPr/>
    </dgm:pt>
    <dgm:pt modelId="{512F3F49-5EC1-45DD-B288-3E5AC0EBC96B}" type="pres">
      <dgm:prSet presAssocID="{9151CE2D-0553-4BB7-8505-3F65E61AA0E8}" presName="padding2" presStyleCnt="0"/>
      <dgm:spPr/>
    </dgm:pt>
    <dgm:pt modelId="{59FD5B9B-BFAB-4D55-A511-84381546815E}" type="pres">
      <dgm:prSet presAssocID="{9151CE2D-0553-4BB7-8505-3F65E61AA0E8}" presName="negArrow" presStyleCnt="0"/>
      <dgm:spPr/>
    </dgm:pt>
    <dgm:pt modelId="{77EC4AD6-9B8A-4978-8B73-5154B878A813}" type="pres">
      <dgm:prSet presAssocID="{9151CE2D-0553-4BB7-8505-3F65E61AA0E8}" presName="backgroundArrow" presStyleLbl="node1" presStyleIdx="0" presStyleCnt="1"/>
      <dgm:spPr/>
    </dgm:pt>
  </dgm:ptLst>
  <dgm:cxnLst>
    <dgm:cxn modelId="{F647FF0B-97A5-4280-B7FD-A78EE1273218}" type="presOf" srcId="{F9BEA048-8BF2-4395-BB89-090290CDF6BA}" destId="{43D3BD58-5EFC-4D11-B07E-D1CA4B3FC2D3}" srcOrd="0" destOrd="0" presId="urn:microsoft.com/office/officeart/2005/8/layout/hProcess3"/>
    <dgm:cxn modelId="{F33A5942-EC60-44A2-996F-06DF8D7045F7}" type="presOf" srcId="{201AF057-5CC2-46B1-A320-87C7B481B3E6}" destId="{911EE259-F92B-474D-8453-29D7D78173D1}" srcOrd="0" destOrd="0" presId="urn:microsoft.com/office/officeart/2005/8/layout/hProcess3"/>
    <dgm:cxn modelId="{403C9A51-5D0F-410A-9D14-47ED56961B26}" srcId="{9151CE2D-0553-4BB7-8505-3F65E61AA0E8}" destId="{F9BEA048-8BF2-4395-BB89-090290CDF6BA}" srcOrd="1" destOrd="0" parTransId="{DA70BF72-5407-4689-A95E-EC5F2A7DAF6B}" sibTransId="{D612FDEC-69CF-443D-8C9E-0C6F9DD16498}"/>
    <dgm:cxn modelId="{1BF0D175-FE19-4AB4-94E8-33D7FB3B3C7B}" type="presOf" srcId="{1ABB7E37-27DE-4914-B4D4-B38DCEA75484}" destId="{4BBDB4CF-8187-4BD1-A2E2-F1B01269412D}" srcOrd="0" destOrd="0" presId="urn:microsoft.com/office/officeart/2005/8/layout/hProcess3"/>
    <dgm:cxn modelId="{C2701277-431F-40A1-A806-86ACEF1F5D63}" type="presOf" srcId="{67766B8C-AB63-44FA-8A0D-E9BD236E1149}" destId="{1109C450-CFED-4AED-99D3-D592C5D271DE}" srcOrd="0" destOrd="0" presId="urn:microsoft.com/office/officeart/2005/8/layout/hProcess3"/>
    <dgm:cxn modelId="{4BBABC85-C54D-43D4-B4F5-7FDE28B8192D}" type="presOf" srcId="{9151CE2D-0553-4BB7-8505-3F65E61AA0E8}" destId="{DFC45598-246F-4698-AC29-262D108C221F}" srcOrd="0" destOrd="0" presId="urn:microsoft.com/office/officeart/2005/8/layout/hProcess3"/>
    <dgm:cxn modelId="{1B417C8D-3AE7-4690-AEB8-55DF2C883C1A}" type="presOf" srcId="{B1DA0DB1-2244-4EE9-A15E-D69502DA77CF}" destId="{3F390F0F-D3E1-4353-AE7D-FAD800ADFF2F}" srcOrd="0" destOrd="0" presId="urn:microsoft.com/office/officeart/2005/8/layout/hProcess3"/>
    <dgm:cxn modelId="{7BD92B97-187A-4B82-B279-4F483A4C68AB}" srcId="{9151CE2D-0553-4BB7-8505-3F65E61AA0E8}" destId="{1ABB7E37-27DE-4914-B4D4-B38DCEA75484}" srcOrd="2" destOrd="0" parTransId="{A7B1DB6E-A4D2-43FB-AAC9-C0342790BFF1}" sibTransId="{10DBF660-9CED-49B5-908C-3F73449085C9}"/>
    <dgm:cxn modelId="{FD2A1BAD-BE31-4FA1-8837-7687368340F4}" srcId="{9151CE2D-0553-4BB7-8505-3F65E61AA0E8}" destId="{201AF057-5CC2-46B1-A320-87C7B481B3E6}" srcOrd="3" destOrd="0" parTransId="{B548C52F-9850-44EA-969B-14122392CB50}" sibTransId="{23B3AD0E-E82A-411F-9EE2-66DF4049477F}"/>
    <dgm:cxn modelId="{58D355F2-CB15-4299-B8E9-F9EF71222802}" srcId="{9151CE2D-0553-4BB7-8505-3F65E61AA0E8}" destId="{B1DA0DB1-2244-4EE9-A15E-D69502DA77CF}" srcOrd="0" destOrd="0" parTransId="{6103C5D0-F40B-4A7C-A6FA-0B2DA064D1DC}" sibTransId="{FB96E1F8-B2AA-4997-A8C7-3EE6BDECED8E}"/>
    <dgm:cxn modelId="{FF6E91FB-522B-4438-9997-EA4EA5D1EACA}" srcId="{9151CE2D-0553-4BB7-8505-3F65E61AA0E8}" destId="{67766B8C-AB63-44FA-8A0D-E9BD236E1149}" srcOrd="4" destOrd="0" parTransId="{4B3C6D98-67F9-464C-A21B-EDC070A9A510}" sibTransId="{EE2CD744-29FB-47E5-B103-EDD7D46B51B3}"/>
    <dgm:cxn modelId="{EB381F60-7CD2-4B87-8854-4709DB8B6166}" type="presParOf" srcId="{DFC45598-246F-4698-AC29-262D108C221F}" destId="{16BE4ECA-1690-4543-9A53-77BAAD5117B2}" srcOrd="0" destOrd="0" presId="urn:microsoft.com/office/officeart/2005/8/layout/hProcess3"/>
    <dgm:cxn modelId="{CE1A1343-AA12-46F0-A161-82538753363A}" type="presParOf" srcId="{DFC45598-246F-4698-AC29-262D108C221F}" destId="{EA3F7BF1-1E6B-4EAB-A287-745DC3EC8AD2}" srcOrd="1" destOrd="0" presId="urn:microsoft.com/office/officeart/2005/8/layout/hProcess3"/>
    <dgm:cxn modelId="{784DEEE7-76F4-4474-9AD3-F914804CD5F3}" type="presParOf" srcId="{EA3F7BF1-1E6B-4EAB-A287-745DC3EC8AD2}" destId="{149B4F8F-8E51-4C85-BFA0-F9880F05D4FA}" srcOrd="0" destOrd="0" presId="urn:microsoft.com/office/officeart/2005/8/layout/hProcess3"/>
    <dgm:cxn modelId="{FB3EFC9C-1BCA-4CC8-978B-9AE540FAE719}" type="presParOf" srcId="{EA3F7BF1-1E6B-4EAB-A287-745DC3EC8AD2}" destId="{6A0C61DF-1102-483E-A4C7-063D8F1691EC}" srcOrd="1" destOrd="0" presId="urn:microsoft.com/office/officeart/2005/8/layout/hProcess3"/>
    <dgm:cxn modelId="{8DFE2FB2-A953-4B18-8E56-AAD884887CCF}" type="presParOf" srcId="{6A0C61DF-1102-483E-A4C7-063D8F1691EC}" destId="{A9A83D33-96F2-42BF-88F4-46E3D7D12B94}" srcOrd="0" destOrd="0" presId="urn:microsoft.com/office/officeart/2005/8/layout/hProcess3"/>
    <dgm:cxn modelId="{7E12B080-523A-4662-AA98-C08F4FF3BA90}" type="presParOf" srcId="{6A0C61DF-1102-483E-A4C7-063D8F1691EC}" destId="{3F390F0F-D3E1-4353-AE7D-FAD800ADFF2F}" srcOrd="1" destOrd="0" presId="urn:microsoft.com/office/officeart/2005/8/layout/hProcess3"/>
    <dgm:cxn modelId="{404FAEE8-C416-405F-B924-55A2249F75B3}" type="presParOf" srcId="{6A0C61DF-1102-483E-A4C7-063D8F1691EC}" destId="{944C42B8-DDB8-4319-9EE5-04314594FFD8}" srcOrd="2" destOrd="0" presId="urn:microsoft.com/office/officeart/2005/8/layout/hProcess3"/>
    <dgm:cxn modelId="{D377A857-98BB-4C24-ACE3-6999CC6CBB6D}" type="presParOf" srcId="{6A0C61DF-1102-483E-A4C7-063D8F1691EC}" destId="{DDE002A0-CF66-44CF-82F4-D325F6F20057}" srcOrd="3" destOrd="0" presId="urn:microsoft.com/office/officeart/2005/8/layout/hProcess3"/>
    <dgm:cxn modelId="{1266751E-47B4-45D0-83C0-097B1E468538}" type="presParOf" srcId="{EA3F7BF1-1E6B-4EAB-A287-745DC3EC8AD2}" destId="{D69CAA36-7C1E-46B2-B7EB-F6BCB09C0803}" srcOrd="2" destOrd="0" presId="urn:microsoft.com/office/officeart/2005/8/layout/hProcess3"/>
    <dgm:cxn modelId="{0A680AB8-199B-47E6-8C63-2531590BB8F1}" type="presParOf" srcId="{EA3F7BF1-1E6B-4EAB-A287-745DC3EC8AD2}" destId="{C48FB64A-669F-466D-B0CE-C81CA6344415}" srcOrd="3" destOrd="0" presId="urn:microsoft.com/office/officeart/2005/8/layout/hProcess3"/>
    <dgm:cxn modelId="{5F17F415-89C7-4D9B-B7FA-6968CB9BBC17}" type="presParOf" srcId="{C48FB64A-669F-466D-B0CE-C81CA6344415}" destId="{7EEAEC20-A305-431B-B4E0-99C3B03BAB8F}" srcOrd="0" destOrd="0" presId="urn:microsoft.com/office/officeart/2005/8/layout/hProcess3"/>
    <dgm:cxn modelId="{D7F3B732-A772-468F-99E0-D5D487F88E49}" type="presParOf" srcId="{C48FB64A-669F-466D-B0CE-C81CA6344415}" destId="{43D3BD58-5EFC-4D11-B07E-D1CA4B3FC2D3}" srcOrd="1" destOrd="0" presId="urn:microsoft.com/office/officeart/2005/8/layout/hProcess3"/>
    <dgm:cxn modelId="{87500C0F-719A-4E2F-8807-1EBDB5A91E14}" type="presParOf" srcId="{C48FB64A-669F-466D-B0CE-C81CA6344415}" destId="{ABA6129C-2CDC-4A81-AFD3-1EB42B3A9B8F}" srcOrd="2" destOrd="0" presId="urn:microsoft.com/office/officeart/2005/8/layout/hProcess3"/>
    <dgm:cxn modelId="{7701D273-2A0F-479C-97A7-D8CE8FC8D296}" type="presParOf" srcId="{C48FB64A-669F-466D-B0CE-C81CA6344415}" destId="{D00AE018-F2C7-416E-8061-9B81734551A0}" srcOrd="3" destOrd="0" presId="urn:microsoft.com/office/officeart/2005/8/layout/hProcess3"/>
    <dgm:cxn modelId="{940739B3-9781-413E-9172-D81694C650E8}" type="presParOf" srcId="{EA3F7BF1-1E6B-4EAB-A287-745DC3EC8AD2}" destId="{30EFCF78-9516-46AB-AC03-050683613C6C}" srcOrd="4" destOrd="0" presId="urn:microsoft.com/office/officeart/2005/8/layout/hProcess3"/>
    <dgm:cxn modelId="{CFA10FE8-A5A8-40EF-B7EA-FDFA4C44CABC}" type="presParOf" srcId="{EA3F7BF1-1E6B-4EAB-A287-745DC3EC8AD2}" destId="{8631C863-D7DC-4E39-80B3-A68432E3510B}" srcOrd="5" destOrd="0" presId="urn:microsoft.com/office/officeart/2005/8/layout/hProcess3"/>
    <dgm:cxn modelId="{8D05591D-9DFD-41AE-BC81-A49C29DABC4E}" type="presParOf" srcId="{8631C863-D7DC-4E39-80B3-A68432E3510B}" destId="{F57D2BD9-3510-4D54-803D-19B14341236D}" srcOrd="0" destOrd="0" presId="urn:microsoft.com/office/officeart/2005/8/layout/hProcess3"/>
    <dgm:cxn modelId="{E3CAAF8B-FC4A-4DCC-824C-1F9414E74A83}" type="presParOf" srcId="{8631C863-D7DC-4E39-80B3-A68432E3510B}" destId="{4BBDB4CF-8187-4BD1-A2E2-F1B01269412D}" srcOrd="1" destOrd="0" presId="urn:microsoft.com/office/officeart/2005/8/layout/hProcess3"/>
    <dgm:cxn modelId="{BE9C0C0A-0A16-4B11-972A-7CA3F141A533}" type="presParOf" srcId="{8631C863-D7DC-4E39-80B3-A68432E3510B}" destId="{B035767B-33A7-49F2-B373-69D85D098164}" srcOrd="2" destOrd="0" presId="urn:microsoft.com/office/officeart/2005/8/layout/hProcess3"/>
    <dgm:cxn modelId="{30B64566-27E4-44BA-9EFF-60D5DB55ED75}" type="presParOf" srcId="{8631C863-D7DC-4E39-80B3-A68432E3510B}" destId="{68574108-20FE-4519-8402-E1B134781CD0}" srcOrd="3" destOrd="0" presId="urn:microsoft.com/office/officeart/2005/8/layout/hProcess3"/>
    <dgm:cxn modelId="{52FD6FA9-5C59-4931-91AA-558E5B5961AE}" type="presParOf" srcId="{EA3F7BF1-1E6B-4EAB-A287-745DC3EC8AD2}" destId="{559AB64E-5C21-4443-A053-D6C3B21E47A9}" srcOrd="6" destOrd="0" presId="urn:microsoft.com/office/officeart/2005/8/layout/hProcess3"/>
    <dgm:cxn modelId="{D2005A22-24BE-4E9B-878E-81FE82635DF9}" type="presParOf" srcId="{EA3F7BF1-1E6B-4EAB-A287-745DC3EC8AD2}" destId="{5051375B-555D-45F1-8A4C-14D235E5DC72}" srcOrd="7" destOrd="0" presId="urn:microsoft.com/office/officeart/2005/8/layout/hProcess3"/>
    <dgm:cxn modelId="{BD4C7377-AB39-4DE7-BC8B-0AE7C81288EC}" type="presParOf" srcId="{5051375B-555D-45F1-8A4C-14D235E5DC72}" destId="{3F52F8AB-1DCB-4C94-84D9-59340C733FFC}" srcOrd="0" destOrd="0" presId="urn:microsoft.com/office/officeart/2005/8/layout/hProcess3"/>
    <dgm:cxn modelId="{2B3E0BF0-AC1B-403D-B6D1-D8ECCD826117}" type="presParOf" srcId="{5051375B-555D-45F1-8A4C-14D235E5DC72}" destId="{911EE259-F92B-474D-8453-29D7D78173D1}" srcOrd="1" destOrd="0" presId="urn:microsoft.com/office/officeart/2005/8/layout/hProcess3"/>
    <dgm:cxn modelId="{DFCC0E7E-E23E-4589-A56F-D388D7B3A9AF}" type="presParOf" srcId="{5051375B-555D-45F1-8A4C-14D235E5DC72}" destId="{5AFF5763-24D1-4032-BB9E-AF7607B536FB}" srcOrd="2" destOrd="0" presId="urn:microsoft.com/office/officeart/2005/8/layout/hProcess3"/>
    <dgm:cxn modelId="{9D0BC3D4-4566-4F1F-AEE2-84F975EA791C}" type="presParOf" srcId="{5051375B-555D-45F1-8A4C-14D235E5DC72}" destId="{3359CD30-CF87-4855-A91A-3A2D030AC659}" srcOrd="3" destOrd="0" presId="urn:microsoft.com/office/officeart/2005/8/layout/hProcess3"/>
    <dgm:cxn modelId="{200AD8F5-7FEE-4304-8BFD-AAFB542F73BD}" type="presParOf" srcId="{EA3F7BF1-1E6B-4EAB-A287-745DC3EC8AD2}" destId="{227EB536-E635-4ECF-9299-1B48C031D16C}" srcOrd="8" destOrd="0" presId="urn:microsoft.com/office/officeart/2005/8/layout/hProcess3"/>
    <dgm:cxn modelId="{5281E60F-CD58-40D0-B3E1-0BE4E85E5312}" type="presParOf" srcId="{EA3F7BF1-1E6B-4EAB-A287-745DC3EC8AD2}" destId="{566B9163-5158-4242-8D44-169E3254D29B}" srcOrd="9" destOrd="0" presId="urn:microsoft.com/office/officeart/2005/8/layout/hProcess3"/>
    <dgm:cxn modelId="{51663B96-0E5E-49A1-8A44-58681B6F9925}" type="presParOf" srcId="{566B9163-5158-4242-8D44-169E3254D29B}" destId="{B0F84A08-1B29-4A76-BCCD-5C5F36BC2197}" srcOrd="0" destOrd="0" presId="urn:microsoft.com/office/officeart/2005/8/layout/hProcess3"/>
    <dgm:cxn modelId="{AB9B9EC5-FCFB-43AB-B3D4-43A26D742385}" type="presParOf" srcId="{566B9163-5158-4242-8D44-169E3254D29B}" destId="{1109C450-CFED-4AED-99D3-D592C5D271DE}" srcOrd="1" destOrd="0" presId="urn:microsoft.com/office/officeart/2005/8/layout/hProcess3"/>
    <dgm:cxn modelId="{0E95B68C-2114-4925-87C4-9FF12DF6C847}" type="presParOf" srcId="{566B9163-5158-4242-8D44-169E3254D29B}" destId="{428DD15C-2FD1-4CB8-ABCF-12B96279339B}" srcOrd="2" destOrd="0" presId="urn:microsoft.com/office/officeart/2005/8/layout/hProcess3"/>
    <dgm:cxn modelId="{4EBA089B-EB8A-453A-A069-FBEE5D63C739}" type="presParOf" srcId="{566B9163-5158-4242-8D44-169E3254D29B}" destId="{1DF522BA-8742-4589-8E16-678D5363E709}" srcOrd="3" destOrd="0" presId="urn:microsoft.com/office/officeart/2005/8/layout/hProcess3"/>
    <dgm:cxn modelId="{191610CB-D904-4F87-9161-2837F2BCA829}" type="presParOf" srcId="{EA3F7BF1-1E6B-4EAB-A287-745DC3EC8AD2}" destId="{512F3F49-5EC1-45DD-B288-3E5AC0EBC96B}" srcOrd="10" destOrd="0" presId="urn:microsoft.com/office/officeart/2005/8/layout/hProcess3"/>
    <dgm:cxn modelId="{1B13BF09-6E13-4AE4-9C66-3552883A452D}" type="presParOf" srcId="{EA3F7BF1-1E6B-4EAB-A287-745DC3EC8AD2}" destId="{59FD5B9B-BFAB-4D55-A511-84381546815E}" srcOrd="11" destOrd="0" presId="urn:microsoft.com/office/officeart/2005/8/layout/hProcess3"/>
    <dgm:cxn modelId="{E70777C4-40BB-4B3B-B4EE-27A2B26FB588}" type="presParOf" srcId="{EA3F7BF1-1E6B-4EAB-A287-745DC3EC8AD2}" destId="{77EC4AD6-9B8A-4978-8B73-5154B878A813}" srcOrd="12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99389-9074-43C4-B40E-7289ADEAF9E8}">
      <dsp:nvSpPr>
        <dsp:cNvPr id="0" name=""/>
        <dsp:cNvSpPr/>
      </dsp:nvSpPr>
      <dsp:spPr>
        <a:xfrm>
          <a:off x="0" y="0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dirty="0" err="1"/>
            <a:t>Normalization</a:t>
          </a:r>
          <a:r>
            <a:rPr lang="de-DE" sz="2100" b="0" kern="1200" dirty="0"/>
            <a:t> and </a:t>
          </a:r>
          <a:r>
            <a:rPr lang="de-DE" sz="2100" b="0" kern="1200" dirty="0" err="1"/>
            <a:t>cleanup</a:t>
          </a:r>
          <a:endParaRPr lang="de-DE" sz="2100" b="0" kern="1200" noProof="0" dirty="0"/>
        </a:p>
      </dsp:txBody>
      <dsp:txXfrm>
        <a:off x="23543" y="23543"/>
        <a:ext cx="2948952" cy="756728"/>
      </dsp:txXfrm>
    </dsp:sp>
    <dsp:sp modelId="{FE726961-1DC2-4CE8-B53D-CAE92D607FF7}">
      <dsp:nvSpPr>
        <dsp:cNvPr id="0" name=""/>
        <dsp:cNvSpPr/>
      </dsp:nvSpPr>
      <dsp:spPr>
        <a:xfrm>
          <a:off x="292008" y="915455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18750"/>
                <a:lumOff val="9904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18750"/>
                <a:lumOff val="9904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18750"/>
                <a:lumOff val="990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18750"/>
                <a:lumOff val="9904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18750"/>
              <a:lumOff val="9904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Identification of </a:t>
          </a:r>
          <a:r>
            <a:rPr lang="en-US" sz="2100" b="0" kern="1200" dirty="0"/>
            <a:t>maxima </a:t>
          </a:r>
          <a:endParaRPr lang="de-DE" sz="2100" b="0" kern="1200" noProof="0" dirty="0"/>
        </a:p>
      </dsp:txBody>
      <dsp:txXfrm>
        <a:off x="315551" y="938998"/>
        <a:ext cx="3048803" cy="756728"/>
      </dsp:txXfrm>
    </dsp:sp>
    <dsp:sp modelId="{CF2051C8-7A10-4951-BD51-EF40536C9BA6}">
      <dsp:nvSpPr>
        <dsp:cNvPr id="0" name=""/>
        <dsp:cNvSpPr/>
      </dsp:nvSpPr>
      <dsp:spPr>
        <a:xfrm>
          <a:off x="584017" y="1830911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37501"/>
                <a:lumOff val="19807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37501"/>
                <a:lumOff val="19807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37501"/>
                <a:lumOff val="1980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37501"/>
                <a:lumOff val="19807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37501"/>
              <a:lumOff val="19807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noProof="0" dirty="0"/>
            <a:t>Clustering/ shift </a:t>
          </a:r>
          <a:r>
            <a:rPr lang="de-DE" sz="2100" b="0" kern="1200" noProof="0" dirty="0" err="1"/>
            <a:t>detection</a:t>
          </a:r>
          <a:r>
            <a:rPr lang="de-DE" sz="2100" b="0" kern="1200" noProof="0" dirty="0"/>
            <a:t> </a:t>
          </a:r>
        </a:p>
      </dsp:txBody>
      <dsp:txXfrm>
        <a:off x="607560" y="1854454"/>
        <a:ext cx="3048803" cy="756728"/>
      </dsp:txXfrm>
    </dsp:sp>
    <dsp:sp modelId="{5CA34B64-3545-4D3D-BA18-CE6835C368AD}">
      <dsp:nvSpPr>
        <dsp:cNvPr id="0" name=""/>
        <dsp:cNvSpPr/>
      </dsp:nvSpPr>
      <dsp:spPr>
        <a:xfrm>
          <a:off x="876026" y="2746366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56251"/>
                <a:lumOff val="29711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56251"/>
                <a:lumOff val="29711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56251"/>
                <a:lumOff val="29711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56251"/>
                <a:lumOff val="29711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56251"/>
              <a:lumOff val="29711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Definition/</a:t>
          </a:r>
          <a:r>
            <a:rPr lang="en-US" sz="2100" kern="1200" dirty="0"/>
            <a:t>Application</a:t>
          </a:r>
          <a:r>
            <a:rPr lang="en-US" sz="2100" b="0" kern="1200" dirty="0"/>
            <a:t> of selection criteria</a:t>
          </a:r>
          <a:endParaRPr lang="de-DE" sz="2100" kern="1200" dirty="0"/>
        </a:p>
      </dsp:txBody>
      <dsp:txXfrm>
        <a:off x="899569" y="2769909"/>
        <a:ext cx="3048803" cy="756728"/>
      </dsp:txXfrm>
    </dsp:sp>
    <dsp:sp modelId="{8AD08553-AB70-4780-9B27-104F576D6A5D}">
      <dsp:nvSpPr>
        <dsp:cNvPr id="0" name=""/>
        <dsp:cNvSpPr/>
      </dsp:nvSpPr>
      <dsp:spPr>
        <a:xfrm>
          <a:off x="1168034" y="3661822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75001"/>
                <a:lumOff val="39614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75001"/>
                <a:lumOff val="39614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75001"/>
                <a:lumOff val="3961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75001"/>
                <a:lumOff val="39614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75001"/>
              <a:lumOff val="39614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Further analysis and evaluation </a:t>
          </a:r>
          <a:endParaRPr lang="de-DE" sz="2100" kern="1200" dirty="0"/>
        </a:p>
      </dsp:txBody>
      <dsp:txXfrm>
        <a:off x="1191577" y="3685365"/>
        <a:ext cx="3048803" cy="756728"/>
      </dsp:txXfrm>
    </dsp:sp>
    <dsp:sp modelId="{A32FC7C5-28CC-4FD4-BF90-FAF42F5DC589}">
      <dsp:nvSpPr>
        <dsp:cNvPr id="0" name=""/>
        <dsp:cNvSpPr/>
      </dsp:nvSpPr>
      <dsp:spPr>
        <a:xfrm>
          <a:off x="3387897" y="587231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505455" y="587231"/>
        <a:ext cx="287363" cy="393165"/>
      </dsp:txXfrm>
    </dsp:sp>
    <dsp:sp modelId="{EC578C14-D414-4A4D-9C8E-09250F203B1D}">
      <dsp:nvSpPr>
        <dsp:cNvPr id="0" name=""/>
        <dsp:cNvSpPr/>
      </dsp:nvSpPr>
      <dsp:spPr>
        <a:xfrm>
          <a:off x="3679906" y="1502686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797464" y="1502686"/>
        <a:ext cx="287363" cy="393165"/>
      </dsp:txXfrm>
    </dsp:sp>
    <dsp:sp modelId="{33E06F3E-FC5B-4A01-AAD4-7A2B02EC6068}">
      <dsp:nvSpPr>
        <dsp:cNvPr id="0" name=""/>
        <dsp:cNvSpPr/>
      </dsp:nvSpPr>
      <dsp:spPr>
        <a:xfrm>
          <a:off x="3971915" y="2404745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089473" y="2404745"/>
        <a:ext cx="287363" cy="393165"/>
      </dsp:txXfrm>
    </dsp:sp>
    <dsp:sp modelId="{D869D675-6C48-4D0B-AABA-E195EBEF9241}">
      <dsp:nvSpPr>
        <dsp:cNvPr id="0" name=""/>
        <dsp:cNvSpPr/>
      </dsp:nvSpPr>
      <dsp:spPr>
        <a:xfrm>
          <a:off x="4263923" y="3329132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>
        <a:off x="4381481" y="3329132"/>
        <a:ext cx="287363" cy="393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69749-7FF0-454F-ACB3-337274F8CA9E}">
      <dsp:nvSpPr>
        <dsp:cNvPr id="0" name=""/>
        <dsp:cNvSpPr/>
      </dsp:nvSpPr>
      <dsp:spPr>
        <a:xfrm>
          <a:off x="777001" y="0"/>
          <a:ext cx="8806021" cy="44624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2D38A-3B08-400B-A94A-F0D61E89B314}">
      <dsp:nvSpPr>
        <dsp:cNvPr id="0" name=""/>
        <dsp:cNvSpPr/>
      </dsp:nvSpPr>
      <dsp:spPr>
        <a:xfrm>
          <a:off x="6339" y="1338738"/>
          <a:ext cx="1915283" cy="1784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dirty="0"/>
            <a:t>Data </a:t>
          </a:r>
          <a:r>
            <a:rPr lang="de-DE" sz="3600" kern="1200" dirty="0" err="1"/>
            <a:t>cleanup</a:t>
          </a:r>
          <a:endParaRPr lang="de-DE" sz="3600" kern="1200" dirty="0"/>
        </a:p>
      </dsp:txBody>
      <dsp:txXfrm>
        <a:off x="93475" y="1425874"/>
        <a:ext cx="1741011" cy="1610713"/>
      </dsp:txXfrm>
    </dsp:sp>
    <dsp:sp modelId="{9564A0B3-AF78-488B-B3AF-ADB109FBBD2B}">
      <dsp:nvSpPr>
        <dsp:cNvPr id="0" name=""/>
        <dsp:cNvSpPr/>
      </dsp:nvSpPr>
      <dsp:spPr>
        <a:xfrm>
          <a:off x="2114355" y="1338738"/>
          <a:ext cx="1915283" cy="1784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2201491" y="1425874"/>
        <a:ext cx="1741011" cy="1610713"/>
      </dsp:txXfrm>
    </dsp:sp>
    <dsp:sp modelId="{2C90B428-D7F7-4985-936E-A0E91AAA4125}">
      <dsp:nvSpPr>
        <dsp:cNvPr id="0" name=""/>
        <dsp:cNvSpPr/>
      </dsp:nvSpPr>
      <dsp:spPr>
        <a:xfrm>
          <a:off x="4222370" y="1338738"/>
          <a:ext cx="1915283" cy="1784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4309506" y="1425874"/>
        <a:ext cx="1741011" cy="1610713"/>
      </dsp:txXfrm>
    </dsp:sp>
    <dsp:sp modelId="{9D016A93-FA4B-4868-900D-334F30EBF763}">
      <dsp:nvSpPr>
        <dsp:cNvPr id="0" name=""/>
        <dsp:cNvSpPr/>
      </dsp:nvSpPr>
      <dsp:spPr>
        <a:xfrm>
          <a:off x="6330386" y="1338738"/>
          <a:ext cx="1915283" cy="1784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6417522" y="1425874"/>
        <a:ext cx="1741011" cy="1610713"/>
      </dsp:txXfrm>
    </dsp:sp>
    <dsp:sp modelId="{AEED70F7-F7AB-4CD6-A323-E72E9F3FD5DC}">
      <dsp:nvSpPr>
        <dsp:cNvPr id="0" name=""/>
        <dsp:cNvSpPr/>
      </dsp:nvSpPr>
      <dsp:spPr>
        <a:xfrm>
          <a:off x="8438402" y="1338738"/>
          <a:ext cx="1915283" cy="17849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 dirty="0"/>
        </a:p>
      </dsp:txBody>
      <dsp:txXfrm>
        <a:off x="8525538" y="1425874"/>
        <a:ext cx="1741011" cy="1610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123EA-8F61-48B4-B226-06E324948B6D}">
      <dsp:nvSpPr>
        <dsp:cNvPr id="0" name=""/>
        <dsp:cNvSpPr/>
      </dsp:nvSpPr>
      <dsp:spPr>
        <a:xfrm>
          <a:off x="2529" y="1781015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Data </a:t>
          </a:r>
          <a:r>
            <a:rPr lang="de-DE" sz="2900" kern="1200" dirty="0" err="1"/>
            <a:t>cleanup</a:t>
          </a:r>
          <a:endParaRPr lang="de-DE" sz="2900" kern="1200" dirty="0"/>
        </a:p>
      </dsp:txBody>
      <dsp:txXfrm>
        <a:off x="452745" y="1781015"/>
        <a:ext cx="1350648" cy="900431"/>
      </dsp:txXfrm>
    </dsp:sp>
    <dsp:sp modelId="{322032FE-1A4E-40F9-AC8F-53545C3ADA8D}">
      <dsp:nvSpPr>
        <dsp:cNvPr id="0" name=""/>
        <dsp:cNvSpPr/>
      </dsp:nvSpPr>
      <dsp:spPr>
        <a:xfrm>
          <a:off x="2028500" y="1781015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 err="1"/>
            <a:t>maxima</a:t>
          </a:r>
          <a:endParaRPr lang="de-DE" sz="2900" kern="1200" dirty="0"/>
        </a:p>
      </dsp:txBody>
      <dsp:txXfrm>
        <a:off x="2478716" y="1781015"/>
        <a:ext cx="1350648" cy="900431"/>
      </dsp:txXfrm>
    </dsp:sp>
    <dsp:sp modelId="{C76503BA-6201-4363-BB8A-674641C5022F}">
      <dsp:nvSpPr>
        <dsp:cNvPr id="0" name=""/>
        <dsp:cNvSpPr/>
      </dsp:nvSpPr>
      <dsp:spPr>
        <a:xfrm>
          <a:off x="4054472" y="1781015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900" kern="1200" dirty="0"/>
        </a:p>
      </dsp:txBody>
      <dsp:txXfrm>
        <a:off x="4504688" y="1781015"/>
        <a:ext cx="1350648" cy="900431"/>
      </dsp:txXfrm>
    </dsp:sp>
    <dsp:sp modelId="{BF14400F-8290-4CB6-865A-7B5B98DC6947}">
      <dsp:nvSpPr>
        <dsp:cNvPr id="0" name=""/>
        <dsp:cNvSpPr/>
      </dsp:nvSpPr>
      <dsp:spPr>
        <a:xfrm>
          <a:off x="6080444" y="1781015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900" kern="1200" dirty="0"/>
        </a:p>
      </dsp:txBody>
      <dsp:txXfrm>
        <a:off x="6530660" y="1781015"/>
        <a:ext cx="1350648" cy="900431"/>
      </dsp:txXfrm>
    </dsp:sp>
    <dsp:sp modelId="{E034E926-31E0-4B96-956C-2452D8AC512B}">
      <dsp:nvSpPr>
        <dsp:cNvPr id="0" name=""/>
        <dsp:cNvSpPr/>
      </dsp:nvSpPr>
      <dsp:spPr>
        <a:xfrm>
          <a:off x="8106416" y="1781015"/>
          <a:ext cx="2251079" cy="9004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900" kern="1200" dirty="0"/>
        </a:p>
      </dsp:txBody>
      <dsp:txXfrm>
        <a:off x="8556632" y="1781015"/>
        <a:ext cx="1350648" cy="9004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C4AD6-9B8A-4978-8B73-5154B878A813}">
      <dsp:nvSpPr>
        <dsp:cNvPr id="0" name=""/>
        <dsp:cNvSpPr/>
      </dsp:nvSpPr>
      <dsp:spPr>
        <a:xfrm>
          <a:off x="0" y="159226"/>
          <a:ext cx="10360025" cy="414401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9C450-CFED-4AED-99D3-D592C5D271DE}">
      <dsp:nvSpPr>
        <dsp:cNvPr id="0" name=""/>
        <dsp:cNvSpPr/>
      </dsp:nvSpPr>
      <dsp:spPr>
        <a:xfrm>
          <a:off x="7859556" y="1195229"/>
          <a:ext cx="1464466" cy="207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35280" rIns="0" bIns="33528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kjlkjl</a:t>
          </a:r>
          <a:endParaRPr lang="de-DE" sz="3300" kern="1200" dirty="0"/>
        </a:p>
      </dsp:txBody>
      <dsp:txXfrm>
        <a:off x="7859556" y="1195229"/>
        <a:ext cx="1464466" cy="2072005"/>
      </dsp:txXfrm>
    </dsp:sp>
    <dsp:sp modelId="{911EE259-F92B-474D-8453-29D7D78173D1}">
      <dsp:nvSpPr>
        <dsp:cNvPr id="0" name=""/>
        <dsp:cNvSpPr/>
      </dsp:nvSpPr>
      <dsp:spPr>
        <a:xfrm>
          <a:off x="6102196" y="1195229"/>
          <a:ext cx="1464466" cy="207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35280" rIns="0" bIns="33528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kjoj</a:t>
          </a:r>
          <a:endParaRPr lang="de-DE" sz="3300" kern="1200" dirty="0"/>
        </a:p>
      </dsp:txBody>
      <dsp:txXfrm>
        <a:off x="6102196" y="1195229"/>
        <a:ext cx="1464466" cy="2072005"/>
      </dsp:txXfrm>
    </dsp:sp>
    <dsp:sp modelId="{4BBDB4CF-8187-4BD1-A2E2-F1B01269412D}">
      <dsp:nvSpPr>
        <dsp:cNvPr id="0" name=""/>
        <dsp:cNvSpPr/>
      </dsp:nvSpPr>
      <dsp:spPr>
        <a:xfrm>
          <a:off x="4344836" y="1195229"/>
          <a:ext cx="1464466" cy="207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35280" rIns="0" bIns="33528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300" kern="1200" dirty="0"/>
        </a:p>
      </dsp:txBody>
      <dsp:txXfrm>
        <a:off x="4344836" y="1195229"/>
        <a:ext cx="1464466" cy="2072005"/>
      </dsp:txXfrm>
    </dsp:sp>
    <dsp:sp modelId="{43D3BD58-5EFC-4D11-B07E-D1CA4B3FC2D3}">
      <dsp:nvSpPr>
        <dsp:cNvPr id="0" name=""/>
        <dsp:cNvSpPr/>
      </dsp:nvSpPr>
      <dsp:spPr>
        <a:xfrm>
          <a:off x="2587476" y="1195229"/>
          <a:ext cx="1464466" cy="207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35280" rIns="0" bIns="33528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300" kern="1200"/>
        </a:p>
      </dsp:txBody>
      <dsp:txXfrm>
        <a:off x="2587476" y="1195229"/>
        <a:ext cx="1464466" cy="2072005"/>
      </dsp:txXfrm>
    </dsp:sp>
    <dsp:sp modelId="{3F390F0F-D3E1-4353-AE7D-FAD800ADFF2F}">
      <dsp:nvSpPr>
        <dsp:cNvPr id="0" name=""/>
        <dsp:cNvSpPr/>
      </dsp:nvSpPr>
      <dsp:spPr>
        <a:xfrm>
          <a:off x="830117" y="1195229"/>
          <a:ext cx="1464466" cy="2072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35280" rIns="0" bIns="33528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Data </a:t>
          </a:r>
          <a:r>
            <a:rPr lang="de-DE" sz="3300" kern="1200" dirty="0" err="1"/>
            <a:t>cleanup</a:t>
          </a:r>
          <a:r>
            <a:rPr lang="de-DE" sz="3300" kern="1200" dirty="0"/>
            <a:t> (Datum)</a:t>
          </a:r>
        </a:p>
      </dsp:txBody>
      <dsp:txXfrm>
        <a:off x="830117" y="1195229"/>
        <a:ext cx="1464466" cy="2072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05.05.2021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05.05.2021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05.05.2021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05.05.2021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05.05.2021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05.05.2021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05.05.2021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05.05.2021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05.05.2021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05.05.2021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05.05.2021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05.05.2021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05.05.2021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05.05.2021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b="1" dirty="0"/>
              <a:t>Proteome-wide Screen for RNA-dependent Proteins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non-</a:t>
            </a:r>
            <a:r>
              <a:rPr lang="de-DE" dirty="0" err="1"/>
              <a:t>synchronized</a:t>
            </a:r>
            <a:r>
              <a:rPr lang="de-DE" dirty="0"/>
              <a:t> A549 </a:t>
            </a:r>
            <a:r>
              <a:rPr lang="de-DE" dirty="0" err="1"/>
              <a:t>cells</a:t>
            </a:r>
            <a:r>
              <a:rPr lang="en-US" dirty="0"/>
              <a:t> </a:t>
            </a:r>
          </a:p>
          <a:p>
            <a:r>
              <a:rPr lang="en-US" dirty="0" err="1"/>
              <a:t>DataScience</a:t>
            </a:r>
            <a:r>
              <a:rPr lang="en-US" dirty="0"/>
              <a:t> SS21 - Project 3 Group 4 </a:t>
            </a:r>
          </a:p>
          <a:p>
            <a:pPr rtl="0"/>
            <a:endParaRPr lang="en-US" dirty="0"/>
          </a:p>
          <a:p>
            <a:pPr rtl="0"/>
            <a:r>
              <a:rPr lang="en-US" sz="1400" dirty="0" err="1"/>
              <a:t>Izar</a:t>
            </a:r>
            <a:r>
              <a:rPr lang="en-US" sz="1400" dirty="0"/>
              <a:t> </a:t>
            </a:r>
            <a:r>
              <a:rPr lang="en-US" sz="1400" dirty="0" err="1"/>
              <a:t>Schärf</a:t>
            </a:r>
            <a:r>
              <a:rPr lang="en-US" sz="1400" dirty="0"/>
              <a:t>, Lukas link, Alexandra </a:t>
            </a:r>
            <a:r>
              <a:rPr lang="en-US" sz="1400" dirty="0" err="1"/>
              <a:t>Kummer</a:t>
            </a:r>
            <a:r>
              <a:rPr lang="en-US" sz="1400" dirty="0"/>
              <a:t>, Celina Schenkelberger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2" name="Inhaltsplatzhalter 1">
            <a:extLst>
              <a:ext uri="{FF2B5EF4-FFF2-40B4-BE49-F238E27FC236}">
                <a16:creationId xmlns:a16="http://schemas.microsoft.com/office/drawing/2014/main" id="{74A781D2-05BB-48C8-8586-4DADB5EA4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80772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03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AB51209-18A6-41F0-8943-4415BAF93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536842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87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0A31D-5743-4A3F-BEAC-50502BAB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144BE8F-2A7E-4E1A-AAC7-D3DC61106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65462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6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3600" dirty="0">
                <a:effectLst/>
                <a:latin typeface="Arial" panose="020B0604020202020204" pitchFamily="34" charset="0"/>
              </a:rPr>
              <a:t>R-</a:t>
            </a:r>
            <a:r>
              <a:rPr lang="de-DE" sz="3600" dirty="0" err="1">
                <a:effectLst/>
                <a:latin typeface="Arial" panose="020B0604020202020204" pitchFamily="34" charset="0"/>
              </a:rPr>
              <a:t>DeeP</a:t>
            </a:r>
            <a:r>
              <a:rPr lang="de-DE" sz="3600" dirty="0">
                <a:effectLst/>
                <a:latin typeface="Arial" panose="020B0604020202020204" pitchFamily="34" charset="0"/>
              </a:rPr>
              <a:t>: </a:t>
            </a:r>
            <a:r>
              <a:rPr lang="en-US" sz="3600" dirty="0">
                <a:effectLst/>
                <a:latin typeface="Arial" panose="020B0604020202020204" pitchFamily="34" charset="0"/>
              </a:rPr>
              <a:t>Proteome-wide Screen for RNA-dependent Proteins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5315BB-A744-4907-834E-1C1B139F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883641" cy="4706888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RNA-binding proteins (RBPs) play key regulatory roles in various central cellular processes: RNA biogenesis, regulation of gene expression, alternative splicing, …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malfunction of RBPs is origin of many diseases ranging from neurodegenerative disorders to cancer </a:t>
            </a: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proteome-wide, unbiased, and enrichment-free screen, based on density gradient ultracentrifugation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defining a protein as RNA dependent when its interactome depends on RNA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RBPs are expected to migrate to different positions in a sucrose density gradient in the presence or absence of RNA</a:t>
            </a:r>
          </a:p>
          <a:p>
            <a:r>
              <a:rPr lang="de-DE" sz="1800" dirty="0"/>
              <a:t>non-</a:t>
            </a:r>
            <a:r>
              <a:rPr lang="de-DE" sz="1800" dirty="0" err="1"/>
              <a:t>synchronized</a:t>
            </a:r>
            <a:r>
              <a:rPr lang="de-DE" sz="1800" dirty="0"/>
              <a:t> A549 </a:t>
            </a:r>
            <a:r>
              <a:rPr lang="de-DE" sz="1800" dirty="0" err="1"/>
              <a:t>cells</a:t>
            </a:r>
            <a:r>
              <a:rPr lang="en-US" sz="1800" dirty="0"/>
              <a:t>: 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5D0BF41-5B0B-412D-B9C6-4B7DDAD3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604" y="1498600"/>
            <a:ext cx="3452159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US" dirty="0"/>
              <a:t>End goal is to perform analysis of the mass spectrometry data to </a:t>
            </a:r>
            <a:r>
              <a:rPr lang="en-US" b="1" dirty="0"/>
              <a:t>automatically identify</a:t>
            </a:r>
            <a:r>
              <a:rPr lang="en-US" dirty="0"/>
              <a:t> RNA-dependent proteins </a:t>
            </a:r>
          </a:p>
          <a:p>
            <a:pPr rtl="0"/>
            <a:endParaRPr lang="en-US" dirty="0"/>
          </a:p>
          <a:p>
            <a:pPr rtl="0"/>
            <a:endParaRPr lang="en-US" dirty="0"/>
          </a:p>
          <a:p>
            <a:pPr rtl="0"/>
            <a:r>
              <a:rPr lang="en-US" sz="2000" dirty="0"/>
              <a:t>Literature: </a:t>
            </a:r>
            <a:endParaRPr lang="de-DE" sz="2000" dirty="0"/>
          </a:p>
        </p:txBody>
      </p:sp>
      <p:graphicFrame>
        <p:nvGraphicFramePr>
          <p:cNvPr id="5" name="Inhaltsplatzhalter 4" descr="Gestaffelter Prozess mit 3 Aufgaben, die untereinander angeordnet sind. Zwei abwärts gerichtete Pfeile zeigen den Fortschritt von der ersten zur zweiten und von der zweiten zur dritten Aufgab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5973976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Dataset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1"/>
            <a:ext cx="6531713" cy="2082160"/>
          </a:xfrm>
        </p:spPr>
        <p:txBody>
          <a:bodyPr rtlCol="0">
            <a:normAutofit fontScale="92500" lnSpcReduction="10000"/>
          </a:bodyPr>
          <a:lstStyle/>
          <a:p>
            <a:r>
              <a:rPr lang="de-DE" sz="2400" dirty="0" err="1"/>
              <a:t>raw</a:t>
            </a:r>
            <a:r>
              <a:rPr lang="de-DE" sz="2400" dirty="0"/>
              <a:t> </a:t>
            </a:r>
            <a:r>
              <a:rPr lang="de-DE" sz="2400" dirty="0" err="1"/>
              <a:t>massspectrometry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non-</a:t>
            </a:r>
            <a:r>
              <a:rPr lang="de-DE" sz="2400" dirty="0" err="1"/>
              <a:t>synchronized</a:t>
            </a:r>
            <a:r>
              <a:rPr lang="de-DE" sz="2400" dirty="0"/>
              <a:t> A549 </a:t>
            </a:r>
            <a:r>
              <a:rPr lang="de-DE" sz="2400" dirty="0" err="1"/>
              <a:t>cells</a:t>
            </a:r>
            <a:endParaRPr lang="de-DE" sz="2400" dirty="0"/>
          </a:p>
          <a:p>
            <a:pPr rtl="0"/>
            <a:r>
              <a:rPr lang="de-DE" sz="2400" dirty="0"/>
              <a:t>25 </a:t>
            </a:r>
            <a:r>
              <a:rPr lang="de-DE" sz="2400" dirty="0" err="1"/>
              <a:t>fractions</a:t>
            </a:r>
            <a:endParaRPr lang="de-DE" sz="2400" dirty="0"/>
          </a:p>
          <a:p>
            <a:pPr rtl="0"/>
            <a:r>
              <a:rPr lang="de-DE" sz="2400" dirty="0"/>
              <a:t>3 </a:t>
            </a:r>
            <a:r>
              <a:rPr lang="de-DE" sz="2400" dirty="0" err="1"/>
              <a:t>repetitions</a:t>
            </a:r>
            <a:endParaRPr lang="de-DE" sz="2400" dirty="0"/>
          </a:p>
          <a:p>
            <a:pPr rtl="0"/>
            <a:r>
              <a:rPr lang="de-DE" sz="2400" dirty="0"/>
              <a:t>3680 human </a:t>
            </a:r>
            <a:r>
              <a:rPr lang="de-DE" sz="2400" dirty="0" err="1"/>
              <a:t>proteins</a:t>
            </a:r>
            <a:endParaRPr lang="de-DE" sz="2400" dirty="0"/>
          </a:p>
          <a:p>
            <a:pPr rtl="0"/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7890413"/>
              </p:ext>
            </p:extLst>
          </p:nvPr>
        </p:nvGraphicFramePr>
        <p:xfrm>
          <a:off x="547194" y="3868207"/>
          <a:ext cx="11094435" cy="256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941756499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718451984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87498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351167835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307432798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4153072716"/>
                    </a:ext>
                  </a:extLst>
                </a:gridCol>
              </a:tblGrid>
              <a:tr h="120721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Human </a:t>
                      </a:r>
                      <a:r>
                        <a:rPr lang="de-DE" sz="1800" dirty="0" err="1"/>
                        <a:t>protein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1 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1</a:t>
                      </a:r>
                    </a:p>
                    <a:p>
                      <a:pPr algn="ctr" rtl="0"/>
                      <a:r>
                        <a:rPr lang="de-DE" sz="1800" dirty="0" err="1"/>
                        <a:t>RNase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2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2</a:t>
                      </a:r>
                    </a:p>
                    <a:p>
                      <a:pPr algn="ctr" rtl="0"/>
                      <a:r>
                        <a:rPr lang="de-DE" sz="1800" dirty="0" err="1"/>
                        <a:t>RNase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algn="ctr" rtl="0"/>
                      <a:r>
                        <a:rPr lang="de-DE" sz="1800" dirty="0"/>
                        <a:t>Rep. 3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1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Rep. 3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RNase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2</a:t>
                      </a:r>
                    </a:p>
                    <a:p>
                      <a:pPr algn="ctr" rtl="0"/>
                      <a:r>
                        <a:rPr lang="de-DE" sz="1800" dirty="0"/>
                        <a:t>Rep. 1 </a:t>
                      </a:r>
                    </a:p>
                    <a:p>
                      <a:pPr algn="ctr" rtl="0"/>
                      <a:r>
                        <a:rPr lang="de-DE" sz="1800" dirty="0" err="1"/>
                        <a:t>Ctlr</a:t>
                      </a: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… </a:t>
                      </a:r>
                      <a:r>
                        <a:rPr lang="de-DE" sz="1800" dirty="0" err="1"/>
                        <a:t>Fraction</a:t>
                      </a:r>
                      <a:r>
                        <a:rPr lang="de-DE" sz="1800" dirty="0"/>
                        <a:t> 25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PTPRJ_HUMAN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B2L13_HUMAN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rtl="0"/>
                      <a:r>
                        <a:rPr lang="de-DE" sz="1800" dirty="0"/>
                        <a:t>Klasse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/>
              <a:t>Milestone 1: </a:t>
            </a:r>
            <a:r>
              <a:rPr lang="de-DE" b="0" dirty="0" err="1"/>
              <a:t>Normalization</a:t>
            </a:r>
            <a:r>
              <a:rPr lang="de-DE" b="0" dirty="0"/>
              <a:t> and </a:t>
            </a:r>
            <a:r>
              <a:rPr lang="de-DE" b="0" dirty="0" err="1"/>
              <a:t>cleanup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85B6FE-FDC1-42DD-8F69-0452396A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Planned analysis steps: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dirty="0"/>
              <a:t>Milestone 2: Identification of </a:t>
            </a:r>
            <a:r>
              <a:rPr lang="en-US" b="0" dirty="0"/>
              <a:t>maxima 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85B6FE-FDC1-42DD-8F69-0452396A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Planned analysis steps: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93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201F-10AA-47AE-927B-AEFBEB4D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 3: 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clustering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7F99A-071A-4D5E-9E89-6887476CAE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k random points as centers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each datapoint to the nearest center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center of gravity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each datapoint to the nearest new center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new cluster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steps 3. &amp; 4. until:</a:t>
            </a:r>
          </a:p>
          <a:p>
            <a:pPr marL="819096" lvl="1" indent="-514350">
              <a:buFont typeface="+mj-lt"/>
              <a:buAutoNum type="alphaLcParenR"/>
            </a:pPr>
            <a:r>
              <a:rPr lang="en-US" dirty="0"/>
              <a:t>Predefined maximum number of iterations is reached </a:t>
            </a:r>
          </a:p>
          <a:p>
            <a:pPr marL="819096" lvl="1" indent="-514350">
              <a:buFont typeface="+mj-lt"/>
              <a:buAutoNum type="alphaLcParenR"/>
            </a:pPr>
            <a:r>
              <a:rPr lang="en-US" dirty="0"/>
              <a:t>No datapoint changed its cluster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45A39A1-264C-4BA5-823F-228185E121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3545" y="2846111"/>
            <a:ext cx="4484674" cy="2186855"/>
          </a:xfrm>
        </p:spPr>
      </p:pic>
      <p:pic>
        <p:nvPicPr>
          <p:cNvPr id="7" name="Inhaltsplatzhalter 2">
            <a:extLst>
              <a:ext uri="{FF2B5EF4-FFF2-40B4-BE49-F238E27FC236}">
                <a16:creationId xmlns:a16="http://schemas.microsoft.com/office/drawing/2014/main" id="{EE2EAE37-E72B-40F0-BA6B-7BC13CE5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74" y="2822230"/>
            <a:ext cx="4484674" cy="2234618"/>
          </a:xfrm>
          <a:prstGeom prst="rect">
            <a:avLst/>
          </a:prstGeom>
        </p:spPr>
      </p:pic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AB07FC61-6F73-484B-AA1E-9EDBCAF1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322" y="2791812"/>
            <a:ext cx="4484675" cy="22954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0DEE49-2922-484E-AF3F-D9190696B5D7}"/>
              </a:ext>
            </a:extLst>
          </p:cNvPr>
          <p:cNvSpPr txBox="1"/>
          <p:nvPr/>
        </p:nvSpPr>
        <p:spPr>
          <a:xfrm>
            <a:off x="6966322" y="5301208"/>
            <a:ext cx="4215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Source: Lecture Computer Science Dr. Carl Hermann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2794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>
            <a:normAutofit/>
          </a:bodyPr>
          <a:lstStyle/>
          <a:p>
            <a:r>
              <a:rPr lang="en-US" dirty="0"/>
              <a:t>Milestone 4: </a:t>
            </a:r>
            <a:r>
              <a:rPr lang="en-US" b="0" dirty="0"/>
              <a:t>Definition/</a:t>
            </a:r>
            <a:r>
              <a:rPr lang="en-US" dirty="0"/>
              <a:t>Application</a:t>
            </a:r>
            <a:r>
              <a:rPr lang="en-US" b="0" dirty="0"/>
              <a:t> of selection criteria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85B6FE-FDC1-42DD-8F69-0452396A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Planned analysis steps: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74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B8460-B2AB-4CE0-A931-7363F01B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evaluation</a:t>
            </a:r>
            <a:r>
              <a:rPr lang="de-DE" dirty="0"/>
              <a:t>: </a:t>
            </a:r>
            <a:r>
              <a:rPr lang="de-DE" dirty="0" err="1"/>
              <a:t>Dice</a:t>
            </a:r>
            <a:r>
              <a:rPr lang="de-DE" dirty="0"/>
              <a:t> score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71251-F47B-40E4-97F8-CBEC4DF2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method to evaluate the similarity of two samples </a:t>
            </a:r>
          </a:p>
          <a:p>
            <a:r>
              <a:rPr lang="en-US" dirty="0"/>
              <a:t>Compares output with the ‘ground truth’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2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TotalTime>0</TotalTime>
  <Words>386</Words>
  <Application>Microsoft Office PowerPoint</Application>
  <PresentationFormat>Benutzerdefiniert</PresentationFormat>
  <Paragraphs>106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Technologie 16:9</vt:lpstr>
      <vt:lpstr>Proteome-wide Screen for RNA-dependent Proteins</vt:lpstr>
      <vt:lpstr>R-DeeP: Proteome-wide Screen for RNA-dependent Proteins</vt:lpstr>
      <vt:lpstr>Project goals</vt:lpstr>
      <vt:lpstr>Dataset</vt:lpstr>
      <vt:lpstr>Milestone 1: Normalization and cleanup</vt:lpstr>
      <vt:lpstr>Milestone 2: Identification of maxima </vt:lpstr>
      <vt:lpstr>Milestone 3: K-means clustering</vt:lpstr>
      <vt:lpstr>Milestone 4: Definition/Application of selection criteria</vt:lpstr>
      <vt:lpstr>Performance evaluation: Dice score</vt:lpstr>
      <vt:lpstr>Timeline</vt:lpstr>
      <vt:lpstr>Timeline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Celina Schenkelberger</dc:creator>
  <cp:lastModifiedBy>Celina Schenkelberger</cp:lastModifiedBy>
  <cp:revision>55</cp:revision>
  <dcterms:created xsi:type="dcterms:W3CDTF">2021-05-01T12:50:44Z</dcterms:created>
  <dcterms:modified xsi:type="dcterms:W3CDTF">2021-05-05T16:03:10Z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