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62" r:id="rId6"/>
    <p:sldId id="270" r:id="rId7"/>
    <p:sldId id="269" r:id="rId8"/>
    <p:sldId id="280" r:id="rId9"/>
    <p:sldId id="284" r:id="rId10"/>
    <p:sldId id="287" r:id="rId11"/>
    <p:sldId id="281" r:id="rId12"/>
    <p:sldId id="263" r:id="rId13"/>
    <p:sldId id="279" r:id="rId14"/>
    <p:sldId id="273" r:id="rId15"/>
    <p:sldId id="282" r:id="rId16"/>
    <p:sldId id="286" r:id="rId17"/>
    <p:sldId id="283" r:id="rId18"/>
    <p:sldId id="272" r:id="rId19"/>
    <p:sldId id="285" r:id="rId20"/>
    <p:sldId id="276" r:id="rId21"/>
  </p:sldIdLst>
  <p:sldSz cx="12188825" cy="6858000"/>
  <p:notesSz cx="6858000" cy="9144000"/>
  <p:defaultTextStyle>
    <a:defPPr rtl="0">
      <a:defRPr lang="de-d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lina Schenkelberger" initials="CS" lastIdx="1" clrIdx="0">
    <p:extLst>
      <p:ext uri="{19B8F6BF-5375-455C-9EA6-DF929625EA0E}">
        <p15:presenceInfo xmlns:p15="http://schemas.microsoft.com/office/powerpoint/2012/main" userId="Celina Schenkelber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412"/>
    <a:srgbClr val="70811D"/>
    <a:srgbClr val="394404"/>
    <a:srgbClr val="5F6F0F"/>
    <a:srgbClr val="65741A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F5C25-1348-4254-9054-81A7D5F2EB38}" v="900" dt="2021-05-08T11:53:34.650"/>
    <p1510:client id="{194F5E36-7804-46E7-8986-627D22C1742C}" v="1653" dt="2021-05-08T10:34:50.953"/>
    <p1510:client id="{31779B2D-DF1A-447B-9C7B-3DDA411FF6DF}" v="4188" dt="2021-05-08T12:09:31.014"/>
    <p1510:client id="{77A76DE3-AB80-401C-B2F3-C30755A5F455}" v="48" dt="2021-05-08T11:49:50.697"/>
    <p1510:client id="{D402F2D7-DF25-45F4-9EEA-BEB4ABB0430D}" v="1274" dt="2021-05-08T12:08:04.6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3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77A76DE3-AB80-401C-B2F3-C30755A5F455}"/>
    <pc:docChg chg="modSld">
      <pc:chgData name="Guest User" userId="" providerId="Windows Live" clId="Web-{77A76DE3-AB80-401C-B2F3-C30755A5F455}" dt="2021-05-08T11:49:41.822" v="22" actId="20577"/>
      <pc:docMkLst>
        <pc:docMk/>
      </pc:docMkLst>
      <pc:sldChg chg="modSp">
        <pc:chgData name="Guest User" userId="" providerId="Windows Live" clId="Web-{77A76DE3-AB80-401C-B2F3-C30755A5F455}" dt="2021-05-08T11:49:41.822" v="22" actId="20577"/>
        <pc:sldMkLst>
          <pc:docMk/>
          <pc:sldMk cId="2311934905" sldId="273"/>
        </pc:sldMkLst>
        <pc:spChg chg="mod">
          <ac:chgData name="Guest User" userId="" providerId="Windows Live" clId="Web-{77A76DE3-AB80-401C-B2F3-C30755A5F455}" dt="2021-05-08T11:49:41.822" v="22" actId="20577"/>
          <ac:spMkLst>
            <pc:docMk/>
            <pc:sldMk cId="2311934905" sldId="273"/>
            <ac:spMk id="5" creationId="{E085B6FE-FDC1-42DD-8F69-0452396ABE9C}"/>
          </ac:spMkLst>
        </pc:spChg>
      </pc:sldChg>
      <pc:sldChg chg="modSp">
        <pc:chgData name="Guest User" userId="" providerId="Windows Live" clId="Web-{77A76DE3-AB80-401C-B2F3-C30755A5F455}" dt="2021-05-08T11:44:45.550" v="1" actId="20577"/>
        <pc:sldMkLst>
          <pc:docMk/>
          <pc:sldMk cId="4271663538" sldId="279"/>
        </pc:sldMkLst>
        <pc:spChg chg="mod">
          <ac:chgData name="Guest User" userId="" providerId="Windows Live" clId="Web-{77A76DE3-AB80-401C-B2F3-C30755A5F455}" dt="2021-05-08T11:44:45.550" v="1" actId="20577"/>
          <ac:spMkLst>
            <pc:docMk/>
            <pc:sldMk cId="4271663538" sldId="279"/>
            <ac:spMk id="3" creationId="{EB5357C1-610A-4855-9484-81941962B12E}"/>
          </ac:spMkLst>
        </pc:spChg>
      </pc:sldChg>
    </pc:docChg>
  </pc:docChgLst>
  <pc:docChgLst>
    <pc:chgData name="Gastbenutzer" providerId="Windows Live" clId="Web-{D402F2D7-DF25-45F4-9EEA-BEB4ABB0430D}"/>
    <pc:docChg chg="addSld delSld modSld">
      <pc:chgData name="Gastbenutzer" userId="" providerId="Windows Live" clId="Web-{D402F2D7-DF25-45F4-9EEA-BEB4ABB0430D}" dt="2021-05-08T12:08:04.602" v="932" actId="20577"/>
      <pc:docMkLst>
        <pc:docMk/>
      </pc:docMkLst>
      <pc:sldChg chg="modSp">
        <pc:chgData name="Gastbenutzer" userId="" providerId="Windows Live" clId="Web-{D402F2D7-DF25-45F4-9EEA-BEB4ABB0430D}" dt="2021-05-08T12:04:41.411" v="910" actId="1076"/>
        <pc:sldMkLst>
          <pc:docMk/>
          <pc:sldMk cId="397710800" sldId="262"/>
        </pc:sldMkLst>
        <pc:spChg chg="mod">
          <ac:chgData name="Gastbenutzer" userId="" providerId="Windows Live" clId="Web-{D402F2D7-DF25-45F4-9EEA-BEB4ABB0430D}" dt="2021-05-08T10:32:44.205" v="43" actId="20577"/>
          <ac:spMkLst>
            <pc:docMk/>
            <pc:sldMk cId="397710800" sldId="262"/>
            <ac:spMk id="2" creationId="{BF5315BB-A744-4907-834E-1C1B139F7444}"/>
          </ac:spMkLst>
        </pc:spChg>
        <pc:picChg chg="mod">
          <ac:chgData name="Gastbenutzer" userId="" providerId="Windows Live" clId="Web-{D402F2D7-DF25-45F4-9EEA-BEB4ABB0430D}" dt="2021-05-08T12:04:41.411" v="910" actId="1076"/>
          <ac:picMkLst>
            <pc:docMk/>
            <pc:sldMk cId="397710800" sldId="262"/>
            <ac:picMk id="6" creationId="{F5D0BF41-5B0B-412D-B9C6-4B7DDAD3806D}"/>
          </ac:picMkLst>
        </pc:picChg>
      </pc:sldChg>
      <pc:sldChg chg="modSp">
        <pc:chgData name="Gastbenutzer" userId="" providerId="Windows Live" clId="Web-{D402F2D7-DF25-45F4-9EEA-BEB4ABB0430D}" dt="2021-05-08T12:08:04.602" v="932" actId="20577"/>
        <pc:sldMkLst>
          <pc:docMk/>
          <pc:sldMk cId="1405850135" sldId="263"/>
        </pc:sldMkLst>
        <pc:spChg chg="mod">
          <ac:chgData name="Gastbenutzer" userId="" providerId="Windows Live" clId="Web-{D402F2D7-DF25-45F4-9EEA-BEB4ABB0430D}" dt="2021-05-08T12:08:04.602" v="932" actId="20577"/>
          <ac:spMkLst>
            <pc:docMk/>
            <pc:sldMk cId="1405850135" sldId="263"/>
            <ac:spMk id="5" creationId="{E085B6FE-FDC1-42DD-8F69-0452396ABE9C}"/>
          </ac:spMkLst>
        </pc:spChg>
        <pc:spChg chg="mod">
          <ac:chgData name="Gastbenutzer" userId="" providerId="Windows Live" clId="Web-{D402F2D7-DF25-45F4-9EEA-BEB4ABB0430D}" dt="2021-05-08T10:14:13.174" v="6" actId="20577"/>
          <ac:spMkLst>
            <pc:docMk/>
            <pc:sldMk cId="1405850135" sldId="263"/>
            <ac:spMk id="6" creationId="{2165085E-9466-471A-925A-95C897DD1380}"/>
          </ac:spMkLst>
        </pc:spChg>
      </pc:sldChg>
      <pc:sldChg chg="modSp">
        <pc:chgData name="Gastbenutzer" userId="" providerId="Windows Live" clId="Web-{D402F2D7-DF25-45F4-9EEA-BEB4ABB0430D}" dt="2021-05-08T12:04:07.755" v="909"/>
        <pc:sldMkLst>
          <pc:docMk/>
          <pc:sldMk cId="2341911148" sldId="269"/>
        </pc:sldMkLst>
        <pc:spChg chg="mod">
          <ac:chgData name="Gastbenutzer" userId="" providerId="Windows Live" clId="Web-{D402F2D7-DF25-45F4-9EEA-BEB4ABB0430D}" dt="2021-05-08T10:11:53.656" v="1" actId="14100"/>
          <ac:spMkLst>
            <pc:docMk/>
            <pc:sldMk cId="2341911148" sldId="269"/>
            <ac:spMk id="3" creationId="{00000000-0000-0000-0000-000000000000}"/>
          </ac:spMkLst>
        </pc:spChg>
        <pc:graphicFrameChg chg="mod modGraphic">
          <ac:chgData name="Gastbenutzer" userId="" providerId="Windows Live" clId="Web-{D402F2D7-DF25-45F4-9EEA-BEB4ABB0430D}" dt="2021-05-08T12:04:07.755" v="909"/>
          <ac:graphicFrameMkLst>
            <pc:docMk/>
            <pc:sldMk cId="2341911148" sldId="269"/>
            <ac:graphicFrameMk id="5" creationId="{00000000-0000-0000-0000-000000000000}"/>
          </ac:graphicFrameMkLst>
        </pc:graphicFrameChg>
      </pc:sldChg>
      <pc:sldChg chg="modSp">
        <pc:chgData name="Gastbenutzer" userId="" providerId="Windows Live" clId="Web-{D402F2D7-DF25-45F4-9EEA-BEB4ABB0430D}" dt="2021-05-08T10:57:27.523" v="347" actId="20577"/>
        <pc:sldMkLst>
          <pc:docMk/>
          <pc:sldMk cId="4123189245" sldId="270"/>
        </pc:sldMkLst>
        <pc:spChg chg="mod">
          <ac:chgData name="Gastbenutzer" userId="" providerId="Windows Live" clId="Web-{D402F2D7-DF25-45F4-9EEA-BEB4ABB0430D}" dt="2021-05-08T10:57:27.523" v="347" actId="20577"/>
          <ac:spMkLst>
            <pc:docMk/>
            <pc:sldMk cId="4123189245" sldId="270"/>
            <ac:spMk id="3" creationId="{00000000-0000-0000-0000-000000000000}"/>
          </ac:spMkLst>
        </pc:spChg>
      </pc:sldChg>
      <pc:sldChg chg="modSp">
        <pc:chgData name="Gastbenutzer" userId="" providerId="Windows Live" clId="Web-{D402F2D7-DF25-45F4-9EEA-BEB4ABB0430D}" dt="2021-05-08T12:06:51.960" v="915" actId="20577"/>
        <pc:sldMkLst>
          <pc:docMk/>
          <pc:sldMk cId="2311934905" sldId="273"/>
        </pc:sldMkLst>
        <pc:spChg chg="mod">
          <ac:chgData name="Gastbenutzer" userId="" providerId="Windows Live" clId="Web-{D402F2D7-DF25-45F4-9EEA-BEB4ABB0430D}" dt="2021-05-08T12:06:51.960" v="915" actId="20577"/>
          <ac:spMkLst>
            <pc:docMk/>
            <pc:sldMk cId="2311934905" sldId="273"/>
            <ac:spMk id="5" creationId="{E085B6FE-FDC1-42DD-8F69-0452396ABE9C}"/>
          </ac:spMkLst>
        </pc:spChg>
      </pc:sldChg>
      <pc:sldChg chg="del">
        <pc:chgData name="Gastbenutzer" userId="" providerId="Windows Live" clId="Web-{D402F2D7-DF25-45F4-9EEA-BEB4ABB0430D}" dt="2021-05-08T11:55:15.435" v="781"/>
        <pc:sldMkLst>
          <pc:docMk/>
          <pc:sldMk cId="3314031272" sldId="275"/>
        </pc:sldMkLst>
      </pc:sldChg>
      <pc:sldChg chg="del">
        <pc:chgData name="Gastbenutzer" userId="" providerId="Windows Live" clId="Web-{D402F2D7-DF25-45F4-9EEA-BEB4ABB0430D}" dt="2021-05-08T11:55:17.732" v="782"/>
        <pc:sldMkLst>
          <pc:docMk/>
          <pc:sldMk cId="3197671720" sldId="277"/>
        </pc:sldMkLst>
      </pc:sldChg>
      <pc:sldChg chg="modSp del">
        <pc:chgData name="Gastbenutzer" userId="" providerId="Windows Live" clId="Web-{D402F2D7-DF25-45F4-9EEA-BEB4ABB0430D}" dt="2021-05-08T11:53:50.277" v="780"/>
        <pc:sldMkLst>
          <pc:docMk/>
          <pc:sldMk cId="833257493" sldId="278"/>
        </pc:sldMkLst>
        <pc:spChg chg="mod">
          <ac:chgData name="Gastbenutzer" userId="" providerId="Windows Live" clId="Web-{D402F2D7-DF25-45F4-9EEA-BEB4ABB0430D}" dt="2021-05-08T10:29:09.577" v="36" actId="20577"/>
          <ac:spMkLst>
            <pc:docMk/>
            <pc:sldMk cId="833257493" sldId="278"/>
            <ac:spMk id="2" creationId="{2B1B8460-B2AB-4CE0-A931-7363F01BA57F}"/>
          </ac:spMkLst>
        </pc:spChg>
      </pc:sldChg>
      <pc:sldChg chg="modSp new">
        <pc:chgData name="Gastbenutzer" userId="" providerId="Windows Live" clId="Web-{D402F2D7-DF25-45F4-9EEA-BEB4ABB0430D}" dt="2021-05-08T12:07:55.289" v="930" actId="20577"/>
        <pc:sldMkLst>
          <pc:docMk/>
          <pc:sldMk cId="4271663538" sldId="279"/>
        </pc:sldMkLst>
        <pc:spChg chg="mod">
          <ac:chgData name="Gastbenutzer" userId="" providerId="Windows Live" clId="Web-{D402F2D7-DF25-45F4-9EEA-BEB4ABB0430D}" dt="2021-05-08T10:20:47.664" v="10" actId="20577"/>
          <ac:spMkLst>
            <pc:docMk/>
            <pc:sldMk cId="4271663538" sldId="279"/>
            <ac:spMk id="2" creationId="{DD68CAF3-B85A-455F-8BEA-B492B22354DD}"/>
          </ac:spMkLst>
        </pc:spChg>
        <pc:spChg chg="mod">
          <ac:chgData name="Gastbenutzer" userId="" providerId="Windows Live" clId="Web-{D402F2D7-DF25-45F4-9EEA-BEB4ABB0430D}" dt="2021-05-08T12:07:55.289" v="930" actId="20577"/>
          <ac:spMkLst>
            <pc:docMk/>
            <pc:sldMk cId="4271663538" sldId="279"/>
            <ac:spMk id="3" creationId="{EB5357C1-610A-4855-9484-81941962B12E}"/>
          </ac:spMkLst>
        </pc:spChg>
      </pc:sldChg>
      <pc:sldChg chg="addSp delSp modSp new">
        <pc:chgData name="Gastbenutzer" userId="" providerId="Windows Live" clId="Web-{D402F2D7-DF25-45F4-9EEA-BEB4ABB0430D}" dt="2021-05-08T10:28:32.499" v="34" actId="14100"/>
        <pc:sldMkLst>
          <pc:docMk/>
          <pc:sldMk cId="3768589335" sldId="280"/>
        </pc:sldMkLst>
        <pc:spChg chg="mod">
          <ac:chgData name="Gastbenutzer" userId="" providerId="Windows Live" clId="Web-{D402F2D7-DF25-45F4-9EEA-BEB4ABB0430D}" dt="2021-05-08T10:24:13.636" v="16" actId="20577"/>
          <ac:spMkLst>
            <pc:docMk/>
            <pc:sldMk cId="3768589335" sldId="280"/>
            <ac:spMk id="2" creationId="{EA6488F8-0FBA-4038-8A79-28AD68CBE591}"/>
          </ac:spMkLst>
        </pc:spChg>
        <pc:spChg chg="del mod">
          <ac:chgData name="Gastbenutzer" userId="" providerId="Windows Live" clId="Web-{D402F2D7-DF25-45F4-9EEA-BEB4ABB0430D}" dt="2021-05-08T10:27:43.123" v="25"/>
          <ac:spMkLst>
            <pc:docMk/>
            <pc:sldMk cId="3768589335" sldId="280"/>
            <ac:spMk id="3" creationId="{F8C9BB0B-9FAE-43AA-A8CE-5170EFDDA566}"/>
          </ac:spMkLst>
        </pc:spChg>
        <pc:picChg chg="add mod ord">
          <ac:chgData name="Gastbenutzer" userId="" providerId="Windows Live" clId="Web-{D402F2D7-DF25-45F4-9EEA-BEB4ABB0430D}" dt="2021-05-08T10:28:21.092" v="31" actId="1076"/>
          <ac:picMkLst>
            <pc:docMk/>
            <pc:sldMk cId="3768589335" sldId="280"/>
            <ac:picMk id="4" creationId="{21EEAD3A-2457-4C72-94C2-A631F109B937}"/>
          </ac:picMkLst>
        </pc:picChg>
        <pc:picChg chg="add mod">
          <ac:chgData name="Gastbenutzer" userId="" providerId="Windows Live" clId="Web-{D402F2D7-DF25-45F4-9EEA-BEB4ABB0430D}" dt="2021-05-08T10:28:32.499" v="34" actId="14100"/>
          <ac:picMkLst>
            <pc:docMk/>
            <pc:sldMk cId="3768589335" sldId="280"/>
            <ac:picMk id="5" creationId="{24D9A6F3-CFF7-438F-BA50-A83B89809085}"/>
          </ac:picMkLst>
        </pc:picChg>
      </pc:sldChg>
      <pc:sldChg chg="addSp delSp modSp new">
        <pc:chgData name="Gastbenutzer" userId="" providerId="Windows Live" clId="Web-{D402F2D7-DF25-45F4-9EEA-BEB4ABB0430D}" dt="2021-05-08T11:38:59.312" v="770"/>
        <pc:sldMkLst>
          <pc:docMk/>
          <pc:sldMk cId="1891215652" sldId="281"/>
        </pc:sldMkLst>
        <pc:spChg chg="mod">
          <ac:chgData name="Gastbenutzer" userId="" providerId="Windows Live" clId="Web-{D402F2D7-DF25-45F4-9EEA-BEB4ABB0430D}" dt="2021-05-08T10:37:49.850" v="150" actId="20577"/>
          <ac:spMkLst>
            <pc:docMk/>
            <pc:sldMk cId="1891215652" sldId="281"/>
            <ac:spMk id="2" creationId="{7607ABFF-3024-48C3-88A3-7A68910F553C}"/>
          </ac:spMkLst>
        </pc:spChg>
        <pc:spChg chg="mod">
          <ac:chgData name="Gastbenutzer" userId="" providerId="Windows Live" clId="Web-{D402F2D7-DF25-45F4-9EEA-BEB4ABB0430D}" dt="2021-05-08T10:43:53.871" v="190" actId="1076"/>
          <ac:spMkLst>
            <pc:docMk/>
            <pc:sldMk cId="1891215652" sldId="281"/>
            <ac:spMk id="3" creationId="{AD785354-5F0E-4054-9E3F-611541981B76}"/>
          </ac:spMkLst>
        </pc:spChg>
        <pc:spChg chg="add del mod">
          <ac:chgData name="Gastbenutzer" userId="" providerId="Windows Live" clId="Web-{D402F2D7-DF25-45F4-9EEA-BEB4ABB0430D}" dt="2021-05-08T10:43:50.355" v="188"/>
          <ac:spMkLst>
            <pc:docMk/>
            <pc:sldMk cId="1891215652" sldId="281"/>
            <ac:spMk id="6" creationId="{2943EC15-BDFB-4061-8F63-0164D1A1D374}"/>
          </ac:spMkLst>
        </pc:spChg>
        <pc:spChg chg="add mod">
          <ac:chgData name="Gastbenutzer" userId="" providerId="Windows Live" clId="Web-{D402F2D7-DF25-45F4-9EEA-BEB4ABB0430D}" dt="2021-05-08T10:47:18.952" v="274" actId="20577"/>
          <ac:spMkLst>
            <pc:docMk/>
            <pc:sldMk cId="1891215652" sldId="281"/>
            <ac:spMk id="8" creationId="{58CEF659-CBAF-48E6-9FCE-21E35310A6E0}"/>
          </ac:spMkLst>
        </pc:spChg>
        <pc:graphicFrameChg chg="add mod modGraphic">
          <ac:chgData name="Gastbenutzer" userId="" providerId="Windows Live" clId="Web-{D402F2D7-DF25-45F4-9EEA-BEB4ABB0430D}" dt="2021-05-08T11:38:59.312" v="770"/>
          <ac:graphicFrameMkLst>
            <pc:docMk/>
            <pc:sldMk cId="1891215652" sldId="281"/>
            <ac:graphicFrameMk id="5" creationId="{A310A07F-15C5-478D-B44F-20F1A0EFAC17}"/>
          </ac:graphicFrameMkLst>
        </pc:graphicFrameChg>
        <pc:graphicFrameChg chg="add del mod modGraphic">
          <ac:chgData name="Gastbenutzer" userId="" providerId="Windows Live" clId="Web-{D402F2D7-DF25-45F4-9EEA-BEB4ABB0430D}" dt="2021-05-08T11:28:15.506" v="453"/>
          <ac:graphicFrameMkLst>
            <pc:docMk/>
            <pc:sldMk cId="1891215652" sldId="281"/>
            <ac:graphicFrameMk id="10" creationId="{D840393C-D236-465D-A8EA-ECE881FF1742}"/>
          </ac:graphicFrameMkLst>
        </pc:graphicFrameChg>
        <pc:graphicFrameChg chg="add del mod">
          <ac:chgData name="Gastbenutzer" userId="" providerId="Windows Live" clId="Web-{D402F2D7-DF25-45F4-9EEA-BEB4ABB0430D}" dt="2021-05-08T11:28:11.693" v="452"/>
          <ac:graphicFrameMkLst>
            <pc:docMk/>
            <pc:sldMk cId="1891215652" sldId="281"/>
            <ac:graphicFrameMk id="12" creationId="{980AB93E-62E8-4936-B7A7-B07EC6409051}"/>
          </ac:graphicFrameMkLst>
        </pc:graphicFrameChg>
        <pc:graphicFrameChg chg="add del mod">
          <ac:chgData name="Gastbenutzer" userId="" providerId="Windows Live" clId="Web-{D402F2D7-DF25-45F4-9EEA-BEB4ABB0430D}" dt="2021-05-08T11:35:05.027" v="761"/>
          <ac:graphicFrameMkLst>
            <pc:docMk/>
            <pc:sldMk cId="1891215652" sldId="281"/>
            <ac:graphicFrameMk id="14" creationId="{5E30DF83-13D7-4326-B156-6E94BEA04C73}"/>
          </ac:graphicFrameMkLst>
        </pc:graphicFrameChg>
        <pc:graphicFrameChg chg="add del mod">
          <ac:chgData name="Gastbenutzer" userId="" providerId="Windows Live" clId="Web-{D402F2D7-DF25-45F4-9EEA-BEB4ABB0430D}" dt="2021-05-08T11:35:04.293" v="760"/>
          <ac:graphicFrameMkLst>
            <pc:docMk/>
            <pc:sldMk cId="1891215652" sldId="281"/>
            <ac:graphicFrameMk id="16" creationId="{A22AC76A-C1D4-4915-9C8E-81E9333269F0}"/>
          </ac:graphicFrameMkLst>
        </pc:graphicFrameChg>
        <pc:graphicFrameChg chg="add del mod">
          <ac:chgData name="Gastbenutzer" userId="" providerId="Windows Live" clId="Web-{D402F2D7-DF25-45F4-9EEA-BEB4ABB0430D}" dt="2021-05-08T11:35:03.418" v="759"/>
          <ac:graphicFrameMkLst>
            <pc:docMk/>
            <pc:sldMk cId="1891215652" sldId="281"/>
            <ac:graphicFrameMk id="18" creationId="{2A56699B-A09F-4F21-90F5-E018CD0DCFB0}"/>
          </ac:graphicFrameMkLst>
        </pc:graphicFrameChg>
        <pc:graphicFrameChg chg="add del mod">
          <ac:chgData name="Gastbenutzer" userId="" providerId="Windows Live" clId="Web-{D402F2D7-DF25-45F4-9EEA-BEB4ABB0430D}" dt="2021-05-08T11:35:01.214" v="758"/>
          <ac:graphicFrameMkLst>
            <pc:docMk/>
            <pc:sldMk cId="1891215652" sldId="281"/>
            <ac:graphicFrameMk id="20" creationId="{637C267B-6FAC-4867-80BF-3DD33F660B07}"/>
          </ac:graphicFrameMkLst>
        </pc:graphicFrameChg>
        <pc:graphicFrameChg chg="add del mod">
          <ac:chgData name="Gastbenutzer" userId="" providerId="Windows Live" clId="Web-{D402F2D7-DF25-45F4-9EEA-BEB4ABB0430D}" dt="2021-05-08T11:34:59.824" v="757"/>
          <ac:graphicFrameMkLst>
            <pc:docMk/>
            <pc:sldMk cId="1891215652" sldId="281"/>
            <ac:graphicFrameMk id="22" creationId="{43AA55D5-1012-40A1-8C83-5F2D48DA4A6C}"/>
          </ac:graphicFrameMkLst>
        </pc:graphicFrameChg>
      </pc:sldChg>
      <pc:sldChg chg="addSp delSp modSp">
        <pc:chgData name="Gastbenutzer" userId="" providerId="Windows Live" clId="Web-{D402F2D7-DF25-45F4-9EEA-BEB4ABB0430D}" dt="2021-05-08T11:57:57.812" v="790" actId="1076"/>
        <pc:sldMkLst>
          <pc:docMk/>
          <pc:sldMk cId="3748760616" sldId="282"/>
        </pc:sldMkLst>
        <pc:spChg chg="add del mod">
          <ac:chgData name="Gastbenutzer" userId="" providerId="Windows Live" clId="Web-{D402F2D7-DF25-45F4-9EEA-BEB4ABB0430D}" dt="2021-05-08T11:57:35.077" v="785"/>
          <ac:spMkLst>
            <pc:docMk/>
            <pc:sldMk cId="3748760616" sldId="282"/>
            <ac:spMk id="3" creationId="{838F96FB-5366-4EC2-B541-DD4C8F44B04E}"/>
          </ac:spMkLst>
        </pc:spChg>
        <pc:spChg chg="add mod">
          <ac:chgData name="Gastbenutzer" userId="" providerId="Windows Live" clId="Web-{D402F2D7-DF25-45F4-9EEA-BEB4ABB0430D}" dt="2021-05-08T11:57:57.812" v="790" actId="1076"/>
          <ac:spMkLst>
            <pc:docMk/>
            <pc:sldMk cId="3748760616" sldId="282"/>
            <ac:spMk id="4" creationId="{93F374DC-A681-4240-9E90-CBEEE822EF83}"/>
          </ac:spMkLst>
        </pc:spChg>
      </pc:sldChg>
      <pc:sldChg chg="modSp">
        <pc:chgData name="Gastbenutzer" userId="" providerId="Windows Live" clId="Web-{D402F2D7-DF25-45F4-9EEA-BEB4ABB0430D}" dt="2021-05-08T12:06:34.163" v="912" actId="20577"/>
        <pc:sldMkLst>
          <pc:docMk/>
          <pc:sldMk cId="1484123332" sldId="286"/>
        </pc:sldMkLst>
        <pc:spChg chg="mod">
          <ac:chgData name="Gastbenutzer" userId="" providerId="Windows Live" clId="Web-{D402F2D7-DF25-45F4-9EEA-BEB4ABB0430D}" dt="2021-05-08T12:06:34.163" v="912" actId="20577"/>
          <ac:spMkLst>
            <pc:docMk/>
            <pc:sldMk cId="1484123332" sldId="286"/>
            <ac:spMk id="11" creationId="{B026AEBE-8636-4206-946D-B5DFE14BFE3C}"/>
          </ac:spMkLst>
        </pc:spChg>
      </pc:sldChg>
      <pc:sldChg chg="modSp add del replId">
        <pc:chgData name="Gastbenutzer" userId="" providerId="Windows Live" clId="Web-{D402F2D7-DF25-45F4-9EEA-BEB4ABB0430D}" dt="2021-05-08T12:02:26.331" v="799"/>
        <pc:sldMkLst>
          <pc:docMk/>
          <pc:sldMk cId="2100032810" sldId="288"/>
        </pc:sldMkLst>
        <pc:graphicFrameChg chg="mod modGraphic">
          <ac:chgData name="Gastbenutzer" userId="" providerId="Windows Live" clId="Web-{D402F2D7-DF25-45F4-9EEA-BEB4ABB0430D}" dt="2021-05-08T12:02:22.034" v="798" actId="20577"/>
          <ac:graphicFrameMkLst>
            <pc:docMk/>
            <pc:sldMk cId="2100032810" sldId="288"/>
            <ac:graphicFrameMk id="11" creationId="{E510874F-AE1D-423B-B0AA-BFC63A06AF91}"/>
          </ac:graphicFrameMkLst>
        </pc:graphicFrameChg>
      </pc:sldChg>
      <pc:sldChg chg="modSp new del">
        <pc:chgData name="Gastbenutzer" userId="" providerId="Windows Live" clId="Web-{D402F2D7-DF25-45F4-9EEA-BEB4ABB0430D}" dt="2021-05-08T11:53:48.465" v="779"/>
        <pc:sldMkLst>
          <pc:docMk/>
          <pc:sldMk cId="4071819136" sldId="288"/>
        </pc:sldMkLst>
        <pc:spChg chg="mod">
          <ac:chgData name="Gastbenutzer" userId="" providerId="Windows Live" clId="Web-{D402F2D7-DF25-45F4-9EEA-BEB4ABB0430D}" dt="2021-05-08T11:53:45.918" v="778" actId="20577"/>
          <ac:spMkLst>
            <pc:docMk/>
            <pc:sldMk cId="4071819136" sldId="288"/>
            <ac:spMk id="3" creationId="{797199BD-AF38-4371-8C74-F09ADD00FC83}"/>
          </ac:spMkLst>
        </pc:spChg>
      </pc:sldChg>
    </pc:docChg>
  </pc:docChgLst>
  <pc:docChgLst>
    <pc:chgData name="Lukas Link" userId="bdc4442bdba2bff3" providerId="Windows Live" clId="Web-{194F5E36-7804-46E7-8986-627D22C1742C}"/>
    <pc:docChg chg="modSld">
      <pc:chgData name="Lukas Link" userId="bdc4442bdba2bff3" providerId="Windows Live" clId="Web-{194F5E36-7804-46E7-8986-627D22C1742C}" dt="2021-05-08T10:34:50.953" v="805" actId="20577"/>
      <pc:docMkLst>
        <pc:docMk/>
      </pc:docMkLst>
      <pc:sldChg chg="modSp">
        <pc:chgData name="Lukas Link" userId="bdc4442bdba2bff3" providerId="Windows Live" clId="Web-{194F5E36-7804-46E7-8986-627D22C1742C}" dt="2021-05-08T10:10:09.942" v="8" actId="20577"/>
        <pc:sldMkLst>
          <pc:docMk/>
          <pc:sldMk cId="397710800" sldId="262"/>
        </pc:sldMkLst>
        <pc:spChg chg="mod">
          <ac:chgData name="Lukas Link" userId="bdc4442bdba2bff3" providerId="Windows Live" clId="Web-{194F5E36-7804-46E7-8986-627D22C1742C}" dt="2021-05-08T10:10:09.942" v="8" actId="20577"/>
          <ac:spMkLst>
            <pc:docMk/>
            <pc:sldMk cId="397710800" sldId="262"/>
            <ac:spMk id="2" creationId="{BF5315BB-A744-4907-834E-1C1B139F7444}"/>
          </ac:spMkLst>
        </pc:spChg>
      </pc:sldChg>
      <pc:sldChg chg="modSp">
        <pc:chgData name="Lukas Link" userId="bdc4442bdba2bff3" providerId="Windows Live" clId="Web-{194F5E36-7804-46E7-8986-627D22C1742C}" dt="2021-05-08T10:34:50.953" v="805" actId="20577"/>
        <pc:sldMkLst>
          <pc:docMk/>
          <pc:sldMk cId="1405850135" sldId="263"/>
        </pc:sldMkLst>
        <pc:spChg chg="mod">
          <ac:chgData name="Lukas Link" userId="bdc4442bdba2bff3" providerId="Windows Live" clId="Web-{194F5E36-7804-46E7-8986-627D22C1742C}" dt="2021-05-08T10:34:50.953" v="805" actId="20577"/>
          <ac:spMkLst>
            <pc:docMk/>
            <pc:sldMk cId="1405850135" sldId="263"/>
            <ac:spMk id="5" creationId="{E085B6FE-FDC1-42DD-8F69-0452396ABE9C}"/>
          </ac:spMkLst>
        </pc:spChg>
      </pc:sldChg>
      <pc:sldChg chg="modSp">
        <pc:chgData name="Lukas Link" userId="bdc4442bdba2bff3" providerId="Windows Live" clId="Web-{194F5E36-7804-46E7-8986-627D22C1742C}" dt="2021-05-08T10:34:15.235" v="802" actId="20577"/>
        <pc:sldMkLst>
          <pc:docMk/>
          <pc:sldMk cId="2279491738" sldId="272"/>
        </pc:sldMkLst>
        <pc:spChg chg="mod">
          <ac:chgData name="Lukas Link" userId="bdc4442bdba2bff3" providerId="Windows Live" clId="Web-{194F5E36-7804-46E7-8986-627D22C1742C}" dt="2021-05-08T10:34:15.235" v="802" actId="20577"/>
          <ac:spMkLst>
            <pc:docMk/>
            <pc:sldMk cId="2279491738" sldId="272"/>
            <ac:spMk id="2" creationId="{3CD9201F-10AA-47AE-927B-AEFBEB4D180C}"/>
          </ac:spMkLst>
        </pc:spChg>
      </pc:sldChg>
      <pc:sldChg chg="modSp">
        <pc:chgData name="Lukas Link" userId="bdc4442bdba2bff3" providerId="Windows Live" clId="Web-{194F5E36-7804-46E7-8986-627D22C1742C}" dt="2021-05-08T10:33:29.376" v="800" actId="20577"/>
        <pc:sldMkLst>
          <pc:docMk/>
          <pc:sldMk cId="2311934905" sldId="273"/>
        </pc:sldMkLst>
        <pc:spChg chg="mod">
          <ac:chgData name="Lukas Link" userId="bdc4442bdba2bff3" providerId="Windows Live" clId="Web-{194F5E36-7804-46E7-8986-627D22C1742C}" dt="2021-05-08T10:33:29.376" v="800" actId="20577"/>
          <ac:spMkLst>
            <pc:docMk/>
            <pc:sldMk cId="2311934905" sldId="273"/>
            <ac:spMk id="5" creationId="{E085B6FE-FDC1-42DD-8F69-0452396ABE9C}"/>
          </ac:spMkLst>
        </pc:spChg>
        <pc:spChg chg="mod">
          <ac:chgData name="Lukas Link" userId="bdc4442bdba2bff3" providerId="Windows Live" clId="Web-{194F5E36-7804-46E7-8986-627D22C1742C}" dt="2021-05-08T10:30:11.189" v="724" actId="20577"/>
          <ac:spMkLst>
            <pc:docMk/>
            <pc:sldMk cId="2311934905" sldId="273"/>
            <ac:spMk id="6" creationId="{2165085E-9466-471A-925A-95C897DD1380}"/>
          </ac:spMkLst>
        </pc:spChg>
      </pc:sldChg>
      <pc:sldChg chg="modSp">
        <pc:chgData name="Lukas Link" userId="bdc4442bdba2bff3" providerId="Windows Live" clId="Web-{194F5E36-7804-46E7-8986-627D22C1742C}" dt="2021-05-08T10:34:16.891" v="803" actId="20577"/>
        <pc:sldMkLst>
          <pc:docMk/>
          <pc:sldMk cId="899746255" sldId="274"/>
        </pc:sldMkLst>
        <pc:spChg chg="mod">
          <ac:chgData name="Lukas Link" userId="bdc4442bdba2bff3" providerId="Windows Live" clId="Web-{194F5E36-7804-46E7-8986-627D22C1742C}" dt="2021-05-08T10:34:16.891" v="803" actId="20577"/>
          <ac:spMkLst>
            <pc:docMk/>
            <pc:sldMk cId="899746255" sldId="274"/>
            <ac:spMk id="6" creationId="{2165085E-9466-471A-925A-95C897DD1380}"/>
          </ac:spMkLst>
        </pc:spChg>
      </pc:sldChg>
      <pc:sldChg chg="modSp">
        <pc:chgData name="Lukas Link" userId="bdc4442bdba2bff3" providerId="Windows Live" clId="Web-{194F5E36-7804-46E7-8986-627D22C1742C}" dt="2021-05-08T10:28:43.811" v="636" actId="20577"/>
        <pc:sldMkLst>
          <pc:docMk/>
          <pc:sldMk cId="4271663538" sldId="279"/>
        </pc:sldMkLst>
        <pc:spChg chg="mod">
          <ac:chgData name="Lukas Link" userId="bdc4442bdba2bff3" providerId="Windows Live" clId="Web-{194F5E36-7804-46E7-8986-627D22C1742C}" dt="2021-05-08T10:25:19.078" v="486" actId="20577"/>
          <ac:spMkLst>
            <pc:docMk/>
            <pc:sldMk cId="4271663538" sldId="279"/>
            <ac:spMk id="2" creationId="{DD68CAF3-B85A-455F-8BEA-B492B22354DD}"/>
          </ac:spMkLst>
        </pc:spChg>
        <pc:spChg chg="mod">
          <ac:chgData name="Lukas Link" userId="bdc4442bdba2bff3" providerId="Windows Live" clId="Web-{194F5E36-7804-46E7-8986-627D22C1742C}" dt="2021-05-08T10:28:43.811" v="636" actId="20577"/>
          <ac:spMkLst>
            <pc:docMk/>
            <pc:sldMk cId="4271663538" sldId="279"/>
            <ac:spMk id="3" creationId="{EB5357C1-610A-4855-9484-81941962B12E}"/>
          </ac:spMkLst>
        </pc:spChg>
      </pc:sldChg>
    </pc:docChg>
  </pc:docChgLst>
  <pc:docChgLst>
    <pc:chgData name="Gastbenutzer" providerId="Windows Live" clId="Web-{0C2F5C25-1348-4254-9054-81A7D5F2EB38}"/>
    <pc:docChg chg="addSld modSld">
      <pc:chgData name="Gastbenutzer" userId="" providerId="Windows Live" clId="Web-{0C2F5C25-1348-4254-9054-81A7D5F2EB38}" dt="2021-05-08T11:53:34.650" v="514" actId="20577"/>
      <pc:docMkLst>
        <pc:docMk/>
      </pc:docMkLst>
      <pc:sldChg chg="addSp delSp modSp">
        <pc:chgData name="Gastbenutzer" userId="" providerId="Windows Live" clId="Web-{0C2F5C25-1348-4254-9054-81A7D5F2EB38}" dt="2021-05-08T11:34:01.632" v="291" actId="1076"/>
        <pc:sldMkLst>
          <pc:docMk/>
          <pc:sldMk cId="3768589335" sldId="280"/>
        </pc:sldMkLst>
        <pc:spChg chg="add del mod">
          <ac:chgData name="Gastbenutzer" userId="" providerId="Windows Live" clId="Web-{0C2F5C25-1348-4254-9054-81A7D5F2EB38}" dt="2021-05-08T11:30:50.152" v="173"/>
          <ac:spMkLst>
            <pc:docMk/>
            <pc:sldMk cId="3768589335" sldId="280"/>
            <ac:spMk id="8" creationId="{1C98F056-C973-462B-AF7C-7AC4698BCC6E}"/>
          </ac:spMkLst>
        </pc:spChg>
        <pc:spChg chg="add del mod">
          <ac:chgData name="Gastbenutzer" userId="" providerId="Windows Live" clId="Web-{0C2F5C25-1348-4254-9054-81A7D5F2EB38}" dt="2021-05-08T11:30:51.731" v="175"/>
          <ac:spMkLst>
            <pc:docMk/>
            <pc:sldMk cId="3768589335" sldId="280"/>
            <ac:spMk id="9" creationId="{18C89D11-800D-4767-86ED-427F40A93553}"/>
          </ac:spMkLst>
        </pc:spChg>
        <pc:spChg chg="add del mod">
          <ac:chgData name="Gastbenutzer" userId="" providerId="Windows Live" clId="Web-{0C2F5C25-1348-4254-9054-81A7D5F2EB38}" dt="2021-05-08T11:30:47.918" v="171"/>
          <ac:spMkLst>
            <pc:docMk/>
            <pc:sldMk cId="3768589335" sldId="280"/>
            <ac:spMk id="10" creationId="{D41F372E-4BEF-4D23-B6A6-CE50A6D376E8}"/>
          </ac:spMkLst>
        </pc:spChg>
        <pc:spChg chg="add mod">
          <ac:chgData name="Gastbenutzer" userId="" providerId="Windows Live" clId="Web-{0C2F5C25-1348-4254-9054-81A7D5F2EB38}" dt="2021-05-08T11:30:30.823" v="168" actId="20577"/>
          <ac:spMkLst>
            <pc:docMk/>
            <pc:sldMk cId="3768589335" sldId="280"/>
            <ac:spMk id="12" creationId="{0C8ADFB0-9BD8-4D70-81E4-588D22EF9FAF}"/>
          </ac:spMkLst>
        </pc:spChg>
        <pc:spChg chg="add mod">
          <ac:chgData name="Gastbenutzer" userId="" providerId="Windows Live" clId="Web-{0C2F5C25-1348-4254-9054-81A7D5F2EB38}" dt="2021-05-08T11:34:01.632" v="291" actId="1076"/>
          <ac:spMkLst>
            <pc:docMk/>
            <pc:sldMk cId="3768589335" sldId="280"/>
            <ac:spMk id="14" creationId="{AD5EB60C-124E-4220-8980-AB866C0A2853}"/>
          </ac:spMkLst>
        </pc:spChg>
        <pc:picChg chg="add del mod">
          <ac:chgData name="Gastbenutzer" userId="" providerId="Windows Live" clId="Web-{0C2F5C25-1348-4254-9054-81A7D5F2EB38}" dt="2021-05-08T11:24:18.146" v="4"/>
          <ac:picMkLst>
            <pc:docMk/>
            <pc:sldMk cId="3768589335" sldId="280"/>
            <ac:picMk id="3" creationId="{4D01BE72-2190-4834-8E93-D7C1A5951025}"/>
          </ac:picMkLst>
        </pc:picChg>
        <pc:picChg chg="del">
          <ac:chgData name="Gastbenutzer" userId="" providerId="Windows Live" clId="Web-{0C2F5C25-1348-4254-9054-81A7D5F2EB38}" dt="2021-05-08T11:28:07.081" v="55"/>
          <ac:picMkLst>
            <pc:docMk/>
            <pc:sldMk cId="3768589335" sldId="280"/>
            <ac:picMk id="4" creationId="{21EEAD3A-2457-4C72-94C2-A631F109B937}"/>
          </ac:picMkLst>
        </pc:picChg>
        <pc:picChg chg="del">
          <ac:chgData name="Gastbenutzer" userId="" providerId="Windows Live" clId="Web-{0C2F5C25-1348-4254-9054-81A7D5F2EB38}" dt="2021-05-08T11:23:57.754" v="0"/>
          <ac:picMkLst>
            <pc:docMk/>
            <pc:sldMk cId="3768589335" sldId="280"/>
            <ac:picMk id="5" creationId="{24D9A6F3-CFF7-438F-BA50-A83B89809085}"/>
          </ac:picMkLst>
        </pc:picChg>
        <pc:picChg chg="add del mod">
          <ac:chgData name="Gastbenutzer" userId="" providerId="Windows Live" clId="Web-{0C2F5C25-1348-4254-9054-81A7D5F2EB38}" dt="2021-05-08T11:24:54.617" v="8"/>
          <ac:picMkLst>
            <pc:docMk/>
            <pc:sldMk cId="3768589335" sldId="280"/>
            <ac:picMk id="6" creationId="{ABB795AC-FBBB-4AB7-AC1C-FA4445E973B8}"/>
          </ac:picMkLst>
        </pc:picChg>
        <pc:picChg chg="add del mod">
          <ac:chgData name="Gastbenutzer" userId="" providerId="Windows Live" clId="Web-{0C2F5C25-1348-4254-9054-81A7D5F2EB38}" dt="2021-05-08T11:30:39.949" v="169"/>
          <ac:picMkLst>
            <pc:docMk/>
            <pc:sldMk cId="3768589335" sldId="280"/>
            <ac:picMk id="7" creationId="{3870B061-14B5-4CBF-B0E5-F1CAABAF6761}"/>
          </ac:picMkLst>
        </pc:picChg>
        <pc:picChg chg="add mod">
          <ac:chgData name="Gastbenutzer" userId="" providerId="Windows Live" clId="Web-{0C2F5C25-1348-4254-9054-81A7D5F2EB38}" dt="2021-05-08T11:33:54.241" v="290" actId="1076"/>
          <ac:picMkLst>
            <pc:docMk/>
            <pc:sldMk cId="3768589335" sldId="280"/>
            <ac:picMk id="13" creationId="{3A04214B-A2F6-4F00-B81A-7AC7C394DE89}"/>
          </ac:picMkLst>
        </pc:picChg>
      </pc:sldChg>
      <pc:sldChg chg="modSp">
        <pc:chgData name="Gastbenutzer" userId="" providerId="Windows Live" clId="Web-{0C2F5C25-1348-4254-9054-81A7D5F2EB38}" dt="2021-05-08T11:53:34.650" v="514" actId="20577"/>
        <pc:sldMkLst>
          <pc:docMk/>
          <pc:sldMk cId="575246876" sldId="283"/>
        </pc:sldMkLst>
        <pc:spChg chg="mod">
          <ac:chgData name="Gastbenutzer" userId="" providerId="Windows Live" clId="Web-{0C2F5C25-1348-4254-9054-81A7D5F2EB38}" dt="2021-05-08T11:53:34.650" v="514" actId="20577"/>
          <ac:spMkLst>
            <pc:docMk/>
            <pc:sldMk cId="575246876" sldId="283"/>
            <ac:spMk id="11" creationId="{B026AEBE-8636-4206-946D-B5DFE14BFE3C}"/>
          </ac:spMkLst>
        </pc:spChg>
      </pc:sldChg>
      <pc:sldChg chg="addSp delSp modSp add replId">
        <pc:chgData name="Gastbenutzer" userId="" providerId="Windows Live" clId="Web-{0C2F5C25-1348-4254-9054-81A7D5F2EB38}" dt="2021-05-08T11:39:37.166" v="428" actId="1076"/>
        <pc:sldMkLst>
          <pc:docMk/>
          <pc:sldMk cId="2949045369" sldId="284"/>
        </pc:sldMkLst>
        <pc:spChg chg="mod">
          <ac:chgData name="Gastbenutzer" userId="" providerId="Windows Live" clId="Web-{0C2F5C25-1348-4254-9054-81A7D5F2EB38}" dt="2021-05-08T11:39:37.135" v="423" actId="1076"/>
          <ac:spMkLst>
            <pc:docMk/>
            <pc:sldMk cId="2949045369" sldId="284"/>
            <ac:spMk id="8" creationId="{1C98F056-C973-462B-AF7C-7AC4698BCC6E}"/>
          </ac:spMkLst>
        </pc:spChg>
        <pc:spChg chg="mod">
          <ac:chgData name="Gastbenutzer" userId="" providerId="Windows Live" clId="Web-{0C2F5C25-1348-4254-9054-81A7D5F2EB38}" dt="2021-05-08T11:39:37.135" v="424" actId="1076"/>
          <ac:spMkLst>
            <pc:docMk/>
            <pc:sldMk cId="2949045369" sldId="284"/>
            <ac:spMk id="9" creationId="{18C89D11-800D-4767-86ED-427F40A93553}"/>
          </ac:spMkLst>
        </pc:spChg>
        <pc:spChg chg="mod">
          <ac:chgData name="Gastbenutzer" userId="" providerId="Windows Live" clId="Web-{0C2F5C25-1348-4254-9054-81A7D5F2EB38}" dt="2021-05-08T11:39:37.150" v="425" actId="1076"/>
          <ac:spMkLst>
            <pc:docMk/>
            <pc:sldMk cId="2949045369" sldId="284"/>
            <ac:spMk id="10" creationId="{D41F372E-4BEF-4D23-B6A6-CE50A6D376E8}"/>
          </ac:spMkLst>
        </pc:spChg>
        <pc:spChg chg="add mod">
          <ac:chgData name="Gastbenutzer" userId="" providerId="Windows Live" clId="Web-{0C2F5C25-1348-4254-9054-81A7D5F2EB38}" dt="2021-05-08T11:39:37.150" v="426" actId="1076"/>
          <ac:spMkLst>
            <pc:docMk/>
            <pc:sldMk cId="2949045369" sldId="284"/>
            <ac:spMk id="11" creationId="{9B00594E-8062-4C24-B8FC-6D85037D098E}"/>
          </ac:spMkLst>
        </pc:spChg>
        <pc:spChg chg="mod">
          <ac:chgData name="Gastbenutzer" userId="" providerId="Windows Live" clId="Web-{0C2F5C25-1348-4254-9054-81A7D5F2EB38}" dt="2021-05-08T11:39:23.181" v="421" actId="1076"/>
          <ac:spMkLst>
            <pc:docMk/>
            <pc:sldMk cId="2949045369" sldId="284"/>
            <ac:spMk id="12" creationId="{0C8ADFB0-9BD8-4D70-81E4-588D22EF9FAF}"/>
          </ac:spMkLst>
        </pc:spChg>
        <pc:spChg chg="add mod">
          <ac:chgData name="Gastbenutzer" userId="" providerId="Windows Live" clId="Web-{0C2F5C25-1348-4254-9054-81A7D5F2EB38}" dt="2021-05-08T11:39:37.166" v="428" actId="1076"/>
          <ac:spMkLst>
            <pc:docMk/>
            <pc:sldMk cId="2949045369" sldId="284"/>
            <ac:spMk id="13" creationId="{15FC7383-4627-4395-BCA8-C28C6F0FF9B3}"/>
          </ac:spMkLst>
        </pc:spChg>
        <pc:spChg chg="add del">
          <ac:chgData name="Gastbenutzer" userId="" providerId="Windows Live" clId="Web-{0C2F5C25-1348-4254-9054-81A7D5F2EB38}" dt="2021-05-08T11:36:09.014" v="309"/>
          <ac:spMkLst>
            <pc:docMk/>
            <pc:sldMk cId="2949045369" sldId="284"/>
            <ac:spMk id="14" creationId="{2567131D-4672-4D6C-AAE1-D0F2DF1FD36D}"/>
          </ac:spMkLst>
        </pc:spChg>
        <pc:spChg chg="add mod">
          <ac:chgData name="Gastbenutzer" userId="" providerId="Windows Live" clId="Web-{0C2F5C25-1348-4254-9054-81A7D5F2EB38}" dt="2021-05-08T11:39:37.150" v="427" actId="1076"/>
          <ac:spMkLst>
            <pc:docMk/>
            <pc:sldMk cId="2949045369" sldId="284"/>
            <ac:spMk id="15" creationId="{BA843A53-157B-445A-A522-E95B306C589C}"/>
          </ac:spMkLst>
        </pc:spChg>
        <pc:picChg chg="mod">
          <ac:chgData name="Gastbenutzer" userId="" providerId="Windows Live" clId="Web-{0C2F5C25-1348-4254-9054-81A7D5F2EB38}" dt="2021-05-08T11:39:26.337" v="422" actId="1076"/>
          <ac:picMkLst>
            <pc:docMk/>
            <pc:sldMk cId="2949045369" sldId="284"/>
            <ac:picMk id="7" creationId="{3870B061-14B5-4CBF-B0E5-F1CAABAF6761}"/>
          </ac:picMkLst>
        </pc:picChg>
      </pc:sldChg>
      <pc:sldChg chg="addSp delSp modSp add replId">
        <pc:chgData name="Gastbenutzer" userId="" providerId="Windows Live" clId="Web-{0C2F5C25-1348-4254-9054-81A7D5F2EB38}" dt="2021-05-08T11:43:00.146" v="507" actId="1076"/>
        <pc:sldMkLst>
          <pc:docMk/>
          <pc:sldMk cId="1735031739" sldId="287"/>
        </pc:sldMkLst>
        <pc:spChg chg="mod">
          <ac:chgData name="Gastbenutzer" userId="" providerId="Windows Live" clId="Web-{0C2F5C25-1348-4254-9054-81A7D5F2EB38}" dt="2021-05-08T11:43:00.130" v="502" actId="1076"/>
          <ac:spMkLst>
            <pc:docMk/>
            <pc:sldMk cId="1735031739" sldId="287"/>
            <ac:spMk id="8" creationId="{1C98F056-C973-462B-AF7C-7AC4698BCC6E}"/>
          </ac:spMkLst>
        </pc:spChg>
        <pc:spChg chg="mod">
          <ac:chgData name="Gastbenutzer" userId="" providerId="Windows Live" clId="Web-{0C2F5C25-1348-4254-9054-81A7D5F2EB38}" dt="2021-05-08T11:43:00.130" v="503" actId="1076"/>
          <ac:spMkLst>
            <pc:docMk/>
            <pc:sldMk cId="1735031739" sldId="287"/>
            <ac:spMk id="9" creationId="{18C89D11-800D-4767-86ED-427F40A93553}"/>
          </ac:spMkLst>
        </pc:spChg>
        <pc:spChg chg="mod">
          <ac:chgData name="Gastbenutzer" userId="" providerId="Windows Live" clId="Web-{0C2F5C25-1348-4254-9054-81A7D5F2EB38}" dt="2021-05-08T11:43:00.130" v="504" actId="1076"/>
          <ac:spMkLst>
            <pc:docMk/>
            <pc:sldMk cId="1735031739" sldId="287"/>
            <ac:spMk id="10" creationId="{D41F372E-4BEF-4D23-B6A6-CE50A6D376E8}"/>
          </ac:spMkLst>
        </pc:spChg>
        <pc:spChg chg="mod">
          <ac:chgData name="Gastbenutzer" userId="" providerId="Windows Live" clId="Web-{0C2F5C25-1348-4254-9054-81A7D5F2EB38}" dt="2021-05-08T11:43:00.146" v="505" actId="1076"/>
          <ac:spMkLst>
            <pc:docMk/>
            <pc:sldMk cId="1735031739" sldId="287"/>
            <ac:spMk id="11" creationId="{9B00594E-8062-4C24-B8FC-6D85037D098E}"/>
          </ac:spMkLst>
        </pc:spChg>
        <pc:spChg chg="mod ord">
          <ac:chgData name="Gastbenutzer" userId="" providerId="Windows Live" clId="Web-{0C2F5C25-1348-4254-9054-81A7D5F2EB38}" dt="2021-05-08T11:40:55.623" v="451"/>
          <ac:spMkLst>
            <pc:docMk/>
            <pc:sldMk cId="1735031739" sldId="287"/>
            <ac:spMk id="12" creationId="{0C8ADFB0-9BD8-4D70-81E4-588D22EF9FAF}"/>
          </ac:spMkLst>
        </pc:spChg>
        <pc:spChg chg="mod">
          <ac:chgData name="Gastbenutzer" userId="" providerId="Windows Live" clId="Web-{0C2F5C25-1348-4254-9054-81A7D5F2EB38}" dt="2021-05-08T11:43:00.146" v="506" actId="1076"/>
          <ac:spMkLst>
            <pc:docMk/>
            <pc:sldMk cId="1735031739" sldId="287"/>
            <ac:spMk id="13" creationId="{15FC7383-4627-4395-BCA8-C28C6F0FF9B3}"/>
          </ac:spMkLst>
        </pc:spChg>
        <pc:spChg chg="mod">
          <ac:chgData name="Gastbenutzer" userId="" providerId="Windows Live" clId="Web-{0C2F5C25-1348-4254-9054-81A7D5F2EB38}" dt="2021-05-08T11:43:00.146" v="507" actId="1076"/>
          <ac:spMkLst>
            <pc:docMk/>
            <pc:sldMk cId="1735031739" sldId="287"/>
            <ac:spMk id="15" creationId="{BA843A53-157B-445A-A522-E95B306C589C}"/>
          </ac:spMkLst>
        </pc:spChg>
        <pc:picChg chg="add del mod ord">
          <ac:chgData name="Gastbenutzer" userId="" providerId="Windows Live" clId="Web-{0C2F5C25-1348-4254-9054-81A7D5F2EB38}" dt="2021-05-08T11:41:32.563" v="491"/>
          <ac:picMkLst>
            <pc:docMk/>
            <pc:sldMk cId="1735031739" sldId="287"/>
            <ac:picMk id="3" creationId="{3B4457CF-3E67-4014-AB7C-CE70750CD9E1}"/>
          </ac:picMkLst>
        </pc:picChg>
        <pc:picChg chg="add mod ord">
          <ac:chgData name="Gastbenutzer" userId="" providerId="Windows Live" clId="Web-{0C2F5C25-1348-4254-9054-81A7D5F2EB38}" dt="2021-05-08T11:42:51.567" v="495"/>
          <ac:picMkLst>
            <pc:docMk/>
            <pc:sldMk cId="1735031739" sldId="287"/>
            <ac:picMk id="4" creationId="{92454B32-AB3E-483A-9BA1-7B54A112FD2E}"/>
          </ac:picMkLst>
        </pc:picChg>
        <pc:picChg chg="del">
          <ac:chgData name="Gastbenutzer" userId="" providerId="Windows Live" clId="Web-{0C2F5C25-1348-4254-9054-81A7D5F2EB38}" dt="2021-05-08T11:40:00.605" v="444"/>
          <ac:picMkLst>
            <pc:docMk/>
            <pc:sldMk cId="1735031739" sldId="287"/>
            <ac:picMk id="7" creationId="{3870B061-14B5-4CBF-B0E5-F1CAABAF6761}"/>
          </ac:picMkLst>
        </pc:picChg>
      </pc:sldChg>
    </pc:docChg>
  </pc:docChgLst>
  <pc:docChgLst>
    <pc:chgData name="Lukas Link" userId="bdc4442bdba2bff3" providerId="Windows Live" clId="Web-{31779B2D-DF1A-447B-9C7B-3DDA411FF6DF}"/>
    <pc:docChg chg="addSld delSld modSld sldOrd">
      <pc:chgData name="Lukas Link" userId="bdc4442bdba2bff3" providerId="Windows Live" clId="Web-{31779B2D-DF1A-447B-9C7B-3DDA411FF6DF}" dt="2021-05-08T12:09:31.014" v="2304" actId="20577"/>
      <pc:docMkLst>
        <pc:docMk/>
      </pc:docMkLst>
      <pc:sldChg chg="modSp">
        <pc:chgData name="Lukas Link" userId="bdc4442bdba2bff3" providerId="Windows Live" clId="Web-{31779B2D-DF1A-447B-9C7B-3DDA411FF6DF}" dt="2021-05-08T11:01:55.930" v="788" actId="20577"/>
        <pc:sldMkLst>
          <pc:docMk/>
          <pc:sldMk cId="1405850135" sldId="263"/>
        </pc:sldMkLst>
        <pc:spChg chg="mod">
          <ac:chgData name="Lukas Link" userId="bdc4442bdba2bff3" providerId="Windows Live" clId="Web-{31779B2D-DF1A-447B-9C7B-3DDA411FF6DF}" dt="2021-05-08T11:01:55.930" v="788" actId="20577"/>
          <ac:spMkLst>
            <pc:docMk/>
            <pc:sldMk cId="1405850135" sldId="263"/>
            <ac:spMk id="5" creationId="{E085B6FE-FDC1-42DD-8F69-0452396ABE9C}"/>
          </ac:spMkLst>
        </pc:spChg>
      </pc:sldChg>
      <pc:sldChg chg="modSp">
        <pc:chgData name="Lukas Link" userId="bdc4442bdba2bff3" providerId="Windows Live" clId="Web-{31779B2D-DF1A-447B-9C7B-3DDA411FF6DF}" dt="2021-05-08T10:42:59.543" v="196" actId="20577"/>
        <pc:sldMkLst>
          <pc:docMk/>
          <pc:sldMk cId="4123189245" sldId="270"/>
        </pc:sldMkLst>
        <pc:graphicFrameChg chg="modGraphic">
          <ac:chgData name="Lukas Link" userId="bdc4442bdba2bff3" providerId="Windows Live" clId="Web-{31779B2D-DF1A-447B-9C7B-3DDA411FF6DF}" dt="2021-05-08T10:42:59.543" v="196" actId="20577"/>
          <ac:graphicFrameMkLst>
            <pc:docMk/>
            <pc:sldMk cId="4123189245" sldId="270"/>
            <ac:graphicFrameMk id="5" creationId="{00000000-0000-0000-0000-000000000000}"/>
          </ac:graphicFrameMkLst>
        </pc:graphicFrameChg>
      </pc:sldChg>
      <pc:sldChg chg="ord">
        <pc:chgData name="Lukas Link" userId="bdc4442bdba2bff3" providerId="Windows Live" clId="Web-{31779B2D-DF1A-447B-9C7B-3DDA411FF6DF}" dt="2021-05-08T11:06:58.735" v="953"/>
        <pc:sldMkLst>
          <pc:docMk/>
          <pc:sldMk cId="2279491738" sldId="272"/>
        </pc:sldMkLst>
      </pc:sldChg>
      <pc:sldChg chg="modSp">
        <pc:chgData name="Lukas Link" userId="bdc4442bdba2bff3" providerId="Windows Live" clId="Web-{31779B2D-DF1A-447B-9C7B-3DDA411FF6DF}" dt="2021-05-08T11:49:14.110" v="1718" actId="20577"/>
        <pc:sldMkLst>
          <pc:docMk/>
          <pc:sldMk cId="2311934905" sldId="273"/>
        </pc:sldMkLst>
        <pc:spChg chg="mod">
          <ac:chgData name="Lukas Link" userId="bdc4442bdba2bff3" providerId="Windows Live" clId="Web-{31779B2D-DF1A-447B-9C7B-3DDA411FF6DF}" dt="2021-05-08T11:49:14.110" v="1718" actId="20577"/>
          <ac:spMkLst>
            <pc:docMk/>
            <pc:sldMk cId="2311934905" sldId="273"/>
            <ac:spMk id="5" creationId="{E085B6FE-FDC1-42DD-8F69-0452396ABE9C}"/>
          </ac:spMkLst>
        </pc:spChg>
      </pc:sldChg>
      <pc:sldChg chg="modSp del">
        <pc:chgData name="Lukas Link" userId="bdc4442bdba2bff3" providerId="Windows Live" clId="Web-{31779B2D-DF1A-447B-9C7B-3DDA411FF6DF}" dt="2021-05-08T11:08:10.675" v="960"/>
        <pc:sldMkLst>
          <pc:docMk/>
          <pc:sldMk cId="899746255" sldId="274"/>
        </pc:sldMkLst>
        <pc:spChg chg="mod">
          <ac:chgData name="Lukas Link" userId="bdc4442bdba2bff3" providerId="Windows Live" clId="Web-{31779B2D-DF1A-447B-9C7B-3DDA411FF6DF}" dt="2021-05-08T11:07:41.736" v="958" actId="20577"/>
          <ac:spMkLst>
            <pc:docMk/>
            <pc:sldMk cId="899746255" sldId="274"/>
            <ac:spMk id="5" creationId="{E085B6FE-FDC1-42DD-8F69-0452396ABE9C}"/>
          </ac:spMkLst>
        </pc:spChg>
        <pc:spChg chg="mod">
          <ac:chgData name="Lukas Link" userId="bdc4442bdba2bff3" providerId="Windows Live" clId="Web-{31779B2D-DF1A-447B-9C7B-3DDA411FF6DF}" dt="2021-05-08T11:07:52.440" v="959" actId="1076"/>
          <ac:spMkLst>
            <pc:docMk/>
            <pc:sldMk cId="899746255" sldId="274"/>
            <ac:spMk id="6" creationId="{2165085E-9466-471A-925A-95C897DD1380}"/>
          </ac:spMkLst>
        </pc:spChg>
      </pc:sldChg>
      <pc:sldChg chg="modSp">
        <pc:chgData name="Lukas Link" userId="bdc4442bdba2bff3" providerId="Windows Live" clId="Web-{31779B2D-DF1A-447B-9C7B-3DDA411FF6DF}" dt="2021-05-08T11:54:58.899" v="1723" actId="20577"/>
        <pc:sldMkLst>
          <pc:docMk/>
          <pc:sldMk cId="3314031272" sldId="275"/>
        </pc:sldMkLst>
        <pc:graphicFrameChg chg="modGraphic">
          <ac:chgData name="Lukas Link" userId="bdc4442bdba2bff3" providerId="Windows Live" clId="Web-{31779B2D-DF1A-447B-9C7B-3DDA411FF6DF}" dt="2021-05-08T11:54:58.899" v="1723" actId="20577"/>
          <ac:graphicFrameMkLst>
            <pc:docMk/>
            <pc:sldMk cId="3314031272" sldId="275"/>
            <ac:graphicFrameMk id="2" creationId="{74A781D2-05BB-48C8-8586-4DADB5EA47B2}"/>
          </ac:graphicFrameMkLst>
        </pc:graphicFrameChg>
      </pc:sldChg>
      <pc:sldChg chg="addSp delSp modSp">
        <pc:chgData name="Lukas Link" userId="bdc4442bdba2bff3" providerId="Windows Live" clId="Web-{31779B2D-DF1A-447B-9C7B-3DDA411FF6DF}" dt="2021-05-08T12:05:01.633" v="2249" actId="1076"/>
        <pc:sldMkLst>
          <pc:docMk/>
          <pc:sldMk cId="1108870228" sldId="276"/>
        </pc:sldMkLst>
        <pc:spChg chg="add del">
          <ac:chgData name="Lukas Link" userId="bdc4442bdba2bff3" providerId="Windows Live" clId="Web-{31779B2D-DF1A-447B-9C7B-3DDA411FF6DF}" dt="2021-05-08T12:02:15.551" v="1897"/>
          <ac:spMkLst>
            <pc:docMk/>
            <pc:sldMk cId="1108870228" sldId="276"/>
            <ac:spMk id="1137" creationId="{A2FBE989-EF81-43F9-B986-3B1396E8DEAC}"/>
          </ac:spMkLst>
        </pc:spChg>
        <pc:spChg chg="add mod">
          <ac:chgData name="Lukas Link" userId="bdc4442bdba2bff3" providerId="Windows Live" clId="Web-{31779B2D-DF1A-447B-9C7B-3DDA411FF6DF}" dt="2021-05-08T12:05:01.633" v="2249" actId="1076"/>
          <ac:spMkLst>
            <pc:docMk/>
            <pc:sldMk cId="1108870228" sldId="276"/>
            <ac:spMk id="1138" creationId="{37A0C316-D444-4008-B7FE-E88F6301421F}"/>
          </ac:spMkLst>
        </pc:spChg>
        <pc:graphicFrameChg chg="modGraphic">
          <ac:chgData name="Lukas Link" userId="bdc4442bdba2bff3" providerId="Windows Live" clId="Web-{31779B2D-DF1A-447B-9C7B-3DDA411FF6DF}" dt="2021-05-08T12:00:40.736" v="1819" actId="20577"/>
          <ac:graphicFrameMkLst>
            <pc:docMk/>
            <pc:sldMk cId="1108870228" sldId="276"/>
            <ac:graphicFrameMk id="5" creationId="{2AB51209-18A6-41F0-8943-4415BAF932AF}"/>
          </ac:graphicFrameMkLst>
        </pc:graphicFrameChg>
        <pc:graphicFrameChg chg="add mod modGraphic">
          <ac:chgData name="Lukas Link" userId="bdc4442bdba2bff3" providerId="Windows Live" clId="Web-{31779B2D-DF1A-447B-9C7B-3DDA411FF6DF}" dt="2021-05-08T12:01:54.206" v="1893" actId="20577"/>
          <ac:graphicFrameMkLst>
            <pc:docMk/>
            <pc:sldMk cId="1108870228" sldId="276"/>
            <ac:graphicFrameMk id="11" creationId="{E510874F-AE1D-423B-B0AA-BFC63A06AF91}"/>
          </ac:graphicFrameMkLst>
        </pc:graphicFrameChg>
      </pc:sldChg>
      <pc:sldChg chg="modSp">
        <pc:chgData name="Lukas Link" userId="bdc4442bdba2bff3" providerId="Windows Live" clId="Web-{31779B2D-DF1A-447B-9C7B-3DDA411FF6DF}" dt="2021-05-08T11:04:28.826" v="892" actId="20577"/>
        <pc:sldMkLst>
          <pc:docMk/>
          <pc:sldMk cId="4271663538" sldId="279"/>
        </pc:sldMkLst>
        <pc:spChg chg="mod">
          <ac:chgData name="Lukas Link" userId="bdc4442bdba2bff3" providerId="Windows Live" clId="Web-{31779B2D-DF1A-447B-9C7B-3DDA411FF6DF}" dt="2021-05-08T11:04:28.826" v="892" actId="20577"/>
          <ac:spMkLst>
            <pc:docMk/>
            <pc:sldMk cId="4271663538" sldId="279"/>
            <ac:spMk id="3" creationId="{EB5357C1-610A-4855-9484-81941962B12E}"/>
          </ac:spMkLst>
        </pc:spChg>
      </pc:sldChg>
      <pc:sldChg chg="modSp">
        <pc:chgData name="Lukas Link" userId="bdc4442bdba2bff3" providerId="Windows Live" clId="Web-{31779B2D-DF1A-447B-9C7B-3DDA411FF6DF}" dt="2021-05-08T12:09:31.014" v="2304" actId="20577"/>
        <pc:sldMkLst>
          <pc:docMk/>
          <pc:sldMk cId="3768589335" sldId="280"/>
        </pc:sldMkLst>
        <pc:spChg chg="mod">
          <ac:chgData name="Lukas Link" userId="bdc4442bdba2bff3" providerId="Windows Live" clId="Web-{31779B2D-DF1A-447B-9C7B-3DDA411FF6DF}" dt="2021-05-08T12:09:31.014" v="2304" actId="20577"/>
          <ac:spMkLst>
            <pc:docMk/>
            <pc:sldMk cId="3768589335" sldId="280"/>
            <ac:spMk id="14" creationId="{AD5EB60C-124E-4220-8980-AB866C0A2853}"/>
          </ac:spMkLst>
        </pc:spChg>
      </pc:sldChg>
      <pc:sldChg chg="addSp delSp modSp add ord replId delAnim">
        <pc:chgData name="Lukas Link" userId="bdc4442bdba2bff3" providerId="Windows Live" clId="Web-{31779B2D-DF1A-447B-9C7B-3DDA411FF6DF}" dt="2021-05-08T11:06:54.938" v="952" actId="20577"/>
        <pc:sldMkLst>
          <pc:docMk/>
          <pc:sldMk cId="3748760616" sldId="282"/>
        </pc:sldMkLst>
        <pc:spChg chg="mod">
          <ac:chgData name="Lukas Link" userId="bdc4442bdba2bff3" providerId="Windows Live" clId="Web-{31779B2D-DF1A-447B-9C7B-3DDA411FF6DF}" dt="2021-05-08T10:47:52.222" v="236" actId="20577"/>
          <ac:spMkLst>
            <pc:docMk/>
            <pc:sldMk cId="3748760616" sldId="282"/>
            <ac:spMk id="2" creationId="{3CD9201F-10AA-47AE-927B-AEFBEB4D180C}"/>
          </ac:spMkLst>
        </pc:spChg>
        <pc:spChg chg="del">
          <ac:chgData name="Lukas Link" userId="bdc4442bdba2bff3" providerId="Windows Live" clId="Web-{31779B2D-DF1A-447B-9C7B-3DDA411FF6DF}" dt="2021-05-08T10:47:06.221" v="229"/>
          <ac:spMkLst>
            <pc:docMk/>
            <pc:sldMk cId="3748760616" sldId="282"/>
            <ac:spMk id="3" creationId="{5747F99A-071A-4D5E-9E89-6887476CAE10}"/>
          </ac:spMkLst>
        </pc:spChg>
        <pc:spChg chg="add del mod">
          <ac:chgData name="Lukas Link" userId="bdc4442bdba2bff3" providerId="Windows Live" clId="Web-{31779B2D-DF1A-447B-9C7B-3DDA411FF6DF}" dt="2021-05-08T10:47:04.752" v="228"/>
          <ac:spMkLst>
            <pc:docMk/>
            <pc:sldMk cId="3748760616" sldId="282"/>
            <ac:spMk id="5" creationId="{E831D8CE-914C-4886-A82F-372A082A2F31}"/>
          </ac:spMkLst>
        </pc:spChg>
        <pc:spChg chg="del">
          <ac:chgData name="Lukas Link" userId="bdc4442bdba2bff3" providerId="Windows Live" clId="Web-{31779B2D-DF1A-447B-9C7B-3DDA411FF6DF}" dt="2021-05-08T10:54:55.920" v="522"/>
          <ac:spMkLst>
            <pc:docMk/>
            <pc:sldMk cId="3748760616" sldId="282"/>
            <ac:spMk id="9" creationId="{E60DEE49-2922-484E-AF3F-D9190696B5D7}"/>
          </ac:spMkLst>
        </pc:spChg>
        <pc:spChg chg="add mod">
          <ac:chgData name="Lukas Link" userId="bdc4442bdba2bff3" providerId="Windows Live" clId="Web-{31779B2D-DF1A-447B-9C7B-3DDA411FF6DF}" dt="2021-05-08T11:06:54.938" v="952" actId="20577"/>
          <ac:spMkLst>
            <pc:docMk/>
            <pc:sldMk cId="3748760616" sldId="282"/>
            <ac:spMk id="11" creationId="{B026AEBE-8636-4206-946D-B5DFE14BFE3C}"/>
          </ac:spMkLst>
        </pc:spChg>
        <pc:picChg chg="del mod">
          <ac:chgData name="Lukas Link" userId="bdc4442bdba2bff3" providerId="Windows Live" clId="Web-{31779B2D-DF1A-447B-9C7B-3DDA411FF6DF}" dt="2021-05-08T10:47:02.252" v="227"/>
          <ac:picMkLst>
            <pc:docMk/>
            <pc:sldMk cId="3748760616" sldId="282"/>
            <ac:picMk id="6" creationId="{245A39A1-264C-4BA5-823F-228185E121DF}"/>
          </ac:picMkLst>
        </pc:picChg>
        <pc:picChg chg="del mod">
          <ac:chgData name="Lukas Link" userId="bdc4442bdba2bff3" providerId="Windows Live" clId="Web-{31779B2D-DF1A-447B-9C7B-3DDA411FF6DF}" dt="2021-05-08T10:47:01.502" v="226"/>
          <ac:picMkLst>
            <pc:docMk/>
            <pc:sldMk cId="3748760616" sldId="282"/>
            <ac:picMk id="7" creationId="{EE2EAE37-E72B-40F0-BA6B-7BC13CE59BDC}"/>
          </ac:picMkLst>
        </pc:picChg>
        <pc:picChg chg="mod">
          <ac:chgData name="Lukas Link" userId="bdc4442bdba2bff3" providerId="Windows Live" clId="Web-{31779B2D-DF1A-447B-9C7B-3DDA411FF6DF}" dt="2021-05-08T10:46:59.299" v="225" actId="1076"/>
          <ac:picMkLst>
            <pc:docMk/>
            <pc:sldMk cId="3748760616" sldId="282"/>
            <ac:picMk id="8" creationId="{AB07FC61-6F73-484B-AA1E-9EDBCAF14AA2}"/>
          </ac:picMkLst>
        </pc:picChg>
      </pc:sldChg>
      <pc:sldChg chg="delSp modSp add replId delAnim">
        <pc:chgData name="Lukas Link" userId="bdc4442bdba2bff3" providerId="Windows Live" clId="Web-{31779B2D-DF1A-447B-9C7B-3DDA411FF6DF}" dt="2021-05-08T11:40:37.222" v="1663" actId="20577"/>
        <pc:sldMkLst>
          <pc:docMk/>
          <pc:sldMk cId="575246876" sldId="283"/>
        </pc:sldMkLst>
        <pc:spChg chg="mod">
          <ac:chgData name="Lukas Link" userId="bdc4442bdba2bff3" providerId="Windows Live" clId="Web-{31779B2D-DF1A-447B-9C7B-3DDA411FF6DF}" dt="2021-05-08T11:35:42.121" v="1562" actId="20577"/>
          <ac:spMkLst>
            <pc:docMk/>
            <pc:sldMk cId="575246876" sldId="283"/>
            <ac:spMk id="2" creationId="{3CD9201F-10AA-47AE-927B-AEFBEB4D180C}"/>
          </ac:spMkLst>
        </pc:spChg>
        <pc:spChg chg="mod">
          <ac:chgData name="Lukas Link" userId="bdc4442bdba2bff3" providerId="Windows Live" clId="Web-{31779B2D-DF1A-447B-9C7B-3DDA411FF6DF}" dt="2021-05-08T11:40:37.222" v="1663" actId="20577"/>
          <ac:spMkLst>
            <pc:docMk/>
            <pc:sldMk cId="575246876" sldId="283"/>
            <ac:spMk id="11" creationId="{B026AEBE-8636-4206-946D-B5DFE14BFE3C}"/>
          </ac:spMkLst>
        </pc:spChg>
        <pc:picChg chg="del">
          <ac:chgData name="Lukas Link" userId="bdc4442bdba2bff3" providerId="Windows Live" clId="Web-{31779B2D-DF1A-447B-9C7B-3DDA411FF6DF}" dt="2021-05-08T11:08:31.488" v="966"/>
          <ac:picMkLst>
            <pc:docMk/>
            <pc:sldMk cId="575246876" sldId="283"/>
            <ac:picMk id="8" creationId="{AB07FC61-6F73-484B-AA1E-9EDBCAF14AA2}"/>
          </ac:picMkLst>
        </pc:picChg>
      </pc:sldChg>
      <pc:sldChg chg="add replId">
        <pc:chgData name="Lukas Link" userId="bdc4442bdba2bff3" providerId="Windows Live" clId="Web-{31779B2D-DF1A-447B-9C7B-3DDA411FF6DF}" dt="2021-05-08T11:30:32.114" v="1360"/>
        <pc:sldMkLst>
          <pc:docMk/>
          <pc:sldMk cId="341663137" sldId="285"/>
        </pc:sldMkLst>
      </pc:sldChg>
      <pc:sldChg chg="modSp add ord replId">
        <pc:chgData name="Lukas Link" userId="bdc4442bdba2bff3" providerId="Windows Live" clId="Web-{31779B2D-DF1A-447B-9C7B-3DDA411FF6DF}" dt="2021-05-08T11:52:23.255" v="1721" actId="20577"/>
        <pc:sldMkLst>
          <pc:docMk/>
          <pc:sldMk cId="1484123332" sldId="286"/>
        </pc:sldMkLst>
        <pc:spChg chg="mod">
          <ac:chgData name="Lukas Link" userId="bdc4442bdba2bff3" providerId="Windows Live" clId="Web-{31779B2D-DF1A-447B-9C7B-3DDA411FF6DF}" dt="2021-05-08T11:43:15.679" v="1665" actId="20577"/>
          <ac:spMkLst>
            <pc:docMk/>
            <pc:sldMk cId="1484123332" sldId="286"/>
            <ac:spMk id="2" creationId="{3CD9201F-10AA-47AE-927B-AEFBEB4D180C}"/>
          </ac:spMkLst>
        </pc:spChg>
        <pc:spChg chg="mod">
          <ac:chgData name="Lukas Link" userId="bdc4442bdba2bff3" providerId="Windows Live" clId="Web-{31779B2D-DF1A-447B-9C7B-3DDA411FF6DF}" dt="2021-05-08T11:52:23.255" v="1721" actId="20577"/>
          <ac:spMkLst>
            <pc:docMk/>
            <pc:sldMk cId="1484123332" sldId="286"/>
            <ac:spMk id="11" creationId="{B026AEBE-8636-4206-946D-B5DFE14BFE3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5" qsCatId="simple" csTypeId="urn:microsoft.com/office/officeart/2005/8/colors/accent1_3" csCatId="accent1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/>
      <dgm:t>
        <a:bodyPr rtlCol="0"/>
        <a:lstStyle/>
        <a:p>
          <a:pPr rtl="0"/>
          <a:r>
            <a:rPr lang="de-DE" b="0" err="1"/>
            <a:t>Normalization</a:t>
          </a:r>
          <a:r>
            <a:rPr lang="de-DE" b="0"/>
            <a:t> and </a:t>
          </a:r>
          <a:r>
            <a:rPr lang="de-DE" b="0" err="1"/>
            <a:t>cleanup</a:t>
          </a:r>
          <a:endParaRPr lang="de-DE" b="0" noProof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en-US"/>
            <a:t>Identification of </a:t>
          </a:r>
          <a:r>
            <a:rPr lang="en-US" b="0"/>
            <a:t>maxima</a:t>
          </a:r>
          <a:r>
            <a:rPr lang="en-US" b="0">
              <a:latin typeface="Calibri"/>
            </a:rPr>
            <a:t> </a:t>
          </a:r>
          <a:endParaRPr lang="de-DE" b="0" noProof="0"/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/>
      <dgm:t>
        <a:bodyPr rtlCol="0"/>
        <a:lstStyle/>
        <a:p>
          <a:pPr rtl="0"/>
          <a:r>
            <a:rPr lang="de-DE" b="0" noProof="0">
              <a:latin typeface="Calibri"/>
            </a:rPr>
            <a:t>Shift</a:t>
          </a:r>
          <a:r>
            <a:rPr lang="de-DE" b="0" noProof="0"/>
            <a:t> detection/</a:t>
          </a:r>
          <a:r>
            <a:rPr lang="de-DE" b="0" noProof="0">
              <a:latin typeface="Calibri"/>
            </a:rPr>
            <a:t>clustering </a:t>
          </a:r>
          <a:endParaRPr lang="de-DE" b="0" noProof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EBD98A92-90EB-4463-A179-FF2D1431E080}">
      <dgm:prSet/>
      <dgm:spPr/>
      <dgm:t>
        <a:bodyPr/>
        <a:lstStyle/>
        <a:p>
          <a:pPr rtl="0"/>
          <a:r>
            <a:rPr lang="en-US" b="0"/>
            <a:t>Definition/</a:t>
          </a:r>
          <a:r>
            <a:rPr lang="en-US"/>
            <a:t>Application</a:t>
          </a:r>
          <a:r>
            <a:rPr lang="en-US" b="0"/>
            <a:t> of selection criteria</a:t>
          </a:r>
          <a:endParaRPr lang="de-DE"/>
        </a:p>
      </dgm:t>
    </dgm:pt>
    <dgm:pt modelId="{3D39BF7B-FC1C-478B-BDD0-8B9558EB579C}" type="parTrans" cxnId="{9BB3BB46-F9E7-4BBF-A8F7-73B64093F717}">
      <dgm:prSet/>
      <dgm:spPr/>
      <dgm:t>
        <a:bodyPr/>
        <a:lstStyle/>
        <a:p>
          <a:endParaRPr lang="de-DE"/>
        </a:p>
      </dgm:t>
    </dgm:pt>
    <dgm:pt modelId="{993EE56D-C86B-4B52-B50B-5BA1E8521489}" type="sibTrans" cxnId="{9BB3BB46-F9E7-4BBF-A8F7-73B64093F717}">
      <dgm:prSet/>
      <dgm:spPr/>
      <dgm:t>
        <a:bodyPr/>
        <a:lstStyle/>
        <a:p>
          <a:endParaRPr lang="de-DE"/>
        </a:p>
      </dgm:t>
    </dgm:pt>
    <dgm:pt modelId="{C1BD2C1C-803D-4A8D-B7DC-E6226CBCA98D}">
      <dgm:prSet/>
      <dgm:spPr/>
      <dgm:t>
        <a:bodyPr/>
        <a:lstStyle/>
        <a:p>
          <a:pPr rtl="0"/>
          <a:r>
            <a:rPr lang="en-US"/>
            <a:t>Further analysis and evaluation</a:t>
          </a:r>
          <a:r>
            <a:rPr lang="en-US">
              <a:latin typeface="Calibri"/>
            </a:rPr>
            <a:t> </a:t>
          </a:r>
          <a:endParaRPr lang="de-DE"/>
        </a:p>
      </dgm:t>
    </dgm:pt>
    <dgm:pt modelId="{56494F05-FCF5-49A7-92BE-8AC097C42401}" type="parTrans" cxnId="{270EAAFB-3410-4ABD-B3D7-A8615733786E}">
      <dgm:prSet/>
      <dgm:spPr/>
      <dgm:t>
        <a:bodyPr/>
        <a:lstStyle/>
        <a:p>
          <a:endParaRPr lang="de-DE"/>
        </a:p>
      </dgm:t>
    </dgm:pt>
    <dgm:pt modelId="{7C6BD232-B3F7-4F66-A751-E824931C4312}" type="sibTrans" cxnId="{270EAAFB-3410-4ABD-B3D7-A8615733786E}">
      <dgm:prSet/>
      <dgm:spPr/>
      <dgm:t>
        <a:bodyPr/>
        <a:lstStyle/>
        <a:p>
          <a:endParaRPr lang="de-DE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DE899389-9074-43C4-B40E-7289ADEAF9E8}" type="pres">
      <dgm:prSet presAssocID="{CD7942A0-B7D2-4B14-8FEA-55FC702F5BE7}" presName="FiveNodes_1" presStyleLbl="node1" presStyleIdx="0" presStyleCnt="5">
        <dgm:presLayoutVars>
          <dgm:bulletEnabled val="1"/>
        </dgm:presLayoutVars>
      </dgm:prSet>
      <dgm:spPr/>
    </dgm:pt>
    <dgm:pt modelId="{FE726961-1DC2-4CE8-B53D-CAE92D607FF7}" type="pres">
      <dgm:prSet presAssocID="{CD7942A0-B7D2-4B14-8FEA-55FC702F5BE7}" presName="FiveNodes_2" presStyleLbl="node1" presStyleIdx="1" presStyleCnt="5">
        <dgm:presLayoutVars>
          <dgm:bulletEnabled val="1"/>
        </dgm:presLayoutVars>
      </dgm:prSet>
      <dgm:spPr/>
    </dgm:pt>
    <dgm:pt modelId="{CF2051C8-7A10-4951-BD51-EF40536C9BA6}" type="pres">
      <dgm:prSet presAssocID="{CD7942A0-B7D2-4B14-8FEA-55FC702F5BE7}" presName="FiveNodes_3" presStyleLbl="node1" presStyleIdx="2" presStyleCnt="5">
        <dgm:presLayoutVars>
          <dgm:bulletEnabled val="1"/>
        </dgm:presLayoutVars>
      </dgm:prSet>
      <dgm:spPr/>
    </dgm:pt>
    <dgm:pt modelId="{5CA34B64-3545-4D3D-BA18-CE6835C368AD}" type="pres">
      <dgm:prSet presAssocID="{CD7942A0-B7D2-4B14-8FEA-55FC702F5BE7}" presName="FiveNodes_4" presStyleLbl="node1" presStyleIdx="3" presStyleCnt="5">
        <dgm:presLayoutVars>
          <dgm:bulletEnabled val="1"/>
        </dgm:presLayoutVars>
      </dgm:prSet>
      <dgm:spPr/>
    </dgm:pt>
    <dgm:pt modelId="{8AD08553-AB70-4780-9B27-104F576D6A5D}" type="pres">
      <dgm:prSet presAssocID="{CD7942A0-B7D2-4B14-8FEA-55FC702F5BE7}" presName="FiveNodes_5" presStyleLbl="node1" presStyleIdx="4" presStyleCnt="5">
        <dgm:presLayoutVars>
          <dgm:bulletEnabled val="1"/>
        </dgm:presLayoutVars>
      </dgm:prSet>
      <dgm:spPr/>
    </dgm:pt>
    <dgm:pt modelId="{A32FC7C5-28CC-4FD4-BF90-FAF42F5DC589}" type="pres">
      <dgm:prSet presAssocID="{CD7942A0-B7D2-4B14-8FEA-55FC702F5BE7}" presName="FiveConn_1-2" presStyleLbl="fgAccFollowNode1" presStyleIdx="0" presStyleCnt="4">
        <dgm:presLayoutVars>
          <dgm:bulletEnabled val="1"/>
        </dgm:presLayoutVars>
      </dgm:prSet>
      <dgm:spPr/>
    </dgm:pt>
    <dgm:pt modelId="{EC578C14-D414-4A4D-9C8E-09250F203B1D}" type="pres">
      <dgm:prSet presAssocID="{CD7942A0-B7D2-4B14-8FEA-55FC702F5BE7}" presName="FiveConn_2-3" presStyleLbl="fgAccFollowNode1" presStyleIdx="1" presStyleCnt="4">
        <dgm:presLayoutVars>
          <dgm:bulletEnabled val="1"/>
        </dgm:presLayoutVars>
      </dgm:prSet>
      <dgm:spPr/>
    </dgm:pt>
    <dgm:pt modelId="{33E06F3E-FC5B-4A01-AAD4-7A2B02EC6068}" type="pres">
      <dgm:prSet presAssocID="{CD7942A0-B7D2-4B14-8FEA-55FC702F5BE7}" presName="FiveConn_3-4" presStyleLbl="fgAccFollowNode1" presStyleIdx="2" presStyleCnt="4">
        <dgm:presLayoutVars>
          <dgm:bulletEnabled val="1"/>
        </dgm:presLayoutVars>
      </dgm:prSet>
      <dgm:spPr/>
    </dgm:pt>
    <dgm:pt modelId="{D869D675-6C48-4D0B-AABA-E195EBEF9241}" type="pres">
      <dgm:prSet presAssocID="{CD7942A0-B7D2-4B14-8FEA-55FC702F5BE7}" presName="FiveConn_4-5" presStyleLbl="fgAccFollowNode1" presStyleIdx="3" presStyleCnt="4">
        <dgm:presLayoutVars>
          <dgm:bulletEnabled val="1"/>
        </dgm:presLayoutVars>
      </dgm:prSet>
      <dgm:spPr/>
    </dgm:pt>
    <dgm:pt modelId="{F99471F0-887F-494B-AE51-3E6D3C940184}" type="pres">
      <dgm:prSet presAssocID="{CD7942A0-B7D2-4B14-8FEA-55FC702F5BE7}" presName="FiveNodes_1_text" presStyleLbl="node1" presStyleIdx="4" presStyleCnt="5">
        <dgm:presLayoutVars>
          <dgm:bulletEnabled val="1"/>
        </dgm:presLayoutVars>
      </dgm:prSet>
      <dgm:spPr/>
    </dgm:pt>
    <dgm:pt modelId="{EA1B6D68-4052-4E2C-BD17-7F5E6C670AAA}" type="pres">
      <dgm:prSet presAssocID="{CD7942A0-B7D2-4B14-8FEA-55FC702F5BE7}" presName="FiveNodes_2_text" presStyleLbl="node1" presStyleIdx="4" presStyleCnt="5">
        <dgm:presLayoutVars>
          <dgm:bulletEnabled val="1"/>
        </dgm:presLayoutVars>
      </dgm:prSet>
      <dgm:spPr/>
    </dgm:pt>
    <dgm:pt modelId="{F6472B82-75B9-4ADB-88C7-5F8E2DB2C2F5}" type="pres">
      <dgm:prSet presAssocID="{CD7942A0-B7D2-4B14-8FEA-55FC702F5BE7}" presName="FiveNodes_3_text" presStyleLbl="node1" presStyleIdx="4" presStyleCnt="5">
        <dgm:presLayoutVars>
          <dgm:bulletEnabled val="1"/>
        </dgm:presLayoutVars>
      </dgm:prSet>
      <dgm:spPr/>
    </dgm:pt>
    <dgm:pt modelId="{B7A1341B-DBA2-499E-8528-2CFEBF000DB0}" type="pres">
      <dgm:prSet presAssocID="{CD7942A0-B7D2-4B14-8FEA-55FC702F5BE7}" presName="FiveNodes_4_text" presStyleLbl="node1" presStyleIdx="4" presStyleCnt="5">
        <dgm:presLayoutVars>
          <dgm:bulletEnabled val="1"/>
        </dgm:presLayoutVars>
      </dgm:prSet>
      <dgm:spPr/>
    </dgm:pt>
    <dgm:pt modelId="{0E56F19B-890C-4542-8E37-E769CB6BEC14}" type="pres">
      <dgm:prSet presAssocID="{CD7942A0-B7D2-4B14-8FEA-55FC702F5BE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EFD3415-C44D-426E-9B22-50DA8D7BB9BD}" type="presOf" srcId="{7133ECF5-4190-4604-AA2F-03C9A0A9210F}" destId="{CF2051C8-7A10-4951-BD51-EF40536C9BA6}" srcOrd="0" destOrd="0" presId="urn:microsoft.com/office/officeart/2005/8/layout/vProcess5"/>
    <dgm:cxn modelId="{95B92F18-90FD-4455-93AC-788ECA75D4B8}" type="presOf" srcId="{8877691F-1B60-4485-9174-DDEC7EE68B70}" destId="{A32FC7C5-28CC-4FD4-BF90-FAF42F5DC589}" srcOrd="0" destOrd="0" presId="urn:microsoft.com/office/officeart/2005/8/layout/vProcess5"/>
    <dgm:cxn modelId="{CD6AF15E-B2F6-439E-8997-BADE1969738E}" type="presOf" srcId="{095A5E99-E976-4550-8F80-53CC813F2F5A}" destId="{DE899389-9074-43C4-B40E-7289ADEAF9E8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25790F46-39A0-4452-A189-B7318245A1CA}" type="presOf" srcId="{C1BD2C1C-803D-4A8D-B7DC-E6226CBCA98D}" destId="{0E56F19B-890C-4542-8E37-E769CB6BEC14}" srcOrd="1" destOrd="0" presId="urn:microsoft.com/office/officeart/2005/8/layout/vProcess5"/>
    <dgm:cxn modelId="{9BB3BB46-F9E7-4BBF-A8F7-73B64093F717}" srcId="{CD7942A0-B7D2-4B14-8FEA-55FC702F5BE7}" destId="{EBD98A92-90EB-4463-A179-FF2D1431E080}" srcOrd="3" destOrd="0" parTransId="{3D39BF7B-FC1C-478B-BDD0-8B9558EB579C}" sibTransId="{993EE56D-C86B-4B52-B50B-5BA1E8521489}"/>
    <dgm:cxn modelId="{A8C9014A-128D-4C56-B9F1-ECA6B5C0F902}" type="presOf" srcId="{8EC937D8-BD76-4A12-A3E5-900D5C1E2E05}" destId="{FE726961-1DC2-4CE8-B53D-CAE92D607FF7}" srcOrd="0" destOrd="0" presId="urn:microsoft.com/office/officeart/2005/8/layout/vProcess5"/>
    <dgm:cxn modelId="{E8D67876-ADDB-4998-A181-1E06DE03C312}" type="presOf" srcId="{EBD98A92-90EB-4463-A179-FF2D1431E080}" destId="{B7A1341B-DBA2-499E-8528-2CFEBF000DB0}" srcOrd="1" destOrd="0" presId="urn:microsoft.com/office/officeart/2005/8/layout/vProcess5"/>
    <dgm:cxn modelId="{8561B281-42C5-4C83-BAAF-7886F434B859}" type="presOf" srcId="{46037378-034A-4662-877A-B53E1DA069A3}" destId="{33E06F3E-FC5B-4A01-AAD4-7A2B02EC6068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9AF23A85-5839-4452-B23E-FDC3F2C0946C}" type="presOf" srcId="{8EC937D8-BD76-4A12-A3E5-900D5C1E2E05}" destId="{EA1B6D68-4052-4E2C-BD17-7F5E6C670AAA}" srcOrd="1" destOrd="0" presId="urn:microsoft.com/office/officeart/2005/8/layout/vProcess5"/>
    <dgm:cxn modelId="{E9A2CD8A-4B7B-4619-859F-8A3DDADC1042}" type="presOf" srcId="{7133ECF5-4190-4604-AA2F-03C9A0A9210F}" destId="{F6472B82-75B9-4ADB-88C7-5F8E2DB2C2F5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966D3EB2-A210-44FD-8154-7C0BE2C6E4EB}" type="presOf" srcId="{095A5E99-E976-4550-8F80-53CC813F2F5A}" destId="{F99471F0-887F-494B-AE51-3E6D3C940184}" srcOrd="1" destOrd="0" presId="urn:microsoft.com/office/officeart/2005/8/layout/vProcess5"/>
    <dgm:cxn modelId="{055473BA-0D01-4E2B-BA9D-B0800C6C0359}" type="presOf" srcId="{C1BD2C1C-803D-4A8D-B7DC-E6226CBCA98D}" destId="{8AD08553-AB70-4780-9B27-104F576D6A5D}" srcOrd="0" destOrd="0" presId="urn:microsoft.com/office/officeart/2005/8/layout/vProcess5"/>
    <dgm:cxn modelId="{DC3098CC-71E3-4C09-BB21-89E5D158A91B}" type="presOf" srcId="{993EE56D-C86B-4B52-B50B-5BA1E8521489}" destId="{D869D675-6C48-4D0B-AABA-E195EBEF9241}" srcOrd="0" destOrd="0" presId="urn:microsoft.com/office/officeart/2005/8/layout/vProcess5"/>
    <dgm:cxn modelId="{C4867CDC-6AB4-4FF5-B6E4-BEC870F8FF1D}" type="presOf" srcId="{EBD98A92-90EB-4463-A179-FF2D1431E080}" destId="{5CA34B64-3545-4D3D-BA18-CE6835C368AD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3C0B04F0-079D-4B73-9AB2-D274A1964BF8}" type="presOf" srcId="{B3EFD4A5-9FA1-4ABE-B722-05162509509B}" destId="{EC578C14-D414-4A4D-9C8E-09250F203B1D}" srcOrd="0" destOrd="0" presId="urn:microsoft.com/office/officeart/2005/8/layout/vProcess5"/>
    <dgm:cxn modelId="{270EAAFB-3410-4ABD-B3D7-A8615733786E}" srcId="{CD7942A0-B7D2-4B14-8FEA-55FC702F5BE7}" destId="{C1BD2C1C-803D-4A8D-B7DC-E6226CBCA98D}" srcOrd="4" destOrd="0" parTransId="{56494F05-FCF5-49A7-92BE-8AC097C42401}" sibTransId="{7C6BD232-B3F7-4F66-A751-E824931C4312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FD562336-D937-48A6-BFBD-83436BF2767B}" type="presParOf" srcId="{1D84D8B6-AB32-4491-B5D2-EFE3D7668B88}" destId="{DE899389-9074-43C4-B40E-7289ADEAF9E8}" srcOrd="1" destOrd="0" presId="urn:microsoft.com/office/officeart/2005/8/layout/vProcess5"/>
    <dgm:cxn modelId="{E456DA53-EBB0-44DB-9CE9-0CAD2D489508}" type="presParOf" srcId="{1D84D8B6-AB32-4491-B5D2-EFE3D7668B88}" destId="{FE726961-1DC2-4CE8-B53D-CAE92D607FF7}" srcOrd="2" destOrd="0" presId="urn:microsoft.com/office/officeart/2005/8/layout/vProcess5"/>
    <dgm:cxn modelId="{0CF5D8F6-0FCC-454F-BCD3-CB1012D24C06}" type="presParOf" srcId="{1D84D8B6-AB32-4491-B5D2-EFE3D7668B88}" destId="{CF2051C8-7A10-4951-BD51-EF40536C9BA6}" srcOrd="3" destOrd="0" presId="urn:microsoft.com/office/officeart/2005/8/layout/vProcess5"/>
    <dgm:cxn modelId="{6C900E29-7F1F-4CFA-92C7-534C41377435}" type="presParOf" srcId="{1D84D8B6-AB32-4491-B5D2-EFE3D7668B88}" destId="{5CA34B64-3545-4D3D-BA18-CE6835C368AD}" srcOrd="4" destOrd="0" presId="urn:microsoft.com/office/officeart/2005/8/layout/vProcess5"/>
    <dgm:cxn modelId="{ADDF3B9E-B065-4B84-80C1-3BED6403C074}" type="presParOf" srcId="{1D84D8B6-AB32-4491-B5D2-EFE3D7668B88}" destId="{8AD08553-AB70-4780-9B27-104F576D6A5D}" srcOrd="5" destOrd="0" presId="urn:microsoft.com/office/officeart/2005/8/layout/vProcess5"/>
    <dgm:cxn modelId="{521C93A3-5E3A-4C32-8D50-BBBFE83DAAE0}" type="presParOf" srcId="{1D84D8B6-AB32-4491-B5D2-EFE3D7668B88}" destId="{A32FC7C5-28CC-4FD4-BF90-FAF42F5DC589}" srcOrd="6" destOrd="0" presId="urn:microsoft.com/office/officeart/2005/8/layout/vProcess5"/>
    <dgm:cxn modelId="{E71FB290-88B5-411B-8E71-1D496773D6FE}" type="presParOf" srcId="{1D84D8B6-AB32-4491-B5D2-EFE3D7668B88}" destId="{EC578C14-D414-4A4D-9C8E-09250F203B1D}" srcOrd="7" destOrd="0" presId="urn:microsoft.com/office/officeart/2005/8/layout/vProcess5"/>
    <dgm:cxn modelId="{1219E92D-0143-47F4-9C33-35A91749A90E}" type="presParOf" srcId="{1D84D8B6-AB32-4491-B5D2-EFE3D7668B88}" destId="{33E06F3E-FC5B-4A01-AAD4-7A2B02EC6068}" srcOrd="8" destOrd="0" presId="urn:microsoft.com/office/officeart/2005/8/layout/vProcess5"/>
    <dgm:cxn modelId="{F09FC5F1-387C-4865-AECA-A002E367BAB8}" type="presParOf" srcId="{1D84D8B6-AB32-4491-B5D2-EFE3D7668B88}" destId="{D869D675-6C48-4D0B-AABA-E195EBEF9241}" srcOrd="9" destOrd="0" presId="urn:microsoft.com/office/officeart/2005/8/layout/vProcess5"/>
    <dgm:cxn modelId="{6F59741D-FFCF-432A-ABC7-967578230F76}" type="presParOf" srcId="{1D84D8B6-AB32-4491-B5D2-EFE3D7668B88}" destId="{F99471F0-887F-494B-AE51-3E6D3C940184}" srcOrd="10" destOrd="0" presId="urn:microsoft.com/office/officeart/2005/8/layout/vProcess5"/>
    <dgm:cxn modelId="{CA6B49B5-0FCE-4ECA-B247-F552A5B43CA6}" type="presParOf" srcId="{1D84D8B6-AB32-4491-B5D2-EFE3D7668B88}" destId="{EA1B6D68-4052-4E2C-BD17-7F5E6C670AAA}" srcOrd="11" destOrd="0" presId="urn:microsoft.com/office/officeart/2005/8/layout/vProcess5"/>
    <dgm:cxn modelId="{96791EE8-7125-428D-B678-8C9E484BDFA9}" type="presParOf" srcId="{1D84D8B6-AB32-4491-B5D2-EFE3D7668B88}" destId="{F6472B82-75B9-4ADB-88C7-5F8E2DB2C2F5}" srcOrd="12" destOrd="0" presId="urn:microsoft.com/office/officeart/2005/8/layout/vProcess5"/>
    <dgm:cxn modelId="{A4DE8F72-9CF0-4035-86F1-E25A7BFF7F94}" type="presParOf" srcId="{1D84D8B6-AB32-4491-B5D2-EFE3D7668B88}" destId="{B7A1341B-DBA2-499E-8528-2CFEBF000DB0}" srcOrd="13" destOrd="0" presId="urn:microsoft.com/office/officeart/2005/8/layout/vProcess5"/>
    <dgm:cxn modelId="{C6DB91FB-B70D-4F4B-A9AB-46F536B5288D}" type="presParOf" srcId="{1D84D8B6-AB32-4491-B5D2-EFE3D7668B88}" destId="{0E56F19B-890C-4542-8E37-E769CB6BEC1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DFEE96-8729-4B01-9A17-3FA1965FB6F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54B13F-C8FE-4AA8-9667-004928991560}">
      <dgm:prSet phldrT="[Text]"/>
      <dgm:spPr/>
      <dgm:t>
        <a:bodyPr/>
        <a:lstStyle/>
        <a:p>
          <a:pPr rtl="0"/>
          <a:r>
            <a:rPr lang="de-DE">
              <a:latin typeface="Calibri"/>
            </a:rPr>
            <a:t>19.05 </a:t>
          </a:r>
          <a:br>
            <a:rPr lang="de-DE">
              <a:latin typeface="Calibri"/>
            </a:rPr>
          </a:br>
          <a:r>
            <a:rPr lang="de-DE">
              <a:latin typeface="Calibri"/>
            </a:rPr>
            <a:t>(1 week)</a:t>
          </a:r>
          <a:endParaRPr lang="de-DE"/>
        </a:p>
      </dgm:t>
    </dgm:pt>
    <dgm:pt modelId="{FB0AD351-1710-467F-BF79-F9296806B03D}" type="parTrans" cxnId="{FD128F3F-19A9-4EBB-AB70-F6AC269BDA16}">
      <dgm:prSet/>
      <dgm:spPr/>
      <dgm:t>
        <a:bodyPr/>
        <a:lstStyle/>
        <a:p>
          <a:endParaRPr lang="de-DE"/>
        </a:p>
      </dgm:t>
    </dgm:pt>
    <dgm:pt modelId="{EA772004-627B-4389-BE26-461B4AB52553}" type="sibTrans" cxnId="{FD128F3F-19A9-4EBB-AB70-F6AC269BDA16}">
      <dgm:prSet/>
      <dgm:spPr/>
      <dgm:t>
        <a:bodyPr/>
        <a:lstStyle/>
        <a:p>
          <a:endParaRPr lang="de-DE"/>
        </a:p>
      </dgm:t>
    </dgm:pt>
    <dgm:pt modelId="{9B00DBFE-FEE1-432A-AC5A-718E12B7357D}">
      <dgm:prSet phldrT="[Text]"/>
      <dgm:spPr/>
      <dgm:t>
        <a:bodyPr/>
        <a:lstStyle/>
        <a:p>
          <a:pPr rtl="0"/>
          <a:r>
            <a:rPr lang="de-DE">
              <a:latin typeface="Calibri"/>
            </a:rPr>
            <a:t>09.06 </a:t>
          </a:r>
          <a:br>
            <a:rPr lang="de-DE">
              <a:latin typeface="Calibri"/>
            </a:rPr>
          </a:br>
          <a:r>
            <a:rPr lang="de-DE">
              <a:latin typeface="Calibri"/>
            </a:rPr>
            <a:t>(3 </a:t>
          </a:r>
          <a:r>
            <a:rPr lang="de-DE" err="1">
              <a:latin typeface="Calibri"/>
            </a:rPr>
            <a:t>weeks</a:t>
          </a:r>
          <a:r>
            <a:rPr lang="de-DE">
              <a:latin typeface="Calibri"/>
            </a:rPr>
            <a:t>)</a:t>
          </a:r>
          <a:endParaRPr lang="de-DE"/>
        </a:p>
      </dgm:t>
    </dgm:pt>
    <dgm:pt modelId="{FACC5742-DD09-4E7C-9480-999708016224}" type="parTrans" cxnId="{3D20E703-A27E-4FDB-B817-124A9CEAEB3C}">
      <dgm:prSet/>
      <dgm:spPr/>
      <dgm:t>
        <a:bodyPr/>
        <a:lstStyle/>
        <a:p>
          <a:endParaRPr lang="de-DE"/>
        </a:p>
      </dgm:t>
    </dgm:pt>
    <dgm:pt modelId="{0522D1A2-710A-40C3-904C-C1F5C3FE07CD}" type="sibTrans" cxnId="{3D20E703-A27E-4FDB-B817-124A9CEAEB3C}">
      <dgm:prSet/>
      <dgm:spPr/>
      <dgm:t>
        <a:bodyPr/>
        <a:lstStyle/>
        <a:p>
          <a:endParaRPr lang="de-DE"/>
        </a:p>
      </dgm:t>
    </dgm:pt>
    <dgm:pt modelId="{6AFD5339-A6F7-4392-88CC-FBE064C75F03}">
      <dgm:prSet phldrT="[Text]" phldr="0"/>
      <dgm:spPr/>
      <dgm:t>
        <a:bodyPr/>
        <a:lstStyle/>
        <a:p>
          <a:pPr rtl="0"/>
          <a:r>
            <a:rPr lang="de-DE">
              <a:latin typeface="Calibri"/>
            </a:rPr>
            <a:t>16.06 </a:t>
          </a:r>
          <a:br>
            <a:rPr lang="de-DE">
              <a:latin typeface="Calibri"/>
            </a:rPr>
          </a:br>
          <a:r>
            <a:rPr lang="de-DE">
              <a:latin typeface="Calibri"/>
            </a:rPr>
            <a:t>(1 </a:t>
          </a:r>
          <a:r>
            <a:rPr lang="de-DE" err="1">
              <a:latin typeface="Calibri"/>
            </a:rPr>
            <a:t>week</a:t>
          </a:r>
          <a:r>
            <a:rPr lang="de-DE">
              <a:latin typeface="Calibri"/>
            </a:rPr>
            <a:t>)</a:t>
          </a:r>
          <a:endParaRPr lang="de-DE"/>
        </a:p>
      </dgm:t>
    </dgm:pt>
    <dgm:pt modelId="{42B74349-1976-40CC-B775-DDB0479DFD12}" type="parTrans" cxnId="{62F682F4-0DFF-4BDA-9697-BD902EF986CC}">
      <dgm:prSet/>
      <dgm:spPr/>
      <dgm:t>
        <a:bodyPr/>
        <a:lstStyle/>
        <a:p>
          <a:endParaRPr lang="de-DE"/>
        </a:p>
      </dgm:t>
    </dgm:pt>
    <dgm:pt modelId="{27EA5E32-6866-431B-B6E4-C7CED0A787B1}" type="sibTrans" cxnId="{62F682F4-0DFF-4BDA-9697-BD902EF986CC}">
      <dgm:prSet/>
      <dgm:spPr/>
      <dgm:t>
        <a:bodyPr/>
        <a:lstStyle/>
        <a:p>
          <a:endParaRPr lang="de-DE"/>
        </a:p>
      </dgm:t>
    </dgm:pt>
    <dgm:pt modelId="{EC702684-045D-4662-80FC-D27AFEA7DA96}">
      <dgm:prSet phldrT="[Text]" phldr="0"/>
      <dgm:spPr/>
      <dgm:t>
        <a:bodyPr/>
        <a:lstStyle/>
        <a:p>
          <a:pPr rtl="0"/>
          <a:r>
            <a:rPr lang="de-DE">
              <a:latin typeface="Calibri"/>
            </a:rPr>
            <a:t>07.07</a:t>
          </a:r>
          <a:br>
            <a:rPr lang="de-DE">
              <a:latin typeface="Calibri"/>
            </a:rPr>
          </a:br>
          <a:r>
            <a:rPr lang="de-DE">
              <a:latin typeface="Calibri"/>
            </a:rPr>
            <a:t>(2 weeks)</a:t>
          </a:r>
          <a:endParaRPr lang="de-DE"/>
        </a:p>
      </dgm:t>
    </dgm:pt>
    <dgm:pt modelId="{C3969E20-4707-4FFB-AE9B-70E59ABF3FE3}" type="parTrans" cxnId="{FA1CD846-8739-48A3-A2CD-C25A07888C48}">
      <dgm:prSet/>
      <dgm:spPr/>
      <dgm:t>
        <a:bodyPr/>
        <a:lstStyle/>
        <a:p>
          <a:endParaRPr lang="de-DE"/>
        </a:p>
      </dgm:t>
    </dgm:pt>
    <dgm:pt modelId="{23260828-F94D-4381-8D85-D2B19FAB53EA}" type="sibTrans" cxnId="{FA1CD846-8739-48A3-A2CD-C25A07888C48}">
      <dgm:prSet/>
      <dgm:spPr/>
      <dgm:t>
        <a:bodyPr/>
        <a:lstStyle/>
        <a:p>
          <a:endParaRPr lang="de-DE"/>
        </a:p>
      </dgm:t>
    </dgm:pt>
    <dgm:pt modelId="{9D0FDC11-B1FC-4420-B024-F3F070AC0866}">
      <dgm:prSet phldrT="[Text]" phldr="0"/>
      <dgm:spPr/>
      <dgm:t>
        <a:bodyPr/>
        <a:lstStyle/>
        <a:p>
          <a:pPr rtl="0"/>
          <a:r>
            <a:rPr lang="de-DE">
              <a:latin typeface="Calibri"/>
            </a:rPr>
            <a:t>23.06</a:t>
          </a:r>
          <a:br>
            <a:rPr lang="de-DE">
              <a:latin typeface="Calibri"/>
            </a:rPr>
          </a:br>
          <a:r>
            <a:rPr lang="de-DE">
              <a:latin typeface="Calibri"/>
            </a:rPr>
            <a:t>(1 week)</a:t>
          </a:r>
          <a:endParaRPr lang="de-DE"/>
        </a:p>
      </dgm:t>
    </dgm:pt>
    <dgm:pt modelId="{8E970D79-71D4-42B4-A7EE-C5088C431702}" type="parTrans" cxnId="{A7956B61-1ED1-4648-854E-7E889FE04035}">
      <dgm:prSet/>
      <dgm:spPr/>
      <dgm:t>
        <a:bodyPr/>
        <a:lstStyle/>
        <a:p>
          <a:endParaRPr lang="de-DE"/>
        </a:p>
      </dgm:t>
    </dgm:pt>
    <dgm:pt modelId="{DFD82550-5C54-4C73-ABFA-AF140365A89A}" type="sibTrans" cxnId="{A7956B61-1ED1-4648-854E-7E889FE04035}">
      <dgm:prSet/>
      <dgm:spPr/>
      <dgm:t>
        <a:bodyPr/>
        <a:lstStyle/>
        <a:p>
          <a:endParaRPr lang="de-DE"/>
        </a:p>
      </dgm:t>
    </dgm:pt>
    <dgm:pt modelId="{F1BA2486-AF5D-4322-B045-8CF4807B79E1}" type="pres">
      <dgm:prSet presAssocID="{86DFEE96-8729-4B01-9A17-3FA1965FB6F3}" presName="Name0" presStyleCnt="0">
        <dgm:presLayoutVars>
          <dgm:dir/>
          <dgm:animLvl val="lvl"/>
          <dgm:resizeHandles val="exact"/>
        </dgm:presLayoutVars>
      </dgm:prSet>
      <dgm:spPr/>
    </dgm:pt>
    <dgm:pt modelId="{5FF123EA-8F61-48B4-B226-06E324948B6D}" type="pres">
      <dgm:prSet presAssocID="{6754B13F-C8FE-4AA8-9667-00492899156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A411686-7AE5-4949-B91E-A2D2BE8BA243}" type="pres">
      <dgm:prSet presAssocID="{EA772004-627B-4389-BE26-461B4AB52553}" presName="parTxOnlySpace" presStyleCnt="0"/>
      <dgm:spPr/>
    </dgm:pt>
    <dgm:pt modelId="{322032FE-1A4E-40F9-AC8F-53545C3ADA8D}" type="pres">
      <dgm:prSet presAssocID="{9B00DBFE-FEE1-432A-AC5A-718E12B7357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8B6AF5D-861B-493D-8753-F90D15E39A56}" type="pres">
      <dgm:prSet presAssocID="{0522D1A2-710A-40C3-904C-C1F5C3FE07CD}" presName="parTxOnlySpace" presStyleCnt="0"/>
      <dgm:spPr/>
    </dgm:pt>
    <dgm:pt modelId="{C76503BA-6201-4363-BB8A-674641C5022F}" type="pres">
      <dgm:prSet presAssocID="{6AFD5339-A6F7-4392-88CC-FBE064C75F0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70EE9F7-5C71-4A97-A7D8-BB210D4BE3CF}" type="pres">
      <dgm:prSet presAssocID="{27EA5E32-6866-431B-B6E4-C7CED0A787B1}" presName="parTxOnlySpace" presStyleCnt="0"/>
      <dgm:spPr/>
    </dgm:pt>
    <dgm:pt modelId="{BF14400F-8290-4CB6-865A-7B5B98DC6947}" type="pres">
      <dgm:prSet presAssocID="{9D0FDC11-B1FC-4420-B024-F3F070AC086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A6B2D9A7-D01F-406A-AA1F-E88D99B7345E}" type="pres">
      <dgm:prSet presAssocID="{DFD82550-5C54-4C73-ABFA-AF140365A89A}" presName="parTxOnlySpace" presStyleCnt="0"/>
      <dgm:spPr/>
    </dgm:pt>
    <dgm:pt modelId="{E034E926-31E0-4B96-956C-2452D8AC512B}" type="pres">
      <dgm:prSet presAssocID="{EC702684-045D-4662-80FC-D27AFEA7DA9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3D20E703-A27E-4FDB-B817-124A9CEAEB3C}" srcId="{86DFEE96-8729-4B01-9A17-3FA1965FB6F3}" destId="{9B00DBFE-FEE1-432A-AC5A-718E12B7357D}" srcOrd="1" destOrd="0" parTransId="{FACC5742-DD09-4E7C-9480-999708016224}" sibTransId="{0522D1A2-710A-40C3-904C-C1F5C3FE07CD}"/>
    <dgm:cxn modelId="{3C153D08-9570-46AD-83CE-46AFC39996ED}" type="presOf" srcId="{9D0FDC11-B1FC-4420-B024-F3F070AC0866}" destId="{BF14400F-8290-4CB6-865A-7B5B98DC6947}" srcOrd="0" destOrd="0" presId="urn:microsoft.com/office/officeart/2005/8/layout/chevron1"/>
    <dgm:cxn modelId="{00F76710-79D1-4789-8D3D-336D438C95AB}" type="presOf" srcId="{EC702684-045D-4662-80FC-D27AFEA7DA96}" destId="{E034E926-31E0-4B96-956C-2452D8AC512B}" srcOrd="0" destOrd="0" presId="urn:microsoft.com/office/officeart/2005/8/layout/chevron1"/>
    <dgm:cxn modelId="{9451CB1F-0CEA-4ECE-8F5F-4D2FAD54CEF9}" type="presOf" srcId="{9B00DBFE-FEE1-432A-AC5A-718E12B7357D}" destId="{322032FE-1A4E-40F9-AC8F-53545C3ADA8D}" srcOrd="0" destOrd="0" presId="urn:microsoft.com/office/officeart/2005/8/layout/chevron1"/>
    <dgm:cxn modelId="{976DF932-DEE0-4C3D-9485-F6691DA186B6}" type="presOf" srcId="{86DFEE96-8729-4B01-9A17-3FA1965FB6F3}" destId="{F1BA2486-AF5D-4322-B045-8CF4807B79E1}" srcOrd="0" destOrd="0" presId="urn:microsoft.com/office/officeart/2005/8/layout/chevron1"/>
    <dgm:cxn modelId="{FD128F3F-19A9-4EBB-AB70-F6AC269BDA16}" srcId="{86DFEE96-8729-4B01-9A17-3FA1965FB6F3}" destId="{6754B13F-C8FE-4AA8-9667-004928991560}" srcOrd="0" destOrd="0" parTransId="{FB0AD351-1710-467F-BF79-F9296806B03D}" sibTransId="{EA772004-627B-4389-BE26-461B4AB52553}"/>
    <dgm:cxn modelId="{A7956B61-1ED1-4648-854E-7E889FE04035}" srcId="{86DFEE96-8729-4B01-9A17-3FA1965FB6F3}" destId="{9D0FDC11-B1FC-4420-B024-F3F070AC0866}" srcOrd="3" destOrd="0" parTransId="{8E970D79-71D4-42B4-A7EE-C5088C431702}" sibTransId="{DFD82550-5C54-4C73-ABFA-AF140365A89A}"/>
    <dgm:cxn modelId="{FA1CD846-8739-48A3-A2CD-C25A07888C48}" srcId="{86DFEE96-8729-4B01-9A17-3FA1965FB6F3}" destId="{EC702684-045D-4662-80FC-D27AFEA7DA96}" srcOrd="4" destOrd="0" parTransId="{C3969E20-4707-4FFB-AE9B-70E59ABF3FE3}" sibTransId="{23260828-F94D-4381-8D85-D2B19FAB53EA}"/>
    <dgm:cxn modelId="{7DD81678-C96A-4936-A6B4-27FA79BB1B35}" type="presOf" srcId="{6754B13F-C8FE-4AA8-9667-004928991560}" destId="{5FF123EA-8F61-48B4-B226-06E324948B6D}" srcOrd="0" destOrd="0" presId="urn:microsoft.com/office/officeart/2005/8/layout/chevron1"/>
    <dgm:cxn modelId="{46A78DF3-52D1-42CA-931F-F7E96E866F20}" type="presOf" srcId="{6AFD5339-A6F7-4392-88CC-FBE064C75F03}" destId="{C76503BA-6201-4363-BB8A-674641C5022F}" srcOrd="0" destOrd="0" presId="urn:microsoft.com/office/officeart/2005/8/layout/chevron1"/>
    <dgm:cxn modelId="{62F682F4-0DFF-4BDA-9697-BD902EF986CC}" srcId="{86DFEE96-8729-4B01-9A17-3FA1965FB6F3}" destId="{6AFD5339-A6F7-4392-88CC-FBE064C75F03}" srcOrd="2" destOrd="0" parTransId="{42B74349-1976-40CC-B775-DDB0479DFD12}" sibTransId="{27EA5E32-6866-431B-B6E4-C7CED0A787B1}"/>
    <dgm:cxn modelId="{3C936BAE-0303-436A-8581-C18FE89B514C}" type="presParOf" srcId="{F1BA2486-AF5D-4322-B045-8CF4807B79E1}" destId="{5FF123EA-8F61-48B4-B226-06E324948B6D}" srcOrd="0" destOrd="0" presId="urn:microsoft.com/office/officeart/2005/8/layout/chevron1"/>
    <dgm:cxn modelId="{36420253-3297-4D9E-8A69-B07B71DD6459}" type="presParOf" srcId="{F1BA2486-AF5D-4322-B045-8CF4807B79E1}" destId="{0A411686-7AE5-4949-B91E-A2D2BE8BA243}" srcOrd="1" destOrd="0" presId="urn:microsoft.com/office/officeart/2005/8/layout/chevron1"/>
    <dgm:cxn modelId="{36383204-2733-4237-8196-FF2B61E0A585}" type="presParOf" srcId="{F1BA2486-AF5D-4322-B045-8CF4807B79E1}" destId="{322032FE-1A4E-40F9-AC8F-53545C3ADA8D}" srcOrd="2" destOrd="0" presId="urn:microsoft.com/office/officeart/2005/8/layout/chevron1"/>
    <dgm:cxn modelId="{0603285A-EFA5-4CDF-8D88-38E63F7AA12E}" type="presParOf" srcId="{F1BA2486-AF5D-4322-B045-8CF4807B79E1}" destId="{E8B6AF5D-861B-493D-8753-F90D15E39A56}" srcOrd="3" destOrd="0" presId="urn:microsoft.com/office/officeart/2005/8/layout/chevron1"/>
    <dgm:cxn modelId="{32D6C850-FFC1-44BF-8A31-A3BD26B1750B}" type="presParOf" srcId="{F1BA2486-AF5D-4322-B045-8CF4807B79E1}" destId="{C76503BA-6201-4363-BB8A-674641C5022F}" srcOrd="4" destOrd="0" presId="urn:microsoft.com/office/officeart/2005/8/layout/chevron1"/>
    <dgm:cxn modelId="{1162FE4C-B716-47A6-8B89-E1924741DB01}" type="presParOf" srcId="{F1BA2486-AF5D-4322-B045-8CF4807B79E1}" destId="{070EE9F7-5C71-4A97-A7D8-BB210D4BE3CF}" srcOrd="5" destOrd="0" presId="urn:microsoft.com/office/officeart/2005/8/layout/chevron1"/>
    <dgm:cxn modelId="{6DA9C5CD-1AE6-4277-9A7D-645E93BE8EF9}" type="presParOf" srcId="{F1BA2486-AF5D-4322-B045-8CF4807B79E1}" destId="{BF14400F-8290-4CB6-865A-7B5B98DC6947}" srcOrd="6" destOrd="0" presId="urn:microsoft.com/office/officeart/2005/8/layout/chevron1"/>
    <dgm:cxn modelId="{7BD1F795-EE52-42A9-8388-92CB772C7EC8}" type="presParOf" srcId="{F1BA2486-AF5D-4322-B045-8CF4807B79E1}" destId="{A6B2D9A7-D01F-406A-AA1F-E88D99B7345E}" srcOrd="7" destOrd="0" presId="urn:microsoft.com/office/officeart/2005/8/layout/chevron1"/>
    <dgm:cxn modelId="{553CAF14-E802-43E7-AF0E-81016EC3E0F0}" type="presParOf" srcId="{F1BA2486-AF5D-4322-B045-8CF4807B79E1}" destId="{E034E926-31E0-4B96-956C-2452D8AC512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DFEE96-8729-4B01-9A17-3FA1965FB6F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54B13F-C8FE-4AA8-9667-004928991560}">
      <dgm:prSet phldrT="[Text]"/>
      <dgm:spPr/>
      <dgm:t>
        <a:bodyPr/>
        <a:lstStyle/>
        <a:p>
          <a:r>
            <a:rPr lang="de-DE"/>
            <a:t>Data </a:t>
          </a:r>
          <a:r>
            <a:rPr lang="de-DE" err="1"/>
            <a:t>cleanup</a:t>
          </a:r>
          <a:endParaRPr lang="de-DE"/>
        </a:p>
      </dgm:t>
    </dgm:pt>
    <dgm:pt modelId="{FB0AD351-1710-467F-BF79-F9296806B03D}" type="parTrans" cxnId="{FD128F3F-19A9-4EBB-AB70-F6AC269BDA16}">
      <dgm:prSet/>
      <dgm:spPr/>
      <dgm:t>
        <a:bodyPr/>
        <a:lstStyle/>
        <a:p>
          <a:endParaRPr lang="de-DE"/>
        </a:p>
      </dgm:t>
    </dgm:pt>
    <dgm:pt modelId="{EA772004-627B-4389-BE26-461B4AB52553}" type="sibTrans" cxnId="{FD128F3F-19A9-4EBB-AB70-F6AC269BDA16}">
      <dgm:prSet/>
      <dgm:spPr/>
      <dgm:t>
        <a:bodyPr/>
        <a:lstStyle/>
        <a:p>
          <a:endParaRPr lang="de-DE"/>
        </a:p>
      </dgm:t>
    </dgm:pt>
    <dgm:pt modelId="{9B00DBFE-FEE1-432A-AC5A-718E12B7357D}">
      <dgm:prSet phldrT="[Text]"/>
      <dgm:spPr/>
      <dgm:t>
        <a:bodyPr/>
        <a:lstStyle/>
        <a:p>
          <a:pPr rtl="0"/>
          <a:r>
            <a:rPr lang="de-DE">
              <a:latin typeface="Calibri"/>
            </a:rPr>
            <a:t>Maxima </a:t>
          </a:r>
          <a:r>
            <a:rPr lang="de-DE" err="1">
              <a:latin typeface="Calibri"/>
            </a:rPr>
            <a:t>detection</a:t>
          </a:r>
          <a:endParaRPr lang="de-DE"/>
        </a:p>
      </dgm:t>
    </dgm:pt>
    <dgm:pt modelId="{FACC5742-DD09-4E7C-9480-999708016224}" type="parTrans" cxnId="{3D20E703-A27E-4FDB-B817-124A9CEAEB3C}">
      <dgm:prSet/>
      <dgm:spPr/>
      <dgm:t>
        <a:bodyPr/>
        <a:lstStyle/>
        <a:p>
          <a:endParaRPr lang="de-DE"/>
        </a:p>
      </dgm:t>
    </dgm:pt>
    <dgm:pt modelId="{0522D1A2-710A-40C3-904C-C1F5C3FE07CD}" type="sibTrans" cxnId="{3D20E703-A27E-4FDB-B817-124A9CEAEB3C}">
      <dgm:prSet/>
      <dgm:spPr/>
      <dgm:t>
        <a:bodyPr/>
        <a:lstStyle/>
        <a:p>
          <a:endParaRPr lang="de-DE"/>
        </a:p>
      </dgm:t>
    </dgm:pt>
    <dgm:pt modelId="{6AFD5339-A6F7-4392-88CC-FBE064C75F03}">
      <dgm:prSet phldrT="[Text]" phldr="0"/>
      <dgm:spPr/>
      <dgm:t>
        <a:bodyPr/>
        <a:lstStyle/>
        <a:p>
          <a:pPr rtl="0"/>
          <a:r>
            <a:rPr lang="de-DE">
              <a:latin typeface="Calibri"/>
            </a:rPr>
            <a:t>Shift </a:t>
          </a:r>
          <a:r>
            <a:rPr lang="de-DE" err="1">
              <a:latin typeface="Calibri"/>
            </a:rPr>
            <a:t>detection</a:t>
          </a:r>
          <a:endParaRPr lang="de-DE" err="1"/>
        </a:p>
      </dgm:t>
    </dgm:pt>
    <dgm:pt modelId="{42B74349-1976-40CC-B775-DDB0479DFD12}" type="parTrans" cxnId="{62F682F4-0DFF-4BDA-9697-BD902EF986CC}">
      <dgm:prSet/>
      <dgm:spPr/>
      <dgm:t>
        <a:bodyPr/>
        <a:lstStyle/>
        <a:p>
          <a:endParaRPr lang="de-DE"/>
        </a:p>
      </dgm:t>
    </dgm:pt>
    <dgm:pt modelId="{27EA5E32-6866-431B-B6E4-C7CED0A787B1}" type="sibTrans" cxnId="{62F682F4-0DFF-4BDA-9697-BD902EF986CC}">
      <dgm:prSet/>
      <dgm:spPr/>
      <dgm:t>
        <a:bodyPr/>
        <a:lstStyle/>
        <a:p>
          <a:endParaRPr lang="de-DE"/>
        </a:p>
      </dgm:t>
    </dgm:pt>
    <dgm:pt modelId="{EC702684-045D-4662-80FC-D27AFEA7DA96}">
      <dgm:prSet phldrT="[Text]" phldr="0"/>
      <dgm:spPr/>
      <dgm:t>
        <a:bodyPr/>
        <a:lstStyle/>
        <a:p>
          <a:pPr rtl="0"/>
          <a:r>
            <a:rPr lang="de-DE">
              <a:latin typeface="Calibri"/>
            </a:rPr>
            <a:t>Evaluation + Report</a:t>
          </a:r>
          <a:endParaRPr lang="de-DE"/>
        </a:p>
      </dgm:t>
    </dgm:pt>
    <dgm:pt modelId="{C3969E20-4707-4FFB-AE9B-70E59ABF3FE3}" type="parTrans" cxnId="{FA1CD846-8739-48A3-A2CD-C25A07888C48}">
      <dgm:prSet/>
      <dgm:spPr/>
      <dgm:t>
        <a:bodyPr/>
        <a:lstStyle/>
        <a:p>
          <a:endParaRPr lang="de-DE"/>
        </a:p>
      </dgm:t>
    </dgm:pt>
    <dgm:pt modelId="{23260828-F94D-4381-8D85-D2B19FAB53EA}" type="sibTrans" cxnId="{FA1CD846-8739-48A3-A2CD-C25A07888C48}">
      <dgm:prSet/>
      <dgm:spPr/>
      <dgm:t>
        <a:bodyPr/>
        <a:lstStyle/>
        <a:p>
          <a:endParaRPr lang="de-DE"/>
        </a:p>
      </dgm:t>
    </dgm:pt>
    <dgm:pt modelId="{9D0FDC11-B1FC-4420-B024-F3F070AC0866}">
      <dgm:prSet phldrT="[Text]" phldr="0"/>
      <dgm:spPr/>
      <dgm:t>
        <a:bodyPr/>
        <a:lstStyle/>
        <a:p>
          <a:pPr rtl="0"/>
          <a:r>
            <a:rPr lang="de-DE" err="1">
              <a:latin typeface="Calibri"/>
            </a:rPr>
            <a:t>RdP</a:t>
          </a:r>
          <a:r>
            <a:rPr lang="de-DE">
              <a:latin typeface="Calibri"/>
            </a:rPr>
            <a:t> identification</a:t>
          </a:r>
          <a:endParaRPr lang="de-DE"/>
        </a:p>
      </dgm:t>
    </dgm:pt>
    <dgm:pt modelId="{8E970D79-71D4-42B4-A7EE-C5088C431702}" type="parTrans" cxnId="{A7956B61-1ED1-4648-854E-7E889FE04035}">
      <dgm:prSet/>
      <dgm:spPr/>
      <dgm:t>
        <a:bodyPr/>
        <a:lstStyle/>
        <a:p>
          <a:endParaRPr lang="de-DE"/>
        </a:p>
      </dgm:t>
    </dgm:pt>
    <dgm:pt modelId="{DFD82550-5C54-4C73-ABFA-AF140365A89A}" type="sibTrans" cxnId="{A7956B61-1ED1-4648-854E-7E889FE04035}">
      <dgm:prSet/>
      <dgm:spPr/>
      <dgm:t>
        <a:bodyPr/>
        <a:lstStyle/>
        <a:p>
          <a:endParaRPr lang="de-DE"/>
        </a:p>
      </dgm:t>
    </dgm:pt>
    <dgm:pt modelId="{F1BA2486-AF5D-4322-B045-8CF4807B79E1}" type="pres">
      <dgm:prSet presAssocID="{86DFEE96-8729-4B01-9A17-3FA1965FB6F3}" presName="Name0" presStyleCnt="0">
        <dgm:presLayoutVars>
          <dgm:dir/>
          <dgm:animLvl val="lvl"/>
          <dgm:resizeHandles val="exact"/>
        </dgm:presLayoutVars>
      </dgm:prSet>
      <dgm:spPr/>
    </dgm:pt>
    <dgm:pt modelId="{5FF123EA-8F61-48B4-B226-06E324948B6D}" type="pres">
      <dgm:prSet presAssocID="{6754B13F-C8FE-4AA8-9667-00492899156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A411686-7AE5-4949-B91E-A2D2BE8BA243}" type="pres">
      <dgm:prSet presAssocID="{EA772004-627B-4389-BE26-461B4AB52553}" presName="parTxOnlySpace" presStyleCnt="0"/>
      <dgm:spPr/>
    </dgm:pt>
    <dgm:pt modelId="{322032FE-1A4E-40F9-AC8F-53545C3ADA8D}" type="pres">
      <dgm:prSet presAssocID="{9B00DBFE-FEE1-432A-AC5A-718E12B7357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8B6AF5D-861B-493D-8753-F90D15E39A56}" type="pres">
      <dgm:prSet presAssocID="{0522D1A2-710A-40C3-904C-C1F5C3FE07CD}" presName="parTxOnlySpace" presStyleCnt="0"/>
      <dgm:spPr/>
    </dgm:pt>
    <dgm:pt modelId="{C76503BA-6201-4363-BB8A-674641C5022F}" type="pres">
      <dgm:prSet presAssocID="{6AFD5339-A6F7-4392-88CC-FBE064C75F0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70EE9F7-5C71-4A97-A7D8-BB210D4BE3CF}" type="pres">
      <dgm:prSet presAssocID="{27EA5E32-6866-431B-B6E4-C7CED0A787B1}" presName="parTxOnlySpace" presStyleCnt="0"/>
      <dgm:spPr/>
    </dgm:pt>
    <dgm:pt modelId="{BF14400F-8290-4CB6-865A-7B5B98DC6947}" type="pres">
      <dgm:prSet presAssocID="{9D0FDC11-B1FC-4420-B024-F3F070AC086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A6B2D9A7-D01F-406A-AA1F-E88D99B7345E}" type="pres">
      <dgm:prSet presAssocID="{DFD82550-5C54-4C73-ABFA-AF140365A89A}" presName="parTxOnlySpace" presStyleCnt="0"/>
      <dgm:spPr/>
    </dgm:pt>
    <dgm:pt modelId="{E034E926-31E0-4B96-956C-2452D8AC512B}" type="pres">
      <dgm:prSet presAssocID="{EC702684-045D-4662-80FC-D27AFEA7DA9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3D20E703-A27E-4FDB-B817-124A9CEAEB3C}" srcId="{86DFEE96-8729-4B01-9A17-3FA1965FB6F3}" destId="{9B00DBFE-FEE1-432A-AC5A-718E12B7357D}" srcOrd="1" destOrd="0" parTransId="{FACC5742-DD09-4E7C-9480-999708016224}" sibTransId="{0522D1A2-710A-40C3-904C-C1F5C3FE07CD}"/>
    <dgm:cxn modelId="{ED60C22E-B1FC-493E-B299-AE7579794751}" type="presOf" srcId="{9B00DBFE-FEE1-432A-AC5A-718E12B7357D}" destId="{322032FE-1A4E-40F9-AC8F-53545C3ADA8D}" srcOrd="0" destOrd="0" presId="urn:microsoft.com/office/officeart/2005/8/layout/chevron1"/>
    <dgm:cxn modelId="{976DF932-DEE0-4C3D-9485-F6691DA186B6}" type="presOf" srcId="{86DFEE96-8729-4B01-9A17-3FA1965FB6F3}" destId="{F1BA2486-AF5D-4322-B045-8CF4807B79E1}" srcOrd="0" destOrd="0" presId="urn:microsoft.com/office/officeart/2005/8/layout/chevron1"/>
    <dgm:cxn modelId="{FD128F3F-19A9-4EBB-AB70-F6AC269BDA16}" srcId="{86DFEE96-8729-4B01-9A17-3FA1965FB6F3}" destId="{6754B13F-C8FE-4AA8-9667-004928991560}" srcOrd="0" destOrd="0" parTransId="{FB0AD351-1710-467F-BF79-F9296806B03D}" sibTransId="{EA772004-627B-4389-BE26-461B4AB52553}"/>
    <dgm:cxn modelId="{A7956B61-1ED1-4648-854E-7E889FE04035}" srcId="{86DFEE96-8729-4B01-9A17-3FA1965FB6F3}" destId="{9D0FDC11-B1FC-4420-B024-F3F070AC0866}" srcOrd="3" destOrd="0" parTransId="{8E970D79-71D4-42B4-A7EE-C5088C431702}" sibTransId="{DFD82550-5C54-4C73-ABFA-AF140365A89A}"/>
    <dgm:cxn modelId="{FA1CD846-8739-48A3-A2CD-C25A07888C48}" srcId="{86DFEE96-8729-4B01-9A17-3FA1965FB6F3}" destId="{EC702684-045D-4662-80FC-D27AFEA7DA96}" srcOrd="4" destOrd="0" parTransId="{C3969E20-4707-4FFB-AE9B-70E59ABF3FE3}" sibTransId="{23260828-F94D-4381-8D85-D2B19FAB53EA}"/>
    <dgm:cxn modelId="{3E14124B-DEA7-4249-86FF-080C72C45244}" type="presOf" srcId="{6AFD5339-A6F7-4392-88CC-FBE064C75F03}" destId="{C76503BA-6201-4363-BB8A-674641C5022F}" srcOrd="0" destOrd="0" presId="urn:microsoft.com/office/officeart/2005/8/layout/chevron1"/>
    <dgm:cxn modelId="{B6364256-322A-4682-84E9-99564A347A4A}" type="presOf" srcId="{EC702684-045D-4662-80FC-D27AFEA7DA96}" destId="{E034E926-31E0-4B96-956C-2452D8AC512B}" srcOrd="0" destOrd="0" presId="urn:microsoft.com/office/officeart/2005/8/layout/chevron1"/>
    <dgm:cxn modelId="{62F682F4-0DFF-4BDA-9697-BD902EF986CC}" srcId="{86DFEE96-8729-4B01-9A17-3FA1965FB6F3}" destId="{6AFD5339-A6F7-4392-88CC-FBE064C75F03}" srcOrd="2" destOrd="0" parTransId="{42B74349-1976-40CC-B775-DDB0479DFD12}" sibTransId="{27EA5E32-6866-431B-B6E4-C7CED0A787B1}"/>
    <dgm:cxn modelId="{3C5213FA-9E56-451C-9981-52475E9EA8A0}" type="presOf" srcId="{9D0FDC11-B1FC-4420-B024-F3F070AC0866}" destId="{BF14400F-8290-4CB6-865A-7B5B98DC6947}" srcOrd="0" destOrd="0" presId="urn:microsoft.com/office/officeart/2005/8/layout/chevron1"/>
    <dgm:cxn modelId="{E94BCEFB-C77D-4473-A452-CE66E3D86086}" type="presOf" srcId="{6754B13F-C8FE-4AA8-9667-004928991560}" destId="{5FF123EA-8F61-48B4-B226-06E324948B6D}" srcOrd="0" destOrd="0" presId="urn:microsoft.com/office/officeart/2005/8/layout/chevron1"/>
    <dgm:cxn modelId="{DE8CB845-0B22-40E1-AC5E-07A72F7DC52D}" type="presParOf" srcId="{F1BA2486-AF5D-4322-B045-8CF4807B79E1}" destId="{5FF123EA-8F61-48B4-B226-06E324948B6D}" srcOrd="0" destOrd="0" presId="urn:microsoft.com/office/officeart/2005/8/layout/chevron1"/>
    <dgm:cxn modelId="{03956FC5-F031-4135-B564-72C2DF0DF0D8}" type="presParOf" srcId="{F1BA2486-AF5D-4322-B045-8CF4807B79E1}" destId="{0A411686-7AE5-4949-B91E-A2D2BE8BA243}" srcOrd="1" destOrd="0" presId="urn:microsoft.com/office/officeart/2005/8/layout/chevron1"/>
    <dgm:cxn modelId="{A93F8712-ECE1-4D36-BF9D-127DCE122288}" type="presParOf" srcId="{F1BA2486-AF5D-4322-B045-8CF4807B79E1}" destId="{322032FE-1A4E-40F9-AC8F-53545C3ADA8D}" srcOrd="2" destOrd="0" presId="urn:microsoft.com/office/officeart/2005/8/layout/chevron1"/>
    <dgm:cxn modelId="{CF0E2894-7FD7-4B50-8B64-3E5CE5DC2E38}" type="presParOf" srcId="{F1BA2486-AF5D-4322-B045-8CF4807B79E1}" destId="{E8B6AF5D-861B-493D-8753-F90D15E39A56}" srcOrd="3" destOrd="0" presId="urn:microsoft.com/office/officeart/2005/8/layout/chevron1"/>
    <dgm:cxn modelId="{79B871D5-E456-479B-9B9C-FC8F26EA37CA}" type="presParOf" srcId="{F1BA2486-AF5D-4322-B045-8CF4807B79E1}" destId="{C76503BA-6201-4363-BB8A-674641C5022F}" srcOrd="4" destOrd="0" presId="urn:microsoft.com/office/officeart/2005/8/layout/chevron1"/>
    <dgm:cxn modelId="{B76DBC9A-53A0-4F1B-B974-638F0C38550B}" type="presParOf" srcId="{F1BA2486-AF5D-4322-B045-8CF4807B79E1}" destId="{070EE9F7-5C71-4A97-A7D8-BB210D4BE3CF}" srcOrd="5" destOrd="0" presId="urn:microsoft.com/office/officeart/2005/8/layout/chevron1"/>
    <dgm:cxn modelId="{6472A395-3A45-407D-A6AD-59A95A58F60B}" type="presParOf" srcId="{F1BA2486-AF5D-4322-B045-8CF4807B79E1}" destId="{BF14400F-8290-4CB6-865A-7B5B98DC6947}" srcOrd="6" destOrd="0" presId="urn:microsoft.com/office/officeart/2005/8/layout/chevron1"/>
    <dgm:cxn modelId="{3851B212-624F-428D-8E4A-F6BA3B3EDC10}" type="presParOf" srcId="{F1BA2486-AF5D-4322-B045-8CF4807B79E1}" destId="{A6B2D9A7-D01F-406A-AA1F-E88D99B7345E}" srcOrd="7" destOrd="0" presId="urn:microsoft.com/office/officeart/2005/8/layout/chevron1"/>
    <dgm:cxn modelId="{E25F9F4D-9E34-417B-A284-A2EB1BD288E7}" type="presParOf" srcId="{F1BA2486-AF5D-4322-B045-8CF4807B79E1}" destId="{E034E926-31E0-4B96-956C-2452D8AC512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99389-9074-43C4-B40E-7289ADEAF9E8}">
      <dsp:nvSpPr>
        <dsp:cNvPr id="0" name=""/>
        <dsp:cNvSpPr/>
      </dsp:nvSpPr>
      <dsp:spPr>
        <a:xfrm>
          <a:off x="0" y="0"/>
          <a:ext cx="3910377" cy="803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shade val="8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shade val="8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0" kern="1200" err="1"/>
            <a:t>Normalization</a:t>
          </a:r>
          <a:r>
            <a:rPr lang="de-DE" sz="2100" b="0" kern="1200"/>
            <a:t> and </a:t>
          </a:r>
          <a:r>
            <a:rPr lang="de-DE" sz="2100" b="0" kern="1200" err="1"/>
            <a:t>cleanup</a:t>
          </a:r>
          <a:endParaRPr lang="de-DE" sz="2100" b="0" kern="1200" noProof="0"/>
        </a:p>
      </dsp:txBody>
      <dsp:txXfrm>
        <a:off x="23543" y="23543"/>
        <a:ext cx="2948952" cy="756728"/>
      </dsp:txXfrm>
    </dsp:sp>
    <dsp:sp modelId="{FE726961-1DC2-4CE8-B53D-CAE92D607FF7}">
      <dsp:nvSpPr>
        <dsp:cNvPr id="0" name=""/>
        <dsp:cNvSpPr/>
      </dsp:nvSpPr>
      <dsp:spPr>
        <a:xfrm>
          <a:off x="292008" y="915455"/>
          <a:ext cx="3910377" cy="803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-18750"/>
                <a:lumOff val="9904"/>
                <a:alphaOff val="0"/>
                <a:shade val="15000"/>
                <a:satMod val="180000"/>
              </a:schemeClr>
            </a:gs>
            <a:gs pos="50000">
              <a:schemeClr val="accent1">
                <a:shade val="80000"/>
                <a:hueOff val="0"/>
                <a:satOff val="-18750"/>
                <a:lumOff val="9904"/>
                <a:alphaOff val="0"/>
                <a:shade val="45000"/>
                <a:satMod val="170000"/>
              </a:schemeClr>
            </a:gs>
            <a:gs pos="70000">
              <a:schemeClr val="accent1">
                <a:shade val="80000"/>
                <a:hueOff val="0"/>
                <a:satOff val="-18750"/>
                <a:lumOff val="9904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shade val="80000"/>
                <a:hueOff val="0"/>
                <a:satOff val="-18750"/>
                <a:lumOff val="9904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shade val="80000"/>
              <a:hueOff val="0"/>
              <a:satOff val="-18750"/>
              <a:lumOff val="9904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Identification of </a:t>
          </a:r>
          <a:r>
            <a:rPr lang="en-US" sz="2100" b="0" kern="1200"/>
            <a:t>maxima</a:t>
          </a:r>
          <a:r>
            <a:rPr lang="en-US" sz="2100" b="0" kern="1200">
              <a:latin typeface="Calibri"/>
            </a:rPr>
            <a:t> </a:t>
          </a:r>
          <a:endParaRPr lang="de-DE" sz="2100" b="0" kern="1200" noProof="0"/>
        </a:p>
      </dsp:txBody>
      <dsp:txXfrm>
        <a:off x="315551" y="938998"/>
        <a:ext cx="3048803" cy="756728"/>
      </dsp:txXfrm>
    </dsp:sp>
    <dsp:sp modelId="{CF2051C8-7A10-4951-BD51-EF40536C9BA6}">
      <dsp:nvSpPr>
        <dsp:cNvPr id="0" name=""/>
        <dsp:cNvSpPr/>
      </dsp:nvSpPr>
      <dsp:spPr>
        <a:xfrm>
          <a:off x="584017" y="1830911"/>
          <a:ext cx="3910377" cy="803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-37501"/>
                <a:lumOff val="19807"/>
                <a:alphaOff val="0"/>
                <a:shade val="15000"/>
                <a:satMod val="180000"/>
              </a:schemeClr>
            </a:gs>
            <a:gs pos="50000">
              <a:schemeClr val="accent1">
                <a:shade val="80000"/>
                <a:hueOff val="0"/>
                <a:satOff val="-37501"/>
                <a:lumOff val="19807"/>
                <a:alphaOff val="0"/>
                <a:shade val="45000"/>
                <a:satMod val="170000"/>
              </a:schemeClr>
            </a:gs>
            <a:gs pos="70000">
              <a:schemeClr val="accent1">
                <a:shade val="80000"/>
                <a:hueOff val="0"/>
                <a:satOff val="-37501"/>
                <a:lumOff val="19807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shade val="80000"/>
                <a:hueOff val="0"/>
                <a:satOff val="-37501"/>
                <a:lumOff val="19807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shade val="80000"/>
              <a:hueOff val="0"/>
              <a:satOff val="-37501"/>
              <a:lumOff val="19807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0" kern="1200" noProof="0">
              <a:latin typeface="Calibri"/>
            </a:rPr>
            <a:t>Shift</a:t>
          </a:r>
          <a:r>
            <a:rPr lang="de-DE" sz="2100" b="0" kern="1200" noProof="0"/>
            <a:t> detection/</a:t>
          </a:r>
          <a:r>
            <a:rPr lang="de-DE" sz="2100" b="0" kern="1200" noProof="0">
              <a:latin typeface="Calibri"/>
            </a:rPr>
            <a:t>clustering </a:t>
          </a:r>
          <a:endParaRPr lang="de-DE" sz="2100" b="0" kern="1200" noProof="0"/>
        </a:p>
      </dsp:txBody>
      <dsp:txXfrm>
        <a:off x="607560" y="1854454"/>
        <a:ext cx="3048803" cy="756728"/>
      </dsp:txXfrm>
    </dsp:sp>
    <dsp:sp modelId="{5CA34B64-3545-4D3D-BA18-CE6835C368AD}">
      <dsp:nvSpPr>
        <dsp:cNvPr id="0" name=""/>
        <dsp:cNvSpPr/>
      </dsp:nvSpPr>
      <dsp:spPr>
        <a:xfrm>
          <a:off x="876026" y="2746366"/>
          <a:ext cx="3910377" cy="803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-56251"/>
                <a:lumOff val="29711"/>
                <a:alphaOff val="0"/>
                <a:shade val="15000"/>
                <a:satMod val="180000"/>
              </a:schemeClr>
            </a:gs>
            <a:gs pos="50000">
              <a:schemeClr val="accent1">
                <a:shade val="80000"/>
                <a:hueOff val="0"/>
                <a:satOff val="-56251"/>
                <a:lumOff val="29711"/>
                <a:alphaOff val="0"/>
                <a:shade val="45000"/>
                <a:satMod val="170000"/>
              </a:schemeClr>
            </a:gs>
            <a:gs pos="70000">
              <a:schemeClr val="accent1">
                <a:shade val="80000"/>
                <a:hueOff val="0"/>
                <a:satOff val="-56251"/>
                <a:lumOff val="29711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shade val="80000"/>
                <a:hueOff val="0"/>
                <a:satOff val="-56251"/>
                <a:lumOff val="29711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shade val="80000"/>
              <a:hueOff val="0"/>
              <a:satOff val="-56251"/>
              <a:lumOff val="29711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/>
            <a:t>Definition/</a:t>
          </a:r>
          <a:r>
            <a:rPr lang="en-US" sz="2100" kern="1200"/>
            <a:t>Application</a:t>
          </a:r>
          <a:r>
            <a:rPr lang="en-US" sz="2100" b="0" kern="1200"/>
            <a:t> of selection criteria</a:t>
          </a:r>
          <a:endParaRPr lang="de-DE" sz="2100" kern="1200"/>
        </a:p>
      </dsp:txBody>
      <dsp:txXfrm>
        <a:off x="899569" y="2769909"/>
        <a:ext cx="3048803" cy="756728"/>
      </dsp:txXfrm>
    </dsp:sp>
    <dsp:sp modelId="{8AD08553-AB70-4780-9B27-104F576D6A5D}">
      <dsp:nvSpPr>
        <dsp:cNvPr id="0" name=""/>
        <dsp:cNvSpPr/>
      </dsp:nvSpPr>
      <dsp:spPr>
        <a:xfrm>
          <a:off x="1168034" y="3661822"/>
          <a:ext cx="3910377" cy="803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-75001"/>
                <a:lumOff val="39614"/>
                <a:alphaOff val="0"/>
                <a:shade val="15000"/>
                <a:satMod val="180000"/>
              </a:schemeClr>
            </a:gs>
            <a:gs pos="50000">
              <a:schemeClr val="accent1">
                <a:shade val="80000"/>
                <a:hueOff val="0"/>
                <a:satOff val="-75001"/>
                <a:lumOff val="39614"/>
                <a:alphaOff val="0"/>
                <a:shade val="45000"/>
                <a:satMod val="170000"/>
              </a:schemeClr>
            </a:gs>
            <a:gs pos="70000">
              <a:schemeClr val="accent1">
                <a:shade val="80000"/>
                <a:hueOff val="0"/>
                <a:satOff val="-75001"/>
                <a:lumOff val="39614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shade val="80000"/>
                <a:hueOff val="0"/>
                <a:satOff val="-75001"/>
                <a:lumOff val="39614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shade val="80000"/>
              <a:hueOff val="0"/>
              <a:satOff val="-75001"/>
              <a:lumOff val="39614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Further analysis and evaluation</a:t>
          </a:r>
          <a:r>
            <a:rPr lang="en-US" sz="2100" kern="1200">
              <a:latin typeface="Calibri"/>
            </a:rPr>
            <a:t> </a:t>
          </a:r>
          <a:endParaRPr lang="de-DE" sz="2100" kern="1200"/>
        </a:p>
      </dsp:txBody>
      <dsp:txXfrm>
        <a:off x="1191577" y="3685365"/>
        <a:ext cx="3048803" cy="756728"/>
      </dsp:txXfrm>
    </dsp:sp>
    <dsp:sp modelId="{A32FC7C5-28CC-4FD4-BF90-FAF42F5DC589}">
      <dsp:nvSpPr>
        <dsp:cNvPr id="0" name=""/>
        <dsp:cNvSpPr/>
      </dsp:nvSpPr>
      <dsp:spPr>
        <a:xfrm>
          <a:off x="3387897" y="587231"/>
          <a:ext cx="522479" cy="5224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505455" y="587231"/>
        <a:ext cx="287363" cy="393165"/>
      </dsp:txXfrm>
    </dsp:sp>
    <dsp:sp modelId="{EC578C14-D414-4A4D-9C8E-09250F203B1D}">
      <dsp:nvSpPr>
        <dsp:cNvPr id="0" name=""/>
        <dsp:cNvSpPr/>
      </dsp:nvSpPr>
      <dsp:spPr>
        <a:xfrm>
          <a:off x="3679906" y="1502686"/>
          <a:ext cx="522479" cy="5224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797464" y="1502686"/>
        <a:ext cx="287363" cy="393165"/>
      </dsp:txXfrm>
    </dsp:sp>
    <dsp:sp modelId="{33E06F3E-FC5B-4A01-AAD4-7A2B02EC6068}">
      <dsp:nvSpPr>
        <dsp:cNvPr id="0" name=""/>
        <dsp:cNvSpPr/>
      </dsp:nvSpPr>
      <dsp:spPr>
        <a:xfrm>
          <a:off x="3971915" y="2404745"/>
          <a:ext cx="522479" cy="5224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089473" y="2404745"/>
        <a:ext cx="287363" cy="393165"/>
      </dsp:txXfrm>
    </dsp:sp>
    <dsp:sp modelId="{D869D675-6C48-4D0B-AABA-E195EBEF9241}">
      <dsp:nvSpPr>
        <dsp:cNvPr id="0" name=""/>
        <dsp:cNvSpPr/>
      </dsp:nvSpPr>
      <dsp:spPr>
        <a:xfrm>
          <a:off x="4263923" y="3329132"/>
          <a:ext cx="522479" cy="5224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300" kern="1200"/>
        </a:p>
      </dsp:txBody>
      <dsp:txXfrm>
        <a:off x="4381481" y="3329132"/>
        <a:ext cx="287363" cy="393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123EA-8F61-48B4-B226-06E324948B6D}">
      <dsp:nvSpPr>
        <dsp:cNvPr id="0" name=""/>
        <dsp:cNvSpPr/>
      </dsp:nvSpPr>
      <dsp:spPr>
        <a:xfrm>
          <a:off x="2529" y="1781015"/>
          <a:ext cx="2251079" cy="9004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latin typeface="Calibri"/>
            </a:rPr>
            <a:t>19.05 </a:t>
          </a:r>
          <a:br>
            <a:rPr lang="de-DE" sz="2400" kern="1200">
              <a:latin typeface="Calibri"/>
            </a:rPr>
          </a:br>
          <a:r>
            <a:rPr lang="de-DE" sz="2400" kern="1200">
              <a:latin typeface="Calibri"/>
            </a:rPr>
            <a:t>(1 week)</a:t>
          </a:r>
          <a:endParaRPr lang="de-DE" sz="2400" kern="1200"/>
        </a:p>
      </dsp:txBody>
      <dsp:txXfrm>
        <a:off x="452745" y="1781015"/>
        <a:ext cx="1350648" cy="900431"/>
      </dsp:txXfrm>
    </dsp:sp>
    <dsp:sp modelId="{322032FE-1A4E-40F9-AC8F-53545C3ADA8D}">
      <dsp:nvSpPr>
        <dsp:cNvPr id="0" name=""/>
        <dsp:cNvSpPr/>
      </dsp:nvSpPr>
      <dsp:spPr>
        <a:xfrm>
          <a:off x="2028500" y="1781015"/>
          <a:ext cx="2251079" cy="9004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latin typeface="Calibri"/>
            </a:rPr>
            <a:t>09.06 </a:t>
          </a:r>
          <a:br>
            <a:rPr lang="de-DE" sz="2400" kern="1200">
              <a:latin typeface="Calibri"/>
            </a:rPr>
          </a:br>
          <a:r>
            <a:rPr lang="de-DE" sz="2400" kern="1200">
              <a:latin typeface="Calibri"/>
            </a:rPr>
            <a:t>(3 </a:t>
          </a:r>
          <a:r>
            <a:rPr lang="de-DE" sz="2400" kern="1200" err="1">
              <a:latin typeface="Calibri"/>
            </a:rPr>
            <a:t>weeks</a:t>
          </a:r>
          <a:r>
            <a:rPr lang="de-DE" sz="2400" kern="1200">
              <a:latin typeface="Calibri"/>
            </a:rPr>
            <a:t>)</a:t>
          </a:r>
          <a:endParaRPr lang="de-DE" sz="2400" kern="1200"/>
        </a:p>
      </dsp:txBody>
      <dsp:txXfrm>
        <a:off x="2478716" y="1781015"/>
        <a:ext cx="1350648" cy="900431"/>
      </dsp:txXfrm>
    </dsp:sp>
    <dsp:sp modelId="{C76503BA-6201-4363-BB8A-674641C5022F}">
      <dsp:nvSpPr>
        <dsp:cNvPr id="0" name=""/>
        <dsp:cNvSpPr/>
      </dsp:nvSpPr>
      <dsp:spPr>
        <a:xfrm>
          <a:off x="4054472" y="1781015"/>
          <a:ext cx="2251079" cy="9004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latin typeface="Calibri"/>
            </a:rPr>
            <a:t>16.06 </a:t>
          </a:r>
          <a:br>
            <a:rPr lang="de-DE" sz="2400" kern="1200">
              <a:latin typeface="Calibri"/>
            </a:rPr>
          </a:br>
          <a:r>
            <a:rPr lang="de-DE" sz="2400" kern="1200">
              <a:latin typeface="Calibri"/>
            </a:rPr>
            <a:t>(1 </a:t>
          </a:r>
          <a:r>
            <a:rPr lang="de-DE" sz="2400" kern="1200" err="1">
              <a:latin typeface="Calibri"/>
            </a:rPr>
            <a:t>week</a:t>
          </a:r>
          <a:r>
            <a:rPr lang="de-DE" sz="2400" kern="1200">
              <a:latin typeface="Calibri"/>
            </a:rPr>
            <a:t>)</a:t>
          </a:r>
          <a:endParaRPr lang="de-DE" sz="2400" kern="1200"/>
        </a:p>
      </dsp:txBody>
      <dsp:txXfrm>
        <a:off x="4504688" y="1781015"/>
        <a:ext cx="1350648" cy="900431"/>
      </dsp:txXfrm>
    </dsp:sp>
    <dsp:sp modelId="{BF14400F-8290-4CB6-865A-7B5B98DC6947}">
      <dsp:nvSpPr>
        <dsp:cNvPr id="0" name=""/>
        <dsp:cNvSpPr/>
      </dsp:nvSpPr>
      <dsp:spPr>
        <a:xfrm>
          <a:off x="6080444" y="1781015"/>
          <a:ext cx="2251079" cy="9004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latin typeface="Calibri"/>
            </a:rPr>
            <a:t>23.06</a:t>
          </a:r>
          <a:br>
            <a:rPr lang="de-DE" sz="2400" kern="1200">
              <a:latin typeface="Calibri"/>
            </a:rPr>
          </a:br>
          <a:r>
            <a:rPr lang="de-DE" sz="2400" kern="1200">
              <a:latin typeface="Calibri"/>
            </a:rPr>
            <a:t>(1 week)</a:t>
          </a:r>
          <a:endParaRPr lang="de-DE" sz="2400" kern="1200"/>
        </a:p>
      </dsp:txBody>
      <dsp:txXfrm>
        <a:off x="6530660" y="1781015"/>
        <a:ext cx="1350648" cy="900431"/>
      </dsp:txXfrm>
    </dsp:sp>
    <dsp:sp modelId="{E034E926-31E0-4B96-956C-2452D8AC512B}">
      <dsp:nvSpPr>
        <dsp:cNvPr id="0" name=""/>
        <dsp:cNvSpPr/>
      </dsp:nvSpPr>
      <dsp:spPr>
        <a:xfrm>
          <a:off x="8106416" y="1781015"/>
          <a:ext cx="2251079" cy="9004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latin typeface="Calibri"/>
            </a:rPr>
            <a:t>07.07</a:t>
          </a:r>
          <a:br>
            <a:rPr lang="de-DE" sz="2400" kern="1200">
              <a:latin typeface="Calibri"/>
            </a:rPr>
          </a:br>
          <a:r>
            <a:rPr lang="de-DE" sz="2400" kern="1200">
              <a:latin typeface="Calibri"/>
            </a:rPr>
            <a:t>(2 weeks)</a:t>
          </a:r>
          <a:endParaRPr lang="de-DE" sz="2400" kern="1200"/>
        </a:p>
      </dsp:txBody>
      <dsp:txXfrm>
        <a:off x="8556632" y="1781015"/>
        <a:ext cx="1350648" cy="9004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123EA-8F61-48B4-B226-06E324948B6D}">
      <dsp:nvSpPr>
        <dsp:cNvPr id="0" name=""/>
        <dsp:cNvSpPr/>
      </dsp:nvSpPr>
      <dsp:spPr>
        <a:xfrm>
          <a:off x="2529" y="1766748"/>
          <a:ext cx="2251079" cy="9004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Data </a:t>
          </a:r>
          <a:r>
            <a:rPr lang="de-DE" sz="1800" kern="1200" err="1"/>
            <a:t>cleanup</a:t>
          </a:r>
          <a:endParaRPr lang="de-DE" sz="1800" kern="1200"/>
        </a:p>
      </dsp:txBody>
      <dsp:txXfrm>
        <a:off x="452745" y="1766748"/>
        <a:ext cx="1350648" cy="900431"/>
      </dsp:txXfrm>
    </dsp:sp>
    <dsp:sp modelId="{322032FE-1A4E-40F9-AC8F-53545C3ADA8D}">
      <dsp:nvSpPr>
        <dsp:cNvPr id="0" name=""/>
        <dsp:cNvSpPr/>
      </dsp:nvSpPr>
      <dsp:spPr>
        <a:xfrm>
          <a:off x="2028500" y="1766748"/>
          <a:ext cx="2251079" cy="9004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latin typeface="Calibri"/>
            </a:rPr>
            <a:t>Maxima </a:t>
          </a:r>
          <a:r>
            <a:rPr lang="de-DE" sz="1800" kern="1200" err="1">
              <a:latin typeface="Calibri"/>
            </a:rPr>
            <a:t>detection</a:t>
          </a:r>
          <a:endParaRPr lang="de-DE" sz="1800" kern="1200"/>
        </a:p>
      </dsp:txBody>
      <dsp:txXfrm>
        <a:off x="2478716" y="1766748"/>
        <a:ext cx="1350648" cy="900431"/>
      </dsp:txXfrm>
    </dsp:sp>
    <dsp:sp modelId="{C76503BA-6201-4363-BB8A-674641C5022F}">
      <dsp:nvSpPr>
        <dsp:cNvPr id="0" name=""/>
        <dsp:cNvSpPr/>
      </dsp:nvSpPr>
      <dsp:spPr>
        <a:xfrm>
          <a:off x="4054472" y="1766748"/>
          <a:ext cx="2251079" cy="9004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latin typeface="Calibri"/>
            </a:rPr>
            <a:t>Shift </a:t>
          </a:r>
          <a:r>
            <a:rPr lang="de-DE" sz="1800" kern="1200" err="1">
              <a:latin typeface="Calibri"/>
            </a:rPr>
            <a:t>detection</a:t>
          </a:r>
          <a:endParaRPr lang="de-DE" sz="1800" kern="1200" err="1"/>
        </a:p>
      </dsp:txBody>
      <dsp:txXfrm>
        <a:off x="4504688" y="1766748"/>
        <a:ext cx="1350648" cy="900431"/>
      </dsp:txXfrm>
    </dsp:sp>
    <dsp:sp modelId="{BF14400F-8290-4CB6-865A-7B5B98DC6947}">
      <dsp:nvSpPr>
        <dsp:cNvPr id="0" name=""/>
        <dsp:cNvSpPr/>
      </dsp:nvSpPr>
      <dsp:spPr>
        <a:xfrm>
          <a:off x="6080444" y="1766748"/>
          <a:ext cx="2251079" cy="9004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err="1">
              <a:latin typeface="Calibri"/>
            </a:rPr>
            <a:t>RdP</a:t>
          </a:r>
          <a:r>
            <a:rPr lang="de-DE" sz="1800" kern="1200">
              <a:latin typeface="Calibri"/>
            </a:rPr>
            <a:t> identification</a:t>
          </a:r>
          <a:endParaRPr lang="de-DE" sz="1800" kern="1200"/>
        </a:p>
      </dsp:txBody>
      <dsp:txXfrm>
        <a:off x="6530660" y="1766748"/>
        <a:ext cx="1350648" cy="900431"/>
      </dsp:txXfrm>
    </dsp:sp>
    <dsp:sp modelId="{E034E926-31E0-4B96-956C-2452D8AC512B}">
      <dsp:nvSpPr>
        <dsp:cNvPr id="0" name=""/>
        <dsp:cNvSpPr/>
      </dsp:nvSpPr>
      <dsp:spPr>
        <a:xfrm>
          <a:off x="8106416" y="1766748"/>
          <a:ext cx="2251079" cy="9004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latin typeface="Calibri"/>
            </a:rPr>
            <a:t>Evaluation + Report</a:t>
          </a:r>
          <a:endParaRPr lang="de-DE" sz="1800" kern="1200"/>
        </a:p>
      </dsp:txBody>
      <dsp:txXfrm>
        <a:off x="8556632" y="1766748"/>
        <a:ext cx="1350648" cy="900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A8C5A89-D750-4C9C-AD82-BD87E1631370}" type="datetime1">
              <a:rPr lang="de-DE" smtClean="0"/>
              <a:t>08.05.2021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de-DE" smtClean="0"/>
              <a:pPr algn="r" rtl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29E0972-DB1D-4D71-93B8-56ECB99C47FF}" type="datetime1">
              <a:rPr lang="de-DE" smtClean="0"/>
              <a:pPr/>
              <a:t>08.05.2021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/>
              <a:t>Textmasterformat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58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Untere Linien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90488-1D2D-45FC-A42D-25F856479C81}" type="datetime1">
              <a:rPr lang="de-DE" smtClean="0"/>
              <a:pPr/>
              <a:t>08.05.2021</a:t>
            </a:fld>
            <a:endParaRPr lang="de-DE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E48D7D-22EE-42F4-A78D-BF51DA417E59}" type="datetime1">
              <a:rPr lang="de-DE" smtClean="0"/>
              <a:pPr/>
              <a:t>08.05.2021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457F39-CBF0-4D6E-8223-6AABCE028B0C}" type="datetime1">
              <a:rPr lang="de-DE" smtClean="0"/>
              <a:pPr/>
              <a:t>08.05.2021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80A33B-F0D3-4CCD-934C-3A418D338F48}" type="datetime1">
              <a:rPr lang="de-DE" smtClean="0"/>
              <a:pPr/>
              <a:t>08.05.2021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0029A-92A0-4B83-B83D-3D25E123C16B}" type="datetime1">
              <a:rPr lang="de-DE" smtClean="0"/>
              <a:pPr/>
              <a:t>08.05.2021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50DE14F-832E-4243-A64C-072E4112B828}" type="datetime1">
              <a:rPr lang="de-DE" smtClean="0"/>
              <a:pPr/>
              <a:t>08.05.2021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A0E625-2BCF-471C-BF07-3E47DAD03A33}" type="datetime1">
              <a:rPr lang="de-DE" smtClean="0"/>
              <a:pPr/>
              <a:t>08.05.2021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1F216F1-5E6C-4D1E-8B04-BA461CF83008}" type="datetime1">
              <a:rPr lang="de-DE" smtClean="0"/>
              <a:pPr/>
              <a:t>08.05.2021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8460F5-0682-4F91-B958-17F2E22238F4}" type="datetime1">
              <a:rPr lang="de-DE" smtClean="0"/>
              <a:pPr/>
              <a:t>08.05.2021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2E1AF8-0C97-41FF-9C69-BFEB0F5A6EF5}" type="datetime1">
              <a:rPr lang="de-DE" smtClean="0"/>
              <a:pPr/>
              <a:t>08.05.2021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AA85DC-AC20-450F-8EFE-0D856D5BDC88}" type="datetime1">
              <a:rPr lang="de-DE" smtClean="0"/>
              <a:pPr/>
              <a:t>08.05.2021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ke Linien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EBCA-1808-4B9E-8140-5B390D90011A}" type="datetime1">
              <a:rPr lang="de-DE" smtClean="0"/>
              <a:pPr/>
              <a:t>08.05.2021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b="1"/>
              <a:t>Proteome-wide Screen for RNA-dependent Proteins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/>
              <a:t>non-</a:t>
            </a:r>
            <a:r>
              <a:rPr lang="de-DE" err="1"/>
              <a:t>synchronized</a:t>
            </a:r>
            <a:r>
              <a:rPr lang="de-DE"/>
              <a:t> A549 </a:t>
            </a:r>
            <a:r>
              <a:rPr lang="de-DE" err="1"/>
              <a:t>cells</a:t>
            </a:r>
            <a:r>
              <a:rPr lang="en-US"/>
              <a:t> </a:t>
            </a:r>
          </a:p>
          <a:p>
            <a:r>
              <a:rPr lang="en-US" err="1"/>
              <a:t>DataScience</a:t>
            </a:r>
            <a:r>
              <a:rPr lang="en-US"/>
              <a:t> SS21 - Project 3 Group 4 </a:t>
            </a:r>
          </a:p>
          <a:p>
            <a:pPr rtl="0"/>
            <a:endParaRPr lang="en-US"/>
          </a:p>
          <a:p>
            <a:pPr rtl="0"/>
            <a:r>
              <a:rPr lang="en-US" sz="1400" err="1"/>
              <a:t>Izar</a:t>
            </a:r>
            <a:r>
              <a:rPr lang="en-US" sz="1400"/>
              <a:t> </a:t>
            </a:r>
            <a:r>
              <a:rPr lang="en-US" sz="1400" err="1"/>
              <a:t>Schärf</a:t>
            </a:r>
            <a:r>
              <a:rPr lang="en-US" sz="1400"/>
              <a:t>, Lukas link, Alexandra </a:t>
            </a:r>
            <a:r>
              <a:rPr lang="en-US" sz="1400" err="1"/>
              <a:t>Kummer</a:t>
            </a:r>
            <a:r>
              <a:rPr lang="en-US" sz="1400"/>
              <a:t>, Celina Schenkelberger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68CAF3-B85A-455F-8BEA-B492B223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Milestone 2: </a:t>
            </a:r>
            <a:r>
              <a:rPr lang="de-DE" err="1">
                <a:ea typeface="+mj-lt"/>
                <a:cs typeface="+mj-lt"/>
              </a:rPr>
              <a:t>Cleanup</a:t>
            </a:r>
            <a:endParaRPr lang="de-DE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5357C1-610A-4855-9484-81941962B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11308"/>
            <a:ext cx="10360501" cy="5147121"/>
          </a:xfrm>
        </p:spPr>
        <p:txBody>
          <a:bodyPr vert="horz" lIns="121899" tIns="60949" rIns="121899" bIns="60949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>
                <a:ea typeface="+mn-lt"/>
                <a:cs typeface="+mn-lt"/>
              </a:rPr>
              <a:t>Planned analysis steps: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Perform the 3 cleanup methods(mean, median, mean with outlier exclusion) so all repetitions are integrated. 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Show side by side </a:t>
            </a:r>
            <a:r>
              <a:rPr lang="en-US" err="1">
                <a:ea typeface="+mn-lt"/>
                <a:cs typeface="+mn-lt"/>
              </a:rPr>
              <a:t>comparision</a:t>
            </a:r>
            <a:r>
              <a:rPr lang="en-US">
                <a:ea typeface="+mn-lt"/>
                <a:cs typeface="+mn-lt"/>
              </a:rPr>
              <a:t> graphics of the cleanup methods for sample proteins.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Apply </a:t>
            </a:r>
            <a:r>
              <a:rPr lang="en-US"/>
              <a:t>Wilcoxon test to identify proteins with no difference between control group and </a:t>
            </a:r>
            <a:r>
              <a:rPr lang="en-US" err="1"/>
              <a:t>RNAse</a:t>
            </a:r>
            <a:r>
              <a:rPr lang="en-US"/>
              <a:t> group.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u="sng">
                <a:cs typeface="Calibri"/>
              </a:rPr>
              <a:t>Delivers:</a:t>
            </a: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 6 df (3680x25) for 3 different cleanup methods.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 - &gt; For each cleanup method one df for the control group and one df for the </a:t>
            </a:r>
            <a:r>
              <a:rPr lang="en-US" err="1">
                <a:cs typeface="Calibri"/>
              </a:rPr>
              <a:t>RNAse</a:t>
            </a:r>
            <a:r>
              <a:rPr lang="en-US">
                <a:cs typeface="Calibri"/>
              </a:rPr>
              <a:t> group without repetitions. </a:t>
            </a: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3 df (3680x1) containing the results of the Wilcoxon-test for each protein.</a:t>
            </a:r>
          </a:p>
          <a:p>
            <a:pPr marL="304165" indent="-304165"/>
            <a:endParaRPr lang="en-US">
              <a:ea typeface="+mn-lt"/>
              <a:cs typeface="+mn-lt"/>
            </a:endParaRPr>
          </a:p>
          <a:p>
            <a:pPr marL="304165" indent="-304165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1663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165085E-9466-471A-925A-95C897DD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/>
              <a:t>Milestone 3: Identification of </a:t>
            </a:r>
            <a:r>
              <a:rPr lang="en-US" b="0"/>
              <a:t>maxima</a:t>
            </a:r>
            <a:r>
              <a:rPr lang="en-US"/>
              <a:t> 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085B6FE-FDC1-42DD-8F69-0452396AB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11308"/>
            <a:ext cx="10360501" cy="5080539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en-US" sz="2600" u="sng">
                <a:ea typeface="+mn-lt"/>
                <a:cs typeface="+mn-lt"/>
              </a:rPr>
              <a:t>Planned analysis steps:</a:t>
            </a:r>
            <a:endParaRPr lang="de-DE" sz="26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sz="2600" b="1">
                <a:ea typeface="+mn-lt"/>
                <a:cs typeface="+mn-lt"/>
              </a:rPr>
              <a:t>Write a method that detects maxima.</a:t>
            </a:r>
            <a:endParaRPr lang="de-DE" sz="2600" b="1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sz="2600">
                <a:ea typeface="+mn-lt"/>
                <a:cs typeface="+mn-lt"/>
              </a:rPr>
              <a:t>Compare method results to graphics of sample proteins.</a:t>
            </a:r>
            <a:endParaRPr lang="de-DE" sz="26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sz="2600">
                <a:ea typeface="+mn-lt"/>
                <a:cs typeface="+mn-lt"/>
              </a:rPr>
              <a:t>Adjust method parameters until maxima are accurately detected.</a:t>
            </a:r>
            <a:endParaRPr lang="de-DE" sz="2600">
              <a:cs typeface="Calibri"/>
            </a:endParaRPr>
          </a:p>
          <a:p>
            <a:pPr marL="0" indent="0">
              <a:buNone/>
            </a:pPr>
            <a:r>
              <a:rPr lang="en-US" sz="2600" u="sng"/>
              <a:t>Delivers:</a:t>
            </a:r>
            <a:endParaRPr lang="en-US" sz="2600" u="sng"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600">
                <a:cs typeface="Calibri"/>
              </a:rPr>
              <a:t>Function which detects maxima.</a:t>
            </a:r>
          </a:p>
          <a:p>
            <a:pPr marL="514350" indent="-514350">
              <a:buAutoNum type="arabicPeriod"/>
            </a:pPr>
            <a:r>
              <a:rPr lang="en-US" sz="2600">
                <a:cs typeface="Calibri"/>
              </a:rPr>
              <a:t>6 df (3680x?) containing the number and location of the maxima for each protein. </a:t>
            </a:r>
            <a:br>
              <a:rPr lang="en-US" sz="2600">
                <a:cs typeface="Calibri"/>
              </a:rPr>
            </a:br>
            <a:r>
              <a:rPr lang="en-US" sz="2600">
                <a:cs typeface="Calibri"/>
              </a:rPr>
              <a:t>- &gt; For each of the three cleanup methods one df for the control group and one df for the </a:t>
            </a:r>
            <a:r>
              <a:rPr lang="en-US" sz="2600" err="1">
                <a:cs typeface="Calibri"/>
              </a:rPr>
              <a:t>RNAse</a:t>
            </a:r>
            <a:r>
              <a:rPr lang="en-US" sz="2600">
                <a:cs typeface="Calibri"/>
              </a:rPr>
              <a:t> group. 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304165" indent="-304165"/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934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201F-10AA-47AE-927B-AEFBEB4D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Milestone 4: </a:t>
            </a:r>
            <a:r>
              <a:rPr lang="de-DE">
                <a:ea typeface="+mj-lt"/>
                <a:cs typeface="+mj-lt"/>
              </a:rPr>
              <a:t>Shift </a:t>
            </a:r>
            <a:r>
              <a:rPr lang="de-DE" err="1">
                <a:ea typeface="+mj-lt"/>
                <a:cs typeface="+mj-lt"/>
              </a:rPr>
              <a:t>detection</a:t>
            </a:r>
            <a:r>
              <a:rPr lang="de-DE">
                <a:ea typeface="+mj-lt"/>
                <a:cs typeface="+mj-lt"/>
              </a:rPr>
              <a:t>/</a:t>
            </a:r>
            <a:r>
              <a:rPr lang="de-DE" err="1">
                <a:ea typeface="+mj-lt"/>
                <a:cs typeface="+mj-lt"/>
              </a:rPr>
              <a:t>clustering</a:t>
            </a:r>
          </a:p>
        </p:txBody>
      </p:sp>
      <p:pic>
        <p:nvPicPr>
          <p:cNvPr id="8" name="Inhaltsplatzhalter 5">
            <a:extLst>
              <a:ext uri="{FF2B5EF4-FFF2-40B4-BE49-F238E27FC236}">
                <a16:creationId xmlns:a16="http://schemas.microsoft.com/office/drawing/2014/main" id="{AB07FC61-6F73-484B-AA1E-9EDBCAF14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283" y="271187"/>
            <a:ext cx="2478559" cy="1230136"/>
          </a:xfrm>
          <a:prstGeom prst="rect">
            <a:avLst/>
          </a:prstGeom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B026AEBE-8636-4206-946D-B5DFE14BF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16391"/>
            <a:ext cx="10545583" cy="5064564"/>
          </a:xfrm>
        </p:spPr>
        <p:txBody>
          <a:bodyPr vert="horz" lIns="121899" tIns="60949" rIns="121899" bIns="60949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>
                <a:cs typeface="Calibri"/>
              </a:rPr>
              <a:t>Planned analysis steps: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Extract difference in maxima location between control group and </a:t>
            </a:r>
            <a:r>
              <a:rPr lang="en-US" err="1">
                <a:cs typeface="Calibri"/>
              </a:rPr>
              <a:t>RNAse</a:t>
            </a:r>
            <a:r>
              <a:rPr lang="en-US">
                <a:cs typeface="Calibri"/>
              </a:rPr>
              <a:t> group.</a:t>
            </a: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Figure out how to handle shifts for multiple maxima within the same protein.</a:t>
            </a: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Apply K-means clustering to separate proteins into groups based on their shift characteristics.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u="sng">
                <a:ea typeface="+mn-lt"/>
                <a:cs typeface="+mn-lt"/>
              </a:rPr>
              <a:t>Delivers: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3 df (3680x?) containing the shift characteristics of the maxima for each protein. 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3 df ( 3680x1) assigning each protein to a cluster.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Graphics showing the clustering of the different proteins.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3F374DC-A681-4240-9E90-CBEEE822EF83}"/>
              </a:ext>
            </a:extLst>
          </p:cNvPr>
          <p:cNvSpPr txBox="1"/>
          <p:nvPr/>
        </p:nvSpPr>
        <p:spPr>
          <a:xfrm>
            <a:off x="9299687" y="1518386"/>
            <a:ext cx="2874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/>
              <a:t>Source: Lecture Computer Science Dr. Carl Hermann</a:t>
            </a:r>
            <a:endParaRPr lang="de-DE" sz="1100"/>
          </a:p>
        </p:txBody>
      </p:sp>
    </p:spTree>
    <p:extLst>
      <p:ext uri="{BB962C8B-B14F-4D97-AF65-F5344CB8AC3E}">
        <p14:creationId xmlns:p14="http://schemas.microsoft.com/office/powerpoint/2010/main" val="3748760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201F-10AA-47AE-927B-AEFBEB4D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845391" cy="1223963"/>
          </a:xfrm>
        </p:spPr>
        <p:txBody>
          <a:bodyPr>
            <a:normAutofit/>
          </a:bodyPr>
          <a:lstStyle/>
          <a:p>
            <a:r>
              <a:rPr lang="de-DE"/>
              <a:t>Milestone 5: </a:t>
            </a:r>
            <a:r>
              <a:rPr lang="en-US">
                <a:ea typeface="+mj-lt"/>
                <a:cs typeface="+mj-lt"/>
              </a:rPr>
              <a:t>Definition/Application of selection criteria</a:t>
            </a:r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B026AEBE-8636-4206-946D-B5DFE14BF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16391"/>
            <a:ext cx="10545583" cy="5064564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en-US" sz="2600" u="sng">
                <a:cs typeface="Calibri"/>
              </a:rPr>
              <a:t>Planned analysis steps:</a:t>
            </a:r>
            <a:endParaRPr lang="en-US" sz="2600"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600">
                <a:cs typeface="Calibri"/>
              </a:rPr>
              <a:t>Define which shift characteristics define a </a:t>
            </a:r>
            <a:r>
              <a:rPr lang="en-US" sz="2600" err="1">
                <a:cs typeface="Calibri"/>
              </a:rPr>
              <a:t>RNAse</a:t>
            </a:r>
            <a:r>
              <a:rPr lang="en-US" sz="2600">
                <a:cs typeface="Calibri"/>
              </a:rPr>
              <a:t> dependent Protein(</a:t>
            </a:r>
            <a:r>
              <a:rPr lang="en-US" sz="2600" err="1">
                <a:cs typeface="Calibri"/>
              </a:rPr>
              <a:t>RdP</a:t>
            </a:r>
            <a:r>
              <a:rPr lang="en-US" sz="2600">
                <a:cs typeface="Calibri"/>
              </a:rPr>
              <a:t>) (=selection criteria).</a:t>
            </a:r>
          </a:p>
          <a:p>
            <a:pPr marL="514350" indent="-514350">
              <a:buAutoNum type="arabicPeriod"/>
            </a:pPr>
            <a:r>
              <a:rPr lang="en-US" sz="2600">
                <a:ea typeface="+mn-lt"/>
                <a:cs typeface="+mn-lt"/>
              </a:rPr>
              <a:t>Apply selection criteria to the 3 df.</a:t>
            </a:r>
          </a:p>
          <a:p>
            <a:pPr marL="514350" indent="-514350">
              <a:buAutoNum type="arabicPeriod"/>
            </a:pPr>
            <a:r>
              <a:rPr lang="en-US" sz="2600">
                <a:ea typeface="+mn-lt"/>
                <a:cs typeface="+mn-lt"/>
              </a:rPr>
              <a:t>Analyze results by comparing the 3 cleanup methods to each other and to publication data.</a:t>
            </a:r>
          </a:p>
          <a:p>
            <a:pPr marL="0" indent="0">
              <a:buNone/>
            </a:pPr>
            <a:r>
              <a:rPr lang="en-US" sz="2600" u="sng">
                <a:ea typeface="+mn-lt"/>
                <a:cs typeface="+mn-lt"/>
              </a:rPr>
              <a:t>Delivers:</a:t>
            </a:r>
          </a:p>
          <a:p>
            <a:pPr marL="514350" indent="-514350">
              <a:buAutoNum type="arabicPeriod"/>
            </a:pPr>
            <a:r>
              <a:rPr lang="en-US" sz="2600">
                <a:ea typeface="+mn-lt"/>
                <a:cs typeface="+mn-lt"/>
              </a:rPr>
              <a:t>3 logical df (3680x1) identifying each protein as </a:t>
            </a:r>
            <a:r>
              <a:rPr lang="en-US" sz="2600" err="1">
                <a:ea typeface="+mn-lt"/>
                <a:cs typeface="+mn-lt"/>
              </a:rPr>
              <a:t>RdP</a:t>
            </a:r>
            <a:r>
              <a:rPr lang="en-US" sz="2600">
                <a:ea typeface="+mn-lt"/>
                <a:cs typeface="+mn-lt"/>
              </a:rPr>
              <a:t> or not </a:t>
            </a:r>
            <a:r>
              <a:rPr lang="en-US" sz="2600" err="1">
                <a:ea typeface="+mn-lt"/>
                <a:cs typeface="+mn-lt"/>
              </a:rPr>
              <a:t>RdP</a:t>
            </a:r>
            <a:r>
              <a:rPr lang="en-US" sz="2600">
                <a:ea typeface="+mn-lt"/>
                <a:cs typeface="+mn-lt"/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600">
                <a:ea typeface="+mn-lt"/>
                <a:cs typeface="+mn-lt"/>
              </a:rPr>
              <a:t>3 df (4x1) containing the number of true/false positives and true/false negatives. 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4123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201F-10AA-47AE-927B-AEFBEB4D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541146" cy="1223963"/>
          </a:xfrm>
        </p:spPr>
        <p:txBody>
          <a:bodyPr/>
          <a:lstStyle/>
          <a:p>
            <a:r>
              <a:rPr lang="de-DE"/>
              <a:t>Milestone 6: </a:t>
            </a:r>
            <a:r>
              <a:rPr lang="en-US">
                <a:ea typeface="+mj-lt"/>
                <a:cs typeface="+mj-lt"/>
              </a:rPr>
              <a:t>Further analysis and evaluation 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B026AEBE-8636-4206-946D-B5DFE14BF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16391"/>
            <a:ext cx="10545583" cy="5064564"/>
          </a:xfrm>
        </p:spPr>
        <p:txBody>
          <a:bodyPr vert="horz" lIns="121899" tIns="60949" rIns="121899" bIns="60949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>
                <a:cs typeface="Calibri"/>
              </a:rPr>
              <a:t>Planned analysis steps: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Log initial results.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Redo Milestones 1-5 with different parameters. 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Identify which parameters are most important for accurate </a:t>
            </a:r>
            <a:r>
              <a:rPr lang="en-US" err="1">
                <a:ea typeface="+mn-lt"/>
                <a:cs typeface="+mn-lt"/>
              </a:rPr>
              <a:t>RdP</a:t>
            </a:r>
            <a:r>
              <a:rPr lang="en-US">
                <a:ea typeface="+mn-lt"/>
                <a:cs typeface="+mn-lt"/>
              </a:rPr>
              <a:t> identification. And which cleanup method is best suited.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Write project report + presentation</a:t>
            </a:r>
          </a:p>
          <a:p>
            <a:pPr marL="0" indent="0">
              <a:buNone/>
            </a:pPr>
            <a:r>
              <a:rPr lang="en-US" u="sng">
                <a:ea typeface="+mn-lt"/>
                <a:cs typeface="+mn-lt"/>
              </a:rPr>
              <a:t>Delivers: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More df (3680x1) identifying each protein as </a:t>
            </a:r>
            <a:r>
              <a:rPr lang="en-US" err="1">
                <a:ea typeface="+mn-lt"/>
                <a:cs typeface="+mn-lt"/>
              </a:rPr>
              <a:t>RdP</a:t>
            </a:r>
            <a:r>
              <a:rPr lang="en-US">
                <a:ea typeface="+mn-lt"/>
                <a:cs typeface="+mn-lt"/>
              </a:rPr>
              <a:t> or not </a:t>
            </a:r>
            <a:r>
              <a:rPr lang="en-US" err="1">
                <a:ea typeface="+mn-lt"/>
                <a:cs typeface="+mn-lt"/>
              </a:rPr>
              <a:t>RdP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More df (4x1) containing the number of true/false positives and true/false negatives. </a:t>
            </a: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Project report and presentation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5246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201F-10AA-47AE-927B-AEFBEB4D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Milestone 4: K-</a:t>
            </a:r>
            <a:r>
              <a:rPr lang="de-DE" err="1"/>
              <a:t>means</a:t>
            </a:r>
            <a:r>
              <a:rPr lang="de-DE"/>
              <a:t> </a:t>
            </a:r>
            <a:r>
              <a:rPr lang="de-DE" err="1"/>
              <a:t>clustering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47F99A-071A-4D5E-9E89-6887476CAE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Choose k random points as centers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Assign each datapoint to the nearest center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cluster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determine center of gravity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Assign each datapoint to the nearest new center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new cluster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Repeat steps 3. &amp; 4. until:</a:t>
            </a:r>
          </a:p>
          <a:p>
            <a:pPr marL="819096" lvl="1" indent="-514350">
              <a:buFont typeface="+mj-lt"/>
              <a:buAutoNum type="alphaLcParenR"/>
            </a:pPr>
            <a:r>
              <a:rPr lang="en-US"/>
              <a:t>Predefined maximum number of iterations is reached </a:t>
            </a:r>
          </a:p>
          <a:p>
            <a:pPr marL="819096" lvl="1" indent="-514350">
              <a:buFont typeface="+mj-lt"/>
              <a:buAutoNum type="alphaLcParenR"/>
            </a:pPr>
            <a:r>
              <a:rPr lang="en-US"/>
              <a:t>No datapoint changed its cluster</a:t>
            </a:r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45A39A1-264C-4BA5-823F-228185E121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83545" y="2846111"/>
            <a:ext cx="4484674" cy="2186855"/>
          </a:xfrm>
        </p:spPr>
      </p:pic>
      <p:pic>
        <p:nvPicPr>
          <p:cNvPr id="7" name="Inhaltsplatzhalter 2">
            <a:extLst>
              <a:ext uri="{FF2B5EF4-FFF2-40B4-BE49-F238E27FC236}">
                <a16:creationId xmlns:a16="http://schemas.microsoft.com/office/drawing/2014/main" id="{EE2EAE37-E72B-40F0-BA6B-7BC13CE59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74" y="2822230"/>
            <a:ext cx="4484674" cy="2234618"/>
          </a:xfrm>
          <a:prstGeom prst="rect">
            <a:avLst/>
          </a:prstGeom>
        </p:spPr>
      </p:pic>
      <p:pic>
        <p:nvPicPr>
          <p:cNvPr id="8" name="Inhaltsplatzhalter 5">
            <a:extLst>
              <a:ext uri="{FF2B5EF4-FFF2-40B4-BE49-F238E27FC236}">
                <a16:creationId xmlns:a16="http://schemas.microsoft.com/office/drawing/2014/main" id="{AB07FC61-6F73-484B-AA1E-9EDBCAF1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322" y="2791812"/>
            <a:ext cx="4484675" cy="229545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60DEE49-2922-484E-AF3F-D9190696B5D7}"/>
              </a:ext>
            </a:extLst>
          </p:cNvPr>
          <p:cNvSpPr txBox="1"/>
          <p:nvPr/>
        </p:nvSpPr>
        <p:spPr>
          <a:xfrm>
            <a:off x="6966322" y="5301208"/>
            <a:ext cx="4215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/>
              <a:t>Source: Lecture Computer Science Dr. Carl Hermann</a:t>
            </a:r>
            <a:endParaRPr lang="de-DE" sz="1100"/>
          </a:p>
        </p:txBody>
      </p:sp>
    </p:spTree>
    <p:extLst>
      <p:ext uri="{BB962C8B-B14F-4D97-AF65-F5344CB8AC3E}">
        <p14:creationId xmlns:p14="http://schemas.microsoft.com/office/powerpoint/2010/main" val="2279491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201F-10AA-47AE-927B-AEFBEB4D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Milestone 4: K-</a:t>
            </a:r>
            <a:r>
              <a:rPr lang="de-DE" err="1"/>
              <a:t>means</a:t>
            </a:r>
            <a:r>
              <a:rPr lang="de-DE"/>
              <a:t> </a:t>
            </a:r>
            <a:r>
              <a:rPr lang="de-DE" err="1"/>
              <a:t>clustering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47F99A-071A-4D5E-9E89-6887476CAE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Choose k random points as centers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Assign each datapoint to the nearest center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cluster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determine center of gravity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Assign each datapoint to the nearest new center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new cluster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Repeat steps 3. &amp; 4. until:</a:t>
            </a:r>
          </a:p>
          <a:p>
            <a:pPr marL="819096" lvl="1" indent="-514350">
              <a:buFont typeface="+mj-lt"/>
              <a:buAutoNum type="alphaLcParenR"/>
            </a:pPr>
            <a:r>
              <a:rPr lang="en-US"/>
              <a:t>Predefined maximum number of iterations is reached </a:t>
            </a:r>
          </a:p>
          <a:p>
            <a:pPr marL="819096" lvl="1" indent="-514350">
              <a:buFont typeface="+mj-lt"/>
              <a:buAutoNum type="alphaLcParenR"/>
            </a:pPr>
            <a:r>
              <a:rPr lang="en-US"/>
              <a:t>No datapoint changed its cluster</a:t>
            </a:r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45A39A1-264C-4BA5-823F-228185E121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83545" y="2846111"/>
            <a:ext cx="4484674" cy="2186855"/>
          </a:xfrm>
        </p:spPr>
      </p:pic>
      <p:pic>
        <p:nvPicPr>
          <p:cNvPr id="7" name="Inhaltsplatzhalter 2">
            <a:extLst>
              <a:ext uri="{FF2B5EF4-FFF2-40B4-BE49-F238E27FC236}">
                <a16:creationId xmlns:a16="http://schemas.microsoft.com/office/drawing/2014/main" id="{EE2EAE37-E72B-40F0-BA6B-7BC13CE59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74" y="2822230"/>
            <a:ext cx="4484674" cy="2234618"/>
          </a:xfrm>
          <a:prstGeom prst="rect">
            <a:avLst/>
          </a:prstGeom>
        </p:spPr>
      </p:pic>
      <p:pic>
        <p:nvPicPr>
          <p:cNvPr id="8" name="Inhaltsplatzhalter 5">
            <a:extLst>
              <a:ext uri="{FF2B5EF4-FFF2-40B4-BE49-F238E27FC236}">
                <a16:creationId xmlns:a16="http://schemas.microsoft.com/office/drawing/2014/main" id="{AB07FC61-6F73-484B-AA1E-9EDBCAF1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322" y="2791812"/>
            <a:ext cx="4484675" cy="229545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60DEE49-2922-484E-AF3F-D9190696B5D7}"/>
              </a:ext>
            </a:extLst>
          </p:cNvPr>
          <p:cNvSpPr txBox="1"/>
          <p:nvPr/>
        </p:nvSpPr>
        <p:spPr>
          <a:xfrm>
            <a:off x="6966322" y="5301208"/>
            <a:ext cx="4215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/>
              <a:t>Source: Lecture Computer Science Dr. Carl Hermann</a:t>
            </a:r>
            <a:endParaRPr lang="de-DE" sz="1100"/>
          </a:p>
        </p:txBody>
      </p:sp>
    </p:spTree>
    <p:extLst>
      <p:ext uri="{BB962C8B-B14F-4D97-AF65-F5344CB8AC3E}">
        <p14:creationId xmlns:p14="http://schemas.microsoft.com/office/powerpoint/2010/main" val="341663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165085E-9466-471A-925A-95C897DD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>
            <a:normAutofit/>
          </a:bodyPr>
          <a:lstStyle/>
          <a:p>
            <a:r>
              <a:rPr lang="en-US"/>
              <a:t>Timeline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AB51209-18A6-41F0-8943-4415BAF93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72182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Inhaltsplatzhalter 4">
            <a:extLst>
              <a:ext uri="{FF2B5EF4-FFF2-40B4-BE49-F238E27FC236}">
                <a16:creationId xmlns:a16="http://schemas.microsoft.com/office/drawing/2014/main" id="{E510874F-AE1D-423B-B0AA-BFC63A06AF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382754"/>
              </p:ext>
            </p:extLst>
          </p:nvPr>
        </p:nvGraphicFramePr>
        <p:xfrm>
          <a:off x="1190954" y="370361"/>
          <a:ext cx="10360025" cy="4433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38" name="Textfeld 1137">
            <a:extLst>
              <a:ext uri="{FF2B5EF4-FFF2-40B4-BE49-F238E27FC236}">
                <a16:creationId xmlns:a16="http://schemas.microsoft.com/office/drawing/2014/main" id="{37A0C316-D444-4008-B7FE-E88F6301421F}"/>
              </a:ext>
            </a:extLst>
          </p:cNvPr>
          <p:cNvSpPr txBox="1"/>
          <p:nvPr/>
        </p:nvSpPr>
        <p:spPr>
          <a:xfrm>
            <a:off x="1346249" y="5438497"/>
            <a:ext cx="1100535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 err="1"/>
              <a:t>Since</a:t>
            </a:r>
            <a:r>
              <a:rPr lang="de-DE" sz="2000"/>
              <a:t> </a:t>
            </a:r>
            <a:r>
              <a:rPr lang="de-DE" sz="2000" err="1"/>
              <a:t>we</a:t>
            </a:r>
            <a:r>
              <a:rPr lang="de-DE" sz="2000"/>
              <a:t> do not </a:t>
            </a:r>
            <a:r>
              <a:rPr lang="de-DE" sz="2000" err="1"/>
              <a:t>know</a:t>
            </a:r>
            <a:r>
              <a:rPr lang="de-DE" sz="2000"/>
              <a:t> </a:t>
            </a:r>
            <a:r>
              <a:rPr lang="de-DE" sz="2000" err="1"/>
              <a:t>how</a:t>
            </a:r>
            <a:r>
              <a:rPr lang="de-DE" sz="2000"/>
              <a:t> </a:t>
            </a:r>
            <a:r>
              <a:rPr lang="de-DE" sz="2000" err="1"/>
              <a:t>much</a:t>
            </a:r>
            <a:r>
              <a:rPr lang="de-DE" sz="2000"/>
              <a:t> time </a:t>
            </a:r>
            <a:r>
              <a:rPr lang="de-DE" sz="2000" err="1"/>
              <a:t>we</a:t>
            </a:r>
            <a:r>
              <a:rPr lang="de-DE" sz="2000"/>
              <a:t> </a:t>
            </a:r>
            <a:r>
              <a:rPr lang="de-DE" sz="2000" err="1"/>
              <a:t>have</a:t>
            </a:r>
            <a:r>
              <a:rPr lang="de-DE" sz="2000"/>
              <a:t> </a:t>
            </a:r>
            <a:r>
              <a:rPr lang="de-DE" sz="2000" err="1"/>
              <a:t>exactly</a:t>
            </a:r>
            <a:r>
              <a:rPr lang="de-DE" sz="2000"/>
              <a:t>:</a:t>
            </a:r>
            <a:br>
              <a:rPr lang="de-DE" sz="2000"/>
            </a:br>
            <a:r>
              <a:rPr lang="de-DE" sz="2000" err="1">
                <a:cs typeface="Calibri"/>
              </a:rPr>
              <a:t>If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we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need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to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be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done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by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the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start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of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July</a:t>
            </a:r>
            <a:r>
              <a:rPr lang="de-DE" sz="2000">
                <a:cs typeface="Calibri"/>
              </a:rPr>
              <a:t> –1 </a:t>
            </a:r>
            <a:r>
              <a:rPr lang="de-DE" sz="2000" err="1">
                <a:cs typeface="Calibri"/>
              </a:rPr>
              <a:t>week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for</a:t>
            </a:r>
            <a:r>
              <a:rPr lang="de-DE" sz="2000">
                <a:cs typeface="Calibri"/>
              </a:rPr>
              <a:t> Evaluation + Report</a:t>
            </a:r>
            <a:br>
              <a:rPr lang="de-DE" sz="2000">
                <a:cs typeface="Calibri"/>
              </a:rPr>
            </a:br>
            <a:r>
              <a:rPr lang="de-DE" sz="2000" err="1">
                <a:cs typeface="Calibri"/>
              </a:rPr>
              <a:t>If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we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have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more</a:t>
            </a:r>
            <a:r>
              <a:rPr lang="de-DE" sz="2000">
                <a:cs typeface="Calibri"/>
              </a:rPr>
              <a:t> time: +X </a:t>
            </a:r>
            <a:r>
              <a:rPr lang="de-DE" sz="2000" err="1">
                <a:cs typeface="Calibri"/>
              </a:rPr>
              <a:t>weeks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for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maxima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detection</a:t>
            </a:r>
            <a:r>
              <a:rPr lang="de-DE" sz="2000">
                <a:cs typeface="Calibri"/>
              </a:rPr>
              <a:t> and shift </a:t>
            </a:r>
            <a:r>
              <a:rPr lang="de-DE" sz="2000" err="1">
                <a:cs typeface="Calibri"/>
              </a:rPr>
              <a:t>detection</a:t>
            </a:r>
            <a:r>
              <a:rPr lang="de-DE" sz="2000">
                <a:cs typeface="Calibri"/>
              </a:rPr>
              <a:t>.</a:t>
            </a: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108870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z="3600">
                <a:effectLst/>
                <a:latin typeface="Arial" panose="020B0604020202020204" pitchFamily="34" charset="0"/>
              </a:rPr>
              <a:t>R-</a:t>
            </a:r>
            <a:r>
              <a:rPr lang="de-DE" sz="3600" err="1">
                <a:effectLst/>
                <a:latin typeface="Arial" panose="020B0604020202020204" pitchFamily="34" charset="0"/>
              </a:rPr>
              <a:t>DeeP</a:t>
            </a:r>
            <a:r>
              <a:rPr lang="de-DE" sz="3600">
                <a:effectLst/>
                <a:latin typeface="Arial" panose="020B0604020202020204" pitchFamily="34" charset="0"/>
              </a:rPr>
              <a:t>: </a:t>
            </a:r>
            <a:r>
              <a:rPr lang="en-US" sz="3600">
                <a:effectLst/>
                <a:latin typeface="Arial" panose="020B0604020202020204" pitchFamily="34" charset="0"/>
              </a:rPr>
              <a:t>Proteome-wide Screen for RNA-dependent Proteins</a:t>
            </a:r>
            <a:endParaRPr lang="de-DE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F5315BB-A744-4907-834E-1C1B139F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5883641" cy="4706888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RNA-binding proteins (RBPs) play key regulatory roles in various central cellular processes: RNA biogenesis, regulation of gene expression, alternative splicing, …</a:t>
            </a:r>
            <a:endParaRPr lang="de-DE"/>
          </a:p>
          <a:p>
            <a:pPr marL="304165" indent="-304165"/>
            <a:r>
              <a:rPr lang="en-US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malfunction of RBPs is origin of many diseases ranging from neurodegenerative disorders to cancer</a:t>
            </a:r>
            <a:r>
              <a:rPr lang="en-US" sz="1800">
                <a:latin typeface="Calibri"/>
                <a:ea typeface="Calibri" panose="020F0502020204030204" pitchFamily="34" charset="0"/>
                <a:cs typeface="Times New Roman"/>
              </a:rPr>
              <a:t> </a:t>
            </a:r>
            <a:endParaRPr lang="en-US" sz="180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165" indent="-304165"/>
            <a:r>
              <a:rPr lang="en-US" sz="1800" b="1">
                <a:effectLst/>
                <a:latin typeface="Calibri"/>
                <a:ea typeface="Calibri" panose="020F0502020204030204" pitchFamily="34" charset="0"/>
                <a:cs typeface="Times New Roman"/>
              </a:rPr>
              <a:t>R-</a:t>
            </a:r>
            <a:r>
              <a:rPr lang="en-US" sz="1800" b="1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DeeP</a:t>
            </a:r>
            <a:r>
              <a:rPr lang="en-US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 : proteome-wide, unbiased, and enrichment-free screen, based on density gradient ultracentrifugation</a:t>
            </a:r>
          </a:p>
          <a:p>
            <a:pPr marL="304165" indent="-304165"/>
            <a:r>
              <a:rPr lang="en-US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defining a protein as RNA dependent when its </a:t>
            </a:r>
            <a:r>
              <a:rPr lang="en-US" sz="1800">
                <a:latin typeface="Calibri"/>
                <a:ea typeface="Calibri" panose="020F0502020204030204" pitchFamily="34" charset="0"/>
                <a:cs typeface="Times New Roman"/>
              </a:rPr>
              <a:t>interactome</a:t>
            </a:r>
            <a:r>
              <a:rPr lang="en-US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 depends on RNA</a:t>
            </a:r>
          </a:p>
          <a:p>
            <a:pPr marL="304165" indent="-304165"/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RBPs are expected to migrate to different positions in a sucrose density gradient in the presence or absence of RNA</a:t>
            </a:r>
          </a:p>
          <a:p>
            <a:pPr marL="304165" indent="-304165"/>
            <a:r>
              <a:rPr lang="de-DE" sz="1800"/>
              <a:t>non-</a:t>
            </a:r>
            <a:r>
              <a:rPr lang="de-DE" sz="1800" err="1"/>
              <a:t>synchronized</a:t>
            </a:r>
            <a:r>
              <a:rPr lang="de-DE" sz="1800"/>
              <a:t> A549 </a:t>
            </a:r>
            <a:r>
              <a:rPr lang="de-DE" sz="1800" err="1"/>
              <a:t>cells</a:t>
            </a:r>
            <a:r>
              <a:rPr lang="en-US" sz="1800"/>
              <a:t>: </a:t>
            </a:r>
            <a:r>
              <a:rPr lang="en-US" sz="1800">
                <a:ea typeface="+mn-lt"/>
                <a:cs typeface="+mn-lt"/>
              </a:rPr>
              <a:t>Human Caucasian lung carcinoma cells </a:t>
            </a:r>
            <a:endParaRPr lang="en-US" sz="1800">
              <a:cs typeface="Calibri"/>
            </a:endParaRPr>
          </a:p>
          <a:p>
            <a:pPr marL="304165" indent="-304165"/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165" indent="-304165"/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165" indent="-304165"/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165" indent="-304165"/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165" indent="-304165"/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165" indent="-304165"/>
            <a:endParaRPr lang="de-DE">
              <a:cs typeface="Calibri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5D0BF41-5B0B-412D-B9C6-4B7DDAD38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370" y="1796460"/>
            <a:ext cx="3452159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Project </a:t>
            </a:r>
            <a:r>
              <a:rPr lang="de-DE" err="1"/>
              <a:t>goals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/>
              <a:t>End goal is to perform analysis of the mass spectrometry data to </a:t>
            </a:r>
            <a:r>
              <a:rPr lang="en-US" b="1"/>
              <a:t>automatically identify</a:t>
            </a:r>
            <a:r>
              <a:rPr lang="en-US"/>
              <a:t> RNA-dependent proteins </a:t>
            </a:r>
            <a:endParaRPr lang="de-DE"/>
          </a:p>
          <a:p>
            <a:pPr marL="304165" indent="-304165" rtl="0"/>
            <a:endParaRPr lang="en-US">
              <a:cs typeface="Calibri"/>
            </a:endParaRPr>
          </a:p>
          <a:p>
            <a:pPr marL="304165" indent="-304165" rtl="0"/>
            <a:endParaRPr lang="en-US">
              <a:cs typeface="Calibri"/>
            </a:endParaRPr>
          </a:p>
          <a:p>
            <a:pPr marL="304165" indent="-304165"/>
            <a:endParaRPr lang="en-US"/>
          </a:p>
          <a:p>
            <a:pPr marL="304165" indent="-304165"/>
            <a:r>
              <a:rPr lang="en-US" sz="2000"/>
              <a:t>Literature: </a:t>
            </a:r>
            <a:r>
              <a:rPr lang="en-US" sz="2000">
                <a:ea typeface="+mn-lt"/>
                <a:cs typeface="+mn-lt"/>
              </a:rPr>
              <a:t>Caudron-Herger et al., (2019), Molecular Cell 75, 184–199, 2019 Elsevier Inc. </a:t>
            </a:r>
          </a:p>
          <a:p>
            <a:pPr marL="304165" indent="-304165"/>
            <a:endParaRPr lang="en-US" sz="2000">
              <a:cs typeface="Calibri"/>
            </a:endParaRPr>
          </a:p>
        </p:txBody>
      </p:sp>
      <p:graphicFrame>
        <p:nvGraphicFramePr>
          <p:cNvPr id="5" name="Inhaltsplatzhalter 4" descr="Gestaffelter Prozess mit 3 Aufgaben, die untereinander angeordnet sind. Zwei abwärts gerichtete Pfeile zeigen den Fortschritt von der ersten zur zweiten und von der zweiten zur dritten Aufgabe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75489388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Dataset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1"/>
            <a:ext cx="7902582" cy="2082160"/>
          </a:xfrm>
        </p:spPr>
        <p:txBody>
          <a:bodyPr rtlCol="0">
            <a:normAutofit fontScale="92500"/>
          </a:bodyPr>
          <a:lstStyle/>
          <a:p>
            <a:r>
              <a:rPr lang="de-DE" sz="2400" err="1"/>
              <a:t>raw</a:t>
            </a:r>
            <a:r>
              <a:rPr lang="de-DE" sz="2400"/>
              <a:t> </a:t>
            </a:r>
            <a:r>
              <a:rPr lang="de-DE" sz="2400" err="1"/>
              <a:t>massspectrometry</a:t>
            </a:r>
            <a:r>
              <a:rPr lang="de-DE" sz="2400"/>
              <a:t> </a:t>
            </a:r>
            <a:r>
              <a:rPr lang="de-DE" sz="2400" err="1"/>
              <a:t>data</a:t>
            </a:r>
            <a:r>
              <a:rPr lang="de-DE" sz="2400"/>
              <a:t> </a:t>
            </a:r>
            <a:r>
              <a:rPr lang="de-DE" sz="2400" err="1"/>
              <a:t>from</a:t>
            </a:r>
            <a:r>
              <a:rPr lang="de-DE" sz="2400"/>
              <a:t> non-</a:t>
            </a:r>
            <a:r>
              <a:rPr lang="de-DE" sz="2400" err="1"/>
              <a:t>synchronized</a:t>
            </a:r>
            <a:r>
              <a:rPr lang="de-DE" sz="2400"/>
              <a:t> A549 </a:t>
            </a:r>
            <a:r>
              <a:rPr lang="de-DE" sz="2400" err="1"/>
              <a:t>cells</a:t>
            </a:r>
            <a:endParaRPr lang="de-DE" sz="2400"/>
          </a:p>
          <a:p>
            <a:pPr rtl="0"/>
            <a:r>
              <a:rPr lang="de-DE" sz="2400"/>
              <a:t>25 </a:t>
            </a:r>
            <a:r>
              <a:rPr lang="de-DE" sz="2400" err="1"/>
              <a:t>fractions</a:t>
            </a:r>
            <a:endParaRPr lang="de-DE" sz="2400"/>
          </a:p>
          <a:p>
            <a:pPr rtl="0"/>
            <a:r>
              <a:rPr lang="de-DE" sz="2400"/>
              <a:t>3 </a:t>
            </a:r>
            <a:r>
              <a:rPr lang="de-DE" sz="2400" err="1"/>
              <a:t>repetitions</a:t>
            </a:r>
            <a:endParaRPr lang="de-DE" sz="2400"/>
          </a:p>
          <a:p>
            <a:pPr rtl="0"/>
            <a:r>
              <a:rPr lang="de-DE" sz="2400"/>
              <a:t>3680 human </a:t>
            </a:r>
            <a:r>
              <a:rPr lang="de-DE" sz="2400" err="1"/>
              <a:t>proteins</a:t>
            </a:r>
            <a:endParaRPr lang="de-DE" sz="2400"/>
          </a:p>
          <a:p>
            <a:pPr rtl="0"/>
            <a:endParaRPr lang="de-DE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0008495"/>
              </p:ext>
            </p:extLst>
          </p:nvPr>
        </p:nvGraphicFramePr>
        <p:xfrm>
          <a:off x="547194" y="3868207"/>
          <a:ext cx="11094435" cy="2565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2941756499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2718451984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2087498001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351167835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2307432798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4153072716"/>
                    </a:ext>
                  </a:extLst>
                </a:gridCol>
              </a:tblGrid>
              <a:tr h="120721">
                <a:tc>
                  <a:txBody>
                    <a:bodyPr/>
                    <a:lstStyle/>
                    <a:p>
                      <a:pPr rtl="0"/>
                      <a:r>
                        <a:rPr lang="de-DE" sz="1800"/>
                        <a:t>Human </a:t>
                      </a:r>
                      <a:r>
                        <a:rPr lang="de-DE" sz="1800" err="1"/>
                        <a:t>protein</a:t>
                      </a:r>
                      <a:endParaRPr lang="de-DE" sz="180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err="1"/>
                        <a:t>Fraction</a:t>
                      </a:r>
                      <a:r>
                        <a:rPr lang="de-DE" sz="1800"/>
                        <a:t> 1</a:t>
                      </a:r>
                    </a:p>
                    <a:p>
                      <a:pPr algn="ctr" rtl="0"/>
                      <a:r>
                        <a:rPr lang="de-DE" sz="1800"/>
                        <a:t>Rep. 1 </a:t>
                      </a:r>
                    </a:p>
                    <a:p>
                      <a:pPr algn="ctr" rtl="0"/>
                      <a:r>
                        <a:rPr lang="de-DE" sz="1800" err="1"/>
                        <a:t>Ctlr</a:t>
                      </a:r>
                      <a:endParaRPr lang="de-DE" sz="180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err="1"/>
                        <a:t>Fraction</a:t>
                      </a:r>
                      <a:r>
                        <a:rPr lang="de-DE" sz="1800"/>
                        <a:t> 1</a:t>
                      </a:r>
                    </a:p>
                    <a:p>
                      <a:pPr algn="ctr" rtl="0"/>
                      <a:r>
                        <a:rPr lang="de-DE" sz="1800"/>
                        <a:t>Rep. 1</a:t>
                      </a:r>
                    </a:p>
                    <a:p>
                      <a:pPr algn="ctr" rtl="0"/>
                      <a:r>
                        <a:rPr lang="de-DE" sz="1800" err="1"/>
                        <a:t>RNase</a:t>
                      </a:r>
                      <a:endParaRPr lang="de-DE" sz="180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err="1"/>
                        <a:t>Fraction</a:t>
                      </a:r>
                      <a:r>
                        <a:rPr lang="de-DE" sz="1800"/>
                        <a:t> 1</a:t>
                      </a:r>
                    </a:p>
                    <a:p>
                      <a:pPr algn="ctr" rtl="0"/>
                      <a:r>
                        <a:rPr lang="de-DE" sz="1800"/>
                        <a:t>Rep. 2</a:t>
                      </a:r>
                    </a:p>
                    <a:p>
                      <a:pPr algn="ctr" rtl="0"/>
                      <a:r>
                        <a:rPr lang="de-DE" sz="1800" err="1"/>
                        <a:t>Ctlr</a:t>
                      </a:r>
                      <a:endParaRPr lang="de-DE" sz="180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err="1"/>
                        <a:t>Fraction</a:t>
                      </a:r>
                      <a:r>
                        <a:rPr lang="de-DE" sz="1800"/>
                        <a:t> 1</a:t>
                      </a:r>
                    </a:p>
                    <a:p>
                      <a:pPr algn="ctr" rtl="0"/>
                      <a:r>
                        <a:rPr lang="de-DE" sz="1800"/>
                        <a:t>Rep. 2</a:t>
                      </a:r>
                    </a:p>
                    <a:p>
                      <a:pPr algn="ctr" rtl="0"/>
                      <a:r>
                        <a:rPr lang="de-DE" sz="1800" err="1"/>
                        <a:t>RNase</a:t>
                      </a:r>
                      <a:endParaRPr lang="de-DE" sz="180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err="1"/>
                        <a:t>Fraction</a:t>
                      </a:r>
                      <a:r>
                        <a:rPr lang="de-DE" sz="1800"/>
                        <a:t> 1</a:t>
                      </a:r>
                    </a:p>
                    <a:p>
                      <a:pPr algn="ctr" rtl="0"/>
                      <a:r>
                        <a:rPr lang="de-DE" sz="1800"/>
                        <a:t>Rep. 3</a:t>
                      </a:r>
                    </a:p>
                    <a:p>
                      <a:pPr algn="ctr" rtl="0"/>
                      <a:r>
                        <a:rPr lang="de-DE" sz="1800" err="1"/>
                        <a:t>Ctlr</a:t>
                      </a:r>
                      <a:endParaRPr lang="de-DE" sz="180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err="1"/>
                        <a:t>Fraction</a:t>
                      </a:r>
                      <a:r>
                        <a:rPr lang="de-DE" sz="1800"/>
                        <a:t> 1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/>
                        <a:t>Rep. 3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err="1"/>
                        <a:t>RNase</a:t>
                      </a:r>
                      <a:endParaRPr lang="de-DE" sz="180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err="1"/>
                        <a:t>Fraction</a:t>
                      </a:r>
                      <a:r>
                        <a:rPr lang="de-DE" sz="1800"/>
                        <a:t> 2</a:t>
                      </a:r>
                    </a:p>
                    <a:p>
                      <a:pPr algn="ctr" rtl="0"/>
                      <a:r>
                        <a:rPr lang="de-DE" sz="1800"/>
                        <a:t>Rep. 1 </a:t>
                      </a:r>
                    </a:p>
                    <a:p>
                      <a:pPr algn="ctr" rtl="0"/>
                      <a:r>
                        <a:rPr lang="de-DE" sz="1800" err="1"/>
                        <a:t>Ctlr</a:t>
                      </a:r>
                      <a:endParaRPr lang="de-DE" sz="180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/>
                        <a:t>… </a:t>
                      </a:r>
                      <a:r>
                        <a:rPr lang="de-DE" sz="1800" err="1"/>
                        <a:t>Fraction</a:t>
                      </a:r>
                      <a:r>
                        <a:rPr lang="de-DE" sz="1800"/>
                        <a:t> 25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4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SPB6_HUMAN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7370.80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4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CRYAB_HUMAN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4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/>
                        <a:t>VIGLN_HUMAN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488F8-0FBA-4038-8A79-28AD68CB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Dataset</a:t>
            </a:r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0C8ADFB0-9BD8-4D70-81E4-588D22EF9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56" y="1567150"/>
            <a:ext cx="10360501" cy="4462272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de-DE">
                <a:cs typeface="Calibri"/>
              </a:rPr>
              <a:t>Total protein amount of every repetition </a:t>
            </a:r>
          </a:p>
        </p:txBody>
      </p:sp>
      <p:pic>
        <p:nvPicPr>
          <p:cNvPr id="13" name="Grafik 13">
            <a:extLst>
              <a:ext uri="{FF2B5EF4-FFF2-40B4-BE49-F238E27FC236}">
                <a16:creationId xmlns:a16="http://schemas.microsoft.com/office/drawing/2014/main" id="{3A04214B-A2F6-4F00-B81A-7AC7C394D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42" y="2172132"/>
            <a:ext cx="6063895" cy="4066658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AD5EB60C-124E-4220-8980-AB866C0A2853}"/>
              </a:ext>
            </a:extLst>
          </p:cNvPr>
          <p:cNvSpPr txBox="1"/>
          <p:nvPr/>
        </p:nvSpPr>
        <p:spPr>
          <a:xfrm>
            <a:off x="7200070" y="2581025"/>
            <a:ext cx="4726798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err="1">
                <a:cs typeface="Calibri"/>
              </a:rPr>
              <a:t>Should</a:t>
            </a:r>
            <a:r>
              <a:rPr lang="de-DE" sz="2800">
                <a:cs typeface="Calibri"/>
              </a:rPr>
              <a:t> </a:t>
            </a:r>
            <a:r>
              <a:rPr lang="de-DE" sz="2800" err="1">
                <a:cs typeface="Calibri"/>
              </a:rPr>
              <a:t>be</a:t>
            </a:r>
            <a:r>
              <a:rPr lang="de-DE" sz="2800">
                <a:cs typeface="Calibri"/>
              </a:rPr>
              <a:t> </a:t>
            </a:r>
            <a:r>
              <a:rPr lang="de-DE" sz="2800" err="1">
                <a:cs typeface="Calibri"/>
              </a:rPr>
              <a:t>about</a:t>
            </a:r>
            <a:r>
              <a:rPr lang="de-DE" sz="2800">
                <a:cs typeface="Calibri"/>
              </a:rPr>
              <a:t> </a:t>
            </a:r>
            <a:r>
              <a:rPr lang="de-DE" sz="2800" err="1">
                <a:cs typeface="Calibri"/>
              </a:rPr>
              <a:t>equal</a:t>
            </a:r>
            <a:r>
              <a:rPr lang="de-DE" sz="2800">
                <a:cs typeface="Calibri"/>
              </a:rPr>
              <a:t> </a:t>
            </a:r>
            <a:r>
              <a:rPr lang="de-DE" sz="2800" err="1">
                <a:cs typeface="Calibri"/>
              </a:rPr>
              <a:t>for</a:t>
            </a:r>
            <a:r>
              <a:rPr lang="de-DE" sz="2800">
                <a:cs typeface="Calibri"/>
              </a:rPr>
              <a:t> </a:t>
            </a:r>
            <a:r>
              <a:rPr lang="de-DE" sz="2800" err="1">
                <a:cs typeface="Calibri"/>
              </a:rPr>
              <a:t>the</a:t>
            </a:r>
            <a:r>
              <a:rPr lang="de-DE" sz="2800">
                <a:cs typeface="Calibri"/>
              </a:rPr>
              <a:t> </a:t>
            </a:r>
            <a:r>
              <a:rPr lang="de-DE" sz="2800" err="1">
                <a:cs typeface="Calibri"/>
              </a:rPr>
              <a:t>three</a:t>
            </a:r>
            <a:r>
              <a:rPr lang="de-DE" sz="2800">
                <a:cs typeface="Calibri"/>
              </a:rPr>
              <a:t> </a:t>
            </a:r>
            <a:r>
              <a:rPr lang="de-DE" sz="2800" err="1">
                <a:cs typeface="Calibri"/>
              </a:rPr>
              <a:t>repetitions</a:t>
            </a:r>
            <a:r>
              <a:rPr lang="de-DE" sz="2800">
                <a:cs typeface="Calibri"/>
              </a:rPr>
              <a:t>.</a:t>
            </a:r>
          </a:p>
          <a:p>
            <a:endParaRPr lang="de-DE" sz="2800">
              <a:cs typeface="Calibri"/>
            </a:endParaRPr>
          </a:p>
          <a:p>
            <a:r>
              <a:rPr lang="de-DE" sz="2800">
                <a:cs typeface="Calibri"/>
              </a:rPr>
              <a:t>    -&gt; </a:t>
            </a:r>
            <a:r>
              <a:rPr lang="de-DE" sz="2800" err="1">
                <a:cs typeface="Calibri"/>
              </a:rPr>
              <a:t>Normalization</a:t>
            </a:r>
            <a:r>
              <a:rPr lang="de-DE" sz="2800">
                <a:cs typeface="Calibri"/>
              </a:rPr>
              <a:t> </a:t>
            </a:r>
            <a:r>
              <a:rPr lang="de-DE" sz="2800" err="1">
                <a:cs typeface="Calibri"/>
              </a:rPr>
              <a:t>necessary</a:t>
            </a:r>
          </a:p>
        </p:txBody>
      </p:sp>
    </p:spTree>
    <p:extLst>
      <p:ext uri="{BB962C8B-B14F-4D97-AF65-F5344CB8AC3E}">
        <p14:creationId xmlns:p14="http://schemas.microsoft.com/office/powerpoint/2010/main" val="3768589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488F8-0FBA-4038-8A79-28AD68CB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Dataset</a:t>
            </a:r>
            <a:endParaRPr lang="de-DE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3870B061-14B5-4CBF-B0E5-F1CAABAF6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02" y="2515427"/>
            <a:ext cx="7697448" cy="3801960"/>
          </a:xfrm>
          <a:prstGeom prst="rect">
            <a:avLst/>
          </a:prstGeom>
        </p:spPr>
      </p:pic>
      <p:sp>
        <p:nvSpPr>
          <p:cNvPr id="8" name="Minuszeichen 7">
            <a:extLst>
              <a:ext uri="{FF2B5EF4-FFF2-40B4-BE49-F238E27FC236}">
                <a16:creationId xmlns:a16="http://schemas.microsoft.com/office/drawing/2014/main" id="{1C98F056-C973-462B-AF7C-7AC4698BCC6E}"/>
              </a:ext>
            </a:extLst>
          </p:cNvPr>
          <p:cNvSpPr/>
          <p:nvPr/>
        </p:nvSpPr>
        <p:spPr>
          <a:xfrm>
            <a:off x="7360521" y="3609127"/>
            <a:ext cx="232257" cy="187309"/>
          </a:xfrm>
          <a:prstGeom prst="mathMinus">
            <a:avLst/>
          </a:prstGeom>
          <a:solidFill>
            <a:srgbClr val="0070C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8C89D11-800D-4767-86ED-427F40A93553}"/>
              </a:ext>
            </a:extLst>
          </p:cNvPr>
          <p:cNvSpPr txBox="1"/>
          <p:nvPr/>
        </p:nvSpPr>
        <p:spPr>
          <a:xfrm>
            <a:off x="7648114" y="3549732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400">
                <a:solidFill>
                  <a:srgbClr val="000000"/>
                </a:solidFill>
              </a:rPr>
              <a:t>Ctrl_Rep1</a:t>
            </a:r>
            <a:endParaRPr lang="de-DE" sz="1400">
              <a:solidFill>
                <a:srgbClr val="000000"/>
              </a:solidFill>
              <a:cs typeface="Calibri"/>
            </a:endParaRPr>
          </a:p>
        </p:txBody>
      </p:sp>
      <p:sp>
        <p:nvSpPr>
          <p:cNvPr id="10" name="Minuszeichen 9">
            <a:extLst>
              <a:ext uri="{FF2B5EF4-FFF2-40B4-BE49-F238E27FC236}">
                <a16:creationId xmlns:a16="http://schemas.microsoft.com/office/drawing/2014/main" id="{D41F372E-4BEF-4D23-B6A6-CE50A6D376E8}"/>
              </a:ext>
            </a:extLst>
          </p:cNvPr>
          <p:cNvSpPr/>
          <p:nvPr/>
        </p:nvSpPr>
        <p:spPr>
          <a:xfrm>
            <a:off x="7361023" y="4165666"/>
            <a:ext cx="232257" cy="187309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0C8ADFB0-9BD8-4D70-81E4-588D22EF9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444" y="1378645"/>
            <a:ext cx="10360501" cy="4462272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de-DE">
                <a:cs typeface="Calibri"/>
              </a:rPr>
              <a:t>Comparison of distribution of control replicates</a:t>
            </a:r>
          </a:p>
          <a:p>
            <a:pPr marL="377825" lvl="1" indent="0">
              <a:buNone/>
            </a:pPr>
            <a:r>
              <a:rPr lang="de-DE">
                <a:cs typeface="Calibri"/>
              </a:rPr>
              <a:t>     -&gt; course should be similar 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B00594E-8062-4C24-B8FC-6D85037D098E}"/>
              </a:ext>
            </a:extLst>
          </p:cNvPr>
          <p:cNvSpPr txBox="1"/>
          <p:nvPr/>
        </p:nvSpPr>
        <p:spPr>
          <a:xfrm>
            <a:off x="7648985" y="4106271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400">
                <a:solidFill>
                  <a:srgbClr val="000000"/>
                </a:solidFill>
              </a:rPr>
              <a:t>Ctrl_Rep2</a:t>
            </a:r>
            <a:endParaRPr lang="de-DE" sz="1400">
              <a:solidFill>
                <a:srgbClr val="000000"/>
              </a:solidFill>
              <a:cs typeface="Calibri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5FC7383-4627-4395-BCA8-C28C6F0FF9B3}"/>
              </a:ext>
            </a:extLst>
          </p:cNvPr>
          <p:cNvSpPr txBox="1"/>
          <p:nvPr/>
        </p:nvSpPr>
        <p:spPr>
          <a:xfrm>
            <a:off x="7648999" y="4671787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400">
                <a:solidFill>
                  <a:srgbClr val="000000"/>
                </a:solidFill>
              </a:rPr>
              <a:t>Ctrl_Rep3</a:t>
            </a:r>
            <a:endParaRPr lang="de-DE" sz="1400">
              <a:solidFill>
                <a:srgbClr val="000000"/>
              </a:solidFill>
              <a:cs typeface="Calibri"/>
            </a:endParaRPr>
          </a:p>
        </p:txBody>
      </p:sp>
      <p:sp>
        <p:nvSpPr>
          <p:cNvPr id="15" name="Minuszeichen 14">
            <a:extLst>
              <a:ext uri="{FF2B5EF4-FFF2-40B4-BE49-F238E27FC236}">
                <a16:creationId xmlns:a16="http://schemas.microsoft.com/office/drawing/2014/main" id="{BA843A53-157B-445A-A522-E95B306C589C}"/>
              </a:ext>
            </a:extLst>
          </p:cNvPr>
          <p:cNvSpPr/>
          <p:nvPr/>
        </p:nvSpPr>
        <p:spPr>
          <a:xfrm>
            <a:off x="7361867" y="4740158"/>
            <a:ext cx="232257" cy="187309"/>
          </a:xfrm>
          <a:prstGeom prst="mathMinus">
            <a:avLst/>
          </a:prstGeom>
          <a:solidFill>
            <a:srgbClr val="70811D"/>
          </a:solidFill>
          <a:ln>
            <a:solidFill>
              <a:srgbClr val="718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2949045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>
            <a:extLst>
              <a:ext uri="{FF2B5EF4-FFF2-40B4-BE49-F238E27FC236}">
                <a16:creationId xmlns:a16="http://schemas.microsoft.com/office/drawing/2014/main" id="{92454B32-AB3E-483A-9BA1-7B54A112F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73" y="2515648"/>
            <a:ext cx="8029545" cy="394514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A6488F8-0FBA-4038-8A79-28AD68CB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Dataset</a:t>
            </a:r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0C8ADFB0-9BD8-4D70-81E4-588D22EF9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444" y="1378645"/>
            <a:ext cx="10360501" cy="4462272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de-DE">
                <a:cs typeface="Calibri"/>
              </a:rPr>
              <a:t>Comparison of distribution of RNAse replicates</a:t>
            </a:r>
          </a:p>
          <a:p>
            <a:pPr marL="377825" lvl="1" indent="0">
              <a:buNone/>
            </a:pPr>
            <a:r>
              <a:rPr lang="de-DE">
                <a:cs typeface="Calibri"/>
              </a:rPr>
              <a:t>     -&gt; course should be similar </a:t>
            </a:r>
          </a:p>
        </p:txBody>
      </p:sp>
      <p:sp>
        <p:nvSpPr>
          <p:cNvPr id="8" name="Minuszeichen 7">
            <a:extLst>
              <a:ext uri="{FF2B5EF4-FFF2-40B4-BE49-F238E27FC236}">
                <a16:creationId xmlns:a16="http://schemas.microsoft.com/office/drawing/2014/main" id="{1C98F056-C973-462B-AF7C-7AC4698BCC6E}"/>
              </a:ext>
            </a:extLst>
          </p:cNvPr>
          <p:cNvSpPr/>
          <p:nvPr/>
        </p:nvSpPr>
        <p:spPr>
          <a:xfrm>
            <a:off x="7243839" y="3609127"/>
            <a:ext cx="232257" cy="187309"/>
          </a:xfrm>
          <a:prstGeom prst="mathMinus">
            <a:avLst/>
          </a:prstGeom>
          <a:solidFill>
            <a:srgbClr val="0070C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8C89D11-800D-4767-86ED-427F40A93553}"/>
              </a:ext>
            </a:extLst>
          </p:cNvPr>
          <p:cNvSpPr txBox="1"/>
          <p:nvPr/>
        </p:nvSpPr>
        <p:spPr>
          <a:xfrm>
            <a:off x="7531431" y="3549732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400">
                <a:solidFill>
                  <a:srgbClr val="000000"/>
                </a:solidFill>
              </a:rPr>
              <a:t>RNAse_Rep1</a:t>
            </a:r>
            <a:endParaRPr lang="de-DE" sz="1400">
              <a:solidFill>
                <a:srgbClr val="000000"/>
              </a:solidFill>
              <a:cs typeface="Calibri"/>
            </a:endParaRPr>
          </a:p>
        </p:txBody>
      </p:sp>
      <p:sp>
        <p:nvSpPr>
          <p:cNvPr id="10" name="Minuszeichen 9">
            <a:extLst>
              <a:ext uri="{FF2B5EF4-FFF2-40B4-BE49-F238E27FC236}">
                <a16:creationId xmlns:a16="http://schemas.microsoft.com/office/drawing/2014/main" id="{D41F372E-4BEF-4D23-B6A6-CE50A6D376E8}"/>
              </a:ext>
            </a:extLst>
          </p:cNvPr>
          <p:cNvSpPr/>
          <p:nvPr/>
        </p:nvSpPr>
        <p:spPr>
          <a:xfrm>
            <a:off x="7244340" y="4165666"/>
            <a:ext cx="232257" cy="187309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B00594E-8062-4C24-B8FC-6D85037D098E}"/>
              </a:ext>
            </a:extLst>
          </p:cNvPr>
          <p:cNvSpPr txBox="1"/>
          <p:nvPr/>
        </p:nvSpPr>
        <p:spPr>
          <a:xfrm>
            <a:off x="7532302" y="4106271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400">
                <a:solidFill>
                  <a:srgbClr val="000000"/>
                </a:solidFill>
              </a:rPr>
              <a:t>RNAse_Rep2</a:t>
            </a:r>
            <a:endParaRPr lang="de-DE" sz="1400">
              <a:solidFill>
                <a:srgbClr val="000000"/>
              </a:solidFill>
              <a:cs typeface="Calibri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5FC7383-4627-4395-BCA8-C28C6F0FF9B3}"/>
              </a:ext>
            </a:extLst>
          </p:cNvPr>
          <p:cNvSpPr txBox="1"/>
          <p:nvPr/>
        </p:nvSpPr>
        <p:spPr>
          <a:xfrm>
            <a:off x="7532316" y="4671787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400">
                <a:solidFill>
                  <a:srgbClr val="000000"/>
                </a:solidFill>
              </a:rPr>
              <a:t>RNAse_Rep3</a:t>
            </a:r>
            <a:endParaRPr lang="de-DE" sz="1400">
              <a:solidFill>
                <a:srgbClr val="000000"/>
              </a:solidFill>
              <a:cs typeface="Calibri"/>
            </a:endParaRPr>
          </a:p>
        </p:txBody>
      </p:sp>
      <p:sp>
        <p:nvSpPr>
          <p:cNvPr id="15" name="Minuszeichen 14">
            <a:extLst>
              <a:ext uri="{FF2B5EF4-FFF2-40B4-BE49-F238E27FC236}">
                <a16:creationId xmlns:a16="http://schemas.microsoft.com/office/drawing/2014/main" id="{BA843A53-157B-445A-A522-E95B306C589C}"/>
              </a:ext>
            </a:extLst>
          </p:cNvPr>
          <p:cNvSpPr/>
          <p:nvPr/>
        </p:nvSpPr>
        <p:spPr>
          <a:xfrm>
            <a:off x="7245184" y="4740158"/>
            <a:ext cx="232257" cy="187309"/>
          </a:xfrm>
          <a:prstGeom prst="mathMinus">
            <a:avLst/>
          </a:prstGeom>
          <a:solidFill>
            <a:srgbClr val="70811D"/>
          </a:solidFill>
          <a:ln>
            <a:solidFill>
              <a:srgbClr val="718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1735031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07ABFF-3024-48C3-88A3-7A68910F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"/>
              </a:rPr>
              <a:t>Normalization</a:t>
            </a:r>
            <a:endParaRPr lang="de-DE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785354-5F0E-4054-9E3F-611541981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343" y="1639941"/>
            <a:ext cx="10817457" cy="1669377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endParaRPr lang="de-DE">
              <a:cs typeface="Calibri"/>
            </a:endParaRPr>
          </a:p>
          <a:p>
            <a:pPr marL="304165" indent="-304165"/>
            <a:endParaRPr lang="de-DE">
              <a:cs typeface="Calibri"/>
            </a:endParaRP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A310A07F-15C5-478D-B44F-20F1A0EFAC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8162056"/>
              </p:ext>
            </p:extLst>
          </p:nvPr>
        </p:nvGraphicFramePr>
        <p:xfrm>
          <a:off x="517425" y="3212915"/>
          <a:ext cx="1109443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2941756499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2718451984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2087498001"/>
                    </a:ext>
                  </a:extLst>
                </a:gridCol>
                <a:gridCol w="1359650">
                  <a:extLst>
                    <a:ext uri="{9D8B030D-6E8A-4147-A177-3AD203B41FA5}">
                      <a16:colId xmlns:a16="http://schemas.microsoft.com/office/drawing/2014/main" val="351167835"/>
                    </a:ext>
                  </a:extLst>
                </a:gridCol>
                <a:gridCol w="1211325">
                  <a:extLst>
                    <a:ext uri="{9D8B030D-6E8A-4147-A177-3AD203B41FA5}">
                      <a16:colId xmlns:a16="http://schemas.microsoft.com/office/drawing/2014/main" val="2307432798"/>
                    </a:ext>
                  </a:extLst>
                </a:gridCol>
                <a:gridCol w="961015">
                  <a:extLst>
                    <a:ext uri="{9D8B030D-6E8A-4147-A177-3AD203B41FA5}">
                      <a16:colId xmlns:a16="http://schemas.microsoft.com/office/drawing/2014/main" val="4153072716"/>
                    </a:ext>
                  </a:extLst>
                </a:gridCol>
              </a:tblGrid>
              <a:tr h="120721">
                <a:tc>
                  <a:txBody>
                    <a:bodyPr/>
                    <a:lstStyle/>
                    <a:p>
                      <a:pPr rtl="0"/>
                      <a:r>
                        <a:rPr lang="de-DE" sz="1800"/>
                        <a:t>Human </a:t>
                      </a:r>
                      <a:r>
                        <a:rPr lang="de-DE" sz="1800" err="1"/>
                        <a:t>protein</a:t>
                      </a:r>
                      <a:endParaRPr lang="de-DE" sz="180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err="1"/>
                        <a:t>Fraction</a:t>
                      </a:r>
                      <a:r>
                        <a:rPr lang="de-DE" sz="1800"/>
                        <a:t> 1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1" i="0" u="none" strike="noStrike" noProof="0" err="1">
                          <a:latin typeface="Calibri"/>
                        </a:rPr>
                        <a:t>Fraction</a:t>
                      </a:r>
                      <a:r>
                        <a:rPr lang="de-DE" sz="1800" b="1" i="0" u="none" strike="noStrike" noProof="0">
                          <a:latin typeface="Calibri"/>
                        </a:rPr>
                        <a:t> 2</a:t>
                      </a:r>
                      <a:endParaRPr lang="de-DE" sz="180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1" i="0" u="none" strike="noStrike" noProof="0" err="1">
                          <a:latin typeface="Calibri"/>
                        </a:rPr>
                        <a:t>Fraction</a:t>
                      </a:r>
                      <a:r>
                        <a:rPr lang="de-DE" sz="1800" b="1" i="0" u="none" strike="noStrike" noProof="0">
                          <a:latin typeface="Calibri"/>
                        </a:rPr>
                        <a:t> 3</a:t>
                      </a:r>
                      <a:endParaRPr lang="de-DE" sz="180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de-DE" sz="1800" b="1" i="0" u="none" strike="noStrike" noProof="0" err="1">
                          <a:latin typeface="Calibri"/>
                        </a:rPr>
                        <a:t>Fraction</a:t>
                      </a:r>
                      <a:r>
                        <a:rPr lang="de-DE" sz="1800" b="1" i="0" u="none" strike="noStrike" noProof="0">
                          <a:latin typeface="Calibri"/>
                        </a:rPr>
                        <a:t> 4</a:t>
                      </a:r>
                      <a:endParaRPr lang="de-DE" sz="180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de-DE" sz="1800" b="1" i="0" u="none" strike="noStrike" noProof="0" err="1">
                          <a:latin typeface="Calibri"/>
                        </a:rPr>
                        <a:t>Fraction</a:t>
                      </a:r>
                      <a:r>
                        <a:rPr lang="de-DE" sz="1800" b="1" i="0" u="none" strike="noStrike" noProof="0">
                          <a:latin typeface="Calibri"/>
                        </a:rPr>
                        <a:t> 5</a:t>
                      </a:r>
                      <a:endParaRPr lang="de-DE" sz="180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de-DE" sz="1800" b="1" i="0" u="none" strike="noStrike" noProof="0" err="1">
                          <a:latin typeface="Calibri"/>
                        </a:rPr>
                        <a:t>Fraction</a:t>
                      </a:r>
                      <a:r>
                        <a:rPr lang="de-DE" sz="1800" b="1" i="0" u="none" strike="noStrike" noProof="0">
                          <a:latin typeface="Calibri"/>
                        </a:rPr>
                        <a:t> 6</a:t>
                      </a:r>
                      <a:endParaRPr lang="de-DE" sz="180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de-DE" sz="1800" b="1" i="0" u="none" strike="noStrike" noProof="0" err="1">
                          <a:latin typeface="Calibri"/>
                        </a:rPr>
                        <a:t>Fraction</a:t>
                      </a:r>
                      <a:r>
                        <a:rPr lang="de-DE" sz="1800" b="1" i="0" u="none" strike="noStrike" noProof="0">
                          <a:latin typeface="Calibri"/>
                        </a:rPr>
                        <a:t> 7</a:t>
                      </a:r>
                      <a:endParaRPr lang="de-DE" b="1" i="0" u="none" strike="noStrike" noProof="0">
                        <a:latin typeface="Calibri"/>
                      </a:endParaRP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/>
                        <a:t>… </a:t>
                      </a:r>
                      <a:r>
                        <a:rPr lang="de-DE" sz="1800" err="1"/>
                        <a:t>Fraction</a:t>
                      </a:r>
                      <a:r>
                        <a:rPr lang="de-DE" sz="1800"/>
                        <a:t> 25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4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SPB6_HUMAN</a:t>
                      </a:r>
                      <a:r>
                        <a:rPr lang="de-DE" sz="1800"/>
                        <a:t> Rep. 1 (</a:t>
                      </a:r>
                      <a:r>
                        <a:rPr lang="de-DE" sz="1800" err="1"/>
                        <a:t>Ctlr</a:t>
                      </a:r>
                      <a:r>
                        <a:rPr lang="de-DE" sz="180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7370.80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72064.00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111410.00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42962.00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2.9982e+04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10513.00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4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SPB6_HUMAN Rep. 2 </a:t>
                      </a:r>
                      <a:r>
                        <a:rPr lang="de-DE" sz="1800" b="0" i="0" u="none" strike="noStrike" noProof="0"/>
                        <a:t>(</a:t>
                      </a:r>
                      <a:r>
                        <a:rPr lang="de-DE" sz="1800" b="0" i="0" u="none" strike="noStrike" noProof="0" err="1"/>
                        <a:t>Ctlr</a:t>
                      </a:r>
                      <a:r>
                        <a:rPr lang="de-DE" sz="1800" b="0" i="0" u="none" strike="noStrike" noProof="0"/>
                        <a:t>)</a:t>
                      </a:r>
                      <a:endParaRPr lang="de-DE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5419.70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63575.00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141020.00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38578.00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1.9908e+03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6228.00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4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SPB6_HUMAN Rep. 3 </a:t>
                      </a:r>
                      <a:r>
                        <a:rPr lang="de-DE" sz="1800" b="0" i="0" u="none" strike="noStrike" noProof="0"/>
                        <a:t>(</a:t>
                      </a:r>
                      <a:r>
                        <a:rPr lang="de-DE" sz="1800" b="0" i="0" u="none" strike="noStrike" noProof="0" err="1"/>
                        <a:t>Ctlr</a:t>
                      </a:r>
                      <a:r>
                        <a:rPr lang="de-DE" sz="1800" b="0" i="0" u="none" strike="noStrike" noProof="0"/>
                        <a:t>)</a:t>
                      </a:r>
                      <a:endParaRPr lang="de-DE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3599.00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45914.00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80301.00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23125.00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1.4686e+04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5938.00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8CEF659-CBAF-48E6-9FCE-21E35310A6E0}"/>
              </a:ext>
            </a:extLst>
          </p:cNvPr>
          <p:cNvSpPr txBox="1">
            <a:spLocks/>
          </p:cNvSpPr>
          <p:nvPr/>
        </p:nvSpPr>
        <p:spPr>
          <a:xfrm>
            <a:off x="996622" y="1635722"/>
            <a:ext cx="7902582" cy="2082160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165" indent="-304165"/>
            <a:r>
              <a:rPr lang="en-US" sz="2400">
                <a:ea typeface="+mn-lt"/>
                <a:cs typeface="+mn-lt"/>
              </a:rPr>
              <a:t>2 new </a:t>
            </a:r>
            <a:r>
              <a:rPr lang="en-US" sz="2400" err="1">
                <a:ea typeface="+mn-lt"/>
                <a:cs typeface="+mn-lt"/>
              </a:rPr>
              <a:t>dataframes</a:t>
            </a:r>
            <a:r>
              <a:rPr lang="en-US" sz="2400">
                <a:ea typeface="+mn-lt"/>
                <a:cs typeface="+mn-lt"/>
              </a:rPr>
              <a:t> (df) (3*3680 x 25)</a:t>
            </a:r>
            <a:r>
              <a:rPr lang="de-DE" sz="2400">
                <a:ea typeface="+mn-lt"/>
                <a:cs typeface="+mn-lt"/>
              </a:rPr>
              <a:t> </a:t>
            </a:r>
            <a:r>
              <a:rPr lang="de-DE" sz="2400" err="1">
                <a:ea typeface="+mn-lt"/>
                <a:cs typeface="+mn-lt"/>
              </a:rPr>
              <a:t>one</a:t>
            </a:r>
            <a:r>
              <a:rPr lang="de-DE" sz="2400"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for the control group and one for the </a:t>
            </a:r>
            <a:r>
              <a:rPr lang="en-US" sz="2400" err="1">
                <a:ea typeface="+mn-lt"/>
                <a:cs typeface="+mn-lt"/>
              </a:rPr>
              <a:t>RNAse</a:t>
            </a:r>
            <a:r>
              <a:rPr lang="en-US" sz="2400">
                <a:ea typeface="+mn-lt"/>
                <a:cs typeface="+mn-lt"/>
              </a:rPr>
              <a:t> group </a:t>
            </a:r>
          </a:p>
          <a:p>
            <a:pPr marL="304165" indent="-304165"/>
            <a:endParaRPr lang="en-US" sz="2400">
              <a:cs typeface="Calibri"/>
            </a:endParaRPr>
          </a:p>
          <a:p>
            <a:pPr marL="304165" indent="-304165"/>
            <a:endParaRPr lang="de-DE" sz="2400">
              <a:cs typeface="Calibri"/>
            </a:endParaRPr>
          </a:p>
          <a:p>
            <a:pPr marL="304165" indent="-304165"/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1215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165085E-9466-471A-925A-95C897DD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/>
              <a:t>Milestone 1: </a:t>
            </a:r>
            <a:r>
              <a:rPr lang="de-DE" b="0" err="1"/>
              <a:t>Normalization</a:t>
            </a:r>
            <a:r>
              <a:rPr lang="de-DE"/>
              <a:t> </a:t>
            </a:r>
            <a:endParaRPr lang="de-DE">
              <a:cs typeface="Calibri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085B6FE-FDC1-42DD-8F69-0452396AB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11308"/>
            <a:ext cx="10360501" cy="5042491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en-US" sz="2600" u="sng">
                <a:ea typeface="+mn-lt"/>
                <a:cs typeface="+mn-lt"/>
              </a:rPr>
              <a:t>Planned analysis steps:</a:t>
            </a:r>
            <a:endParaRPr lang="de-DE" sz="26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sz="2600">
                <a:ea typeface="+mn-lt"/>
                <a:cs typeface="+mn-lt"/>
              </a:rPr>
              <a:t>Calculate total protein sum for each repetition and divide the individual fractions for each protein by this sum.</a:t>
            </a:r>
            <a:endParaRPr lang="de-DE" sz="2600"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600">
                <a:ea typeface="+mn-lt"/>
                <a:cs typeface="+mn-lt"/>
              </a:rPr>
              <a:t>Show graphics comparing the 3 repetitions to each other post normalization.</a:t>
            </a:r>
            <a:endParaRPr lang="en-US" sz="2600">
              <a:cs typeface="Calibri"/>
            </a:endParaRPr>
          </a:p>
          <a:p>
            <a:pPr marL="0" indent="0">
              <a:buNone/>
            </a:pPr>
            <a:endParaRPr lang="en-US" sz="26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600" u="sng">
                <a:ea typeface="+mn-lt"/>
                <a:cs typeface="+mn-lt"/>
              </a:rPr>
              <a:t>Delivers: </a:t>
            </a:r>
          </a:p>
          <a:p>
            <a:pPr marL="514350" indent="-514350">
              <a:buAutoNum type="arabicPeriod"/>
            </a:pPr>
            <a:r>
              <a:rPr lang="en-US" sz="2600">
                <a:ea typeface="+mn-lt"/>
                <a:cs typeface="+mn-lt"/>
              </a:rPr>
              <a:t>2 </a:t>
            </a:r>
            <a:r>
              <a:rPr lang="en-US" sz="2600" err="1">
                <a:ea typeface="+mn-lt"/>
                <a:cs typeface="+mn-lt"/>
              </a:rPr>
              <a:t>dataframes</a:t>
            </a:r>
            <a:r>
              <a:rPr lang="en-US" sz="2600">
                <a:ea typeface="+mn-lt"/>
                <a:cs typeface="+mn-lt"/>
              </a:rPr>
              <a:t> (df) (3*3680 x 25) one for the control group and one for the </a:t>
            </a:r>
            <a:r>
              <a:rPr lang="en-US" sz="2600" err="1">
                <a:ea typeface="+mn-lt"/>
                <a:cs typeface="+mn-lt"/>
              </a:rPr>
              <a:t>RNAse</a:t>
            </a:r>
            <a:r>
              <a:rPr lang="en-US" sz="2600">
                <a:ea typeface="+mn-lt"/>
                <a:cs typeface="+mn-lt"/>
              </a:rPr>
              <a:t> group, with normalized protein amounts.</a:t>
            </a:r>
            <a:endParaRPr lang="en-US">
              <a:cs typeface="Calibri"/>
            </a:endParaRPr>
          </a:p>
          <a:p>
            <a:pPr marL="304165" indent="-304165"/>
            <a:endParaRPr lang="en-US">
              <a:cs typeface="Calibri"/>
            </a:endParaRPr>
          </a:p>
          <a:p>
            <a:pPr marL="304165" indent="-304165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8_TF02787990_TF02787990.potx" id="{4393E190-78C2-4802-8391-54969B0363A4}" vid="{EF0E7CB9-FD90-47AD-AD79-73A601F43E10}"/>
    </a:ext>
  </a:extLst>
</a:theme>
</file>

<file path=ppt/theme/theme2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4873beb7-5857-4685-be1f-d57550cc96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Dreifach-Schaltkreislinien-Präsentation (Breitbild)</Template>
  <Application>Microsoft Office PowerPoint</Application>
  <PresentationFormat>Custom</PresentationFormat>
  <Slides>17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Technologie 16:9</vt:lpstr>
      <vt:lpstr>Proteome-wide Screen for RNA-dependent Proteins</vt:lpstr>
      <vt:lpstr>R-DeeP: Proteome-wide Screen for RNA-dependent Proteins</vt:lpstr>
      <vt:lpstr>Project goals</vt:lpstr>
      <vt:lpstr>Dataset</vt:lpstr>
      <vt:lpstr>Dataset</vt:lpstr>
      <vt:lpstr>Dataset</vt:lpstr>
      <vt:lpstr>Dataset</vt:lpstr>
      <vt:lpstr>Normalization</vt:lpstr>
      <vt:lpstr>Milestone 1: Normalization </vt:lpstr>
      <vt:lpstr>Milestone 2: Cleanup</vt:lpstr>
      <vt:lpstr>Milestone 3: Identification of maxima </vt:lpstr>
      <vt:lpstr>Milestone 4: Shift detection/clustering</vt:lpstr>
      <vt:lpstr>Milestone 5: Definition/Application of selection criteria</vt:lpstr>
      <vt:lpstr>Milestone 6: Further analysis and evaluation </vt:lpstr>
      <vt:lpstr>Milestone 4: K-means clustering</vt:lpstr>
      <vt:lpstr>Milestone 4: K-means clustering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Celina Schenkelberger</dc:creator>
  <cp:revision>1</cp:revision>
  <dcterms:created xsi:type="dcterms:W3CDTF">2021-05-01T12:50:44Z</dcterms:created>
  <dcterms:modified xsi:type="dcterms:W3CDTF">2021-05-08T12:09:52Z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