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588" r:id="rId3"/>
    <p:sldId id="58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00" y="1"/>
            <a:ext cx="10363200" cy="121920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105400"/>
            <a:ext cx="85344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</a:t>
            </a:r>
          </a:p>
          <a:p>
            <a:r>
              <a:rPr lang="en-US" dirty="0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44489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08-Nov-19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36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08-Nov-19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09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192305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08-Nov-19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30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08-Nov-19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4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08-Nov-19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2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08-Nov-19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66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08-Nov-19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4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08-Nov-19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0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08-Nov-19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91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08-Nov-19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39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3200" y="0"/>
            <a:ext cx="11785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200" y="762000"/>
            <a:ext cx="11785600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9287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0E4BE-DC49-4C06-9EAD-5C882F80E0B2}" type="datetimeFigureOut">
              <a:rPr lang="en-US" smtClean="0"/>
              <a:t>08-Nov-19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92878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0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ornell.edu/courses/cs5670/2019sp/lectures/lectures.html" TargetMode="External"/><Relationship Id="rId7" Type="http://schemas.openxmlformats.org/officeDocument/2006/relationships/hyperlink" Target="https://towardsdatascience.com/sift-scale-invariant-feature-transform-c7233dc60f37" TargetMode="External"/><Relationship Id="rId2" Type="http://schemas.openxmlformats.org/officeDocument/2006/relationships/hyperlink" Target="http://szeliski.org/Book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cv-python-tutroals.readthedocs.io/en/latest/py_tutorials/py_feature2d/py_table_of_contents_feature2d/py_table_of_contents_feature2d.html" TargetMode="External"/><Relationship Id="rId5" Type="http://schemas.openxmlformats.org/officeDocument/2006/relationships/hyperlink" Target="https://medium.com/software-incubator/introduction-to-orb-oriented-fast-and-rotated-brief-4220e8ec40cf" TargetMode="External"/><Relationship Id="rId4" Type="http://schemas.openxmlformats.org/officeDocument/2006/relationships/hyperlink" Target="http://www.cs.cmu.edu/~16385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60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http://szeliski.org/Book/</a:t>
            </a:r>
            <a:endParaRPr lang="en-US" dirty="0"/>
          </a:p>
          <a:p>
            <a:r>
              <a:rPr lang="en-US" dirty="0">
                <a:hlinkClick r:id="rId3"/>
              </a:rPr>
              <a:t>http://www.cs.cornell.edu/courses/cs5670/2019sp/lectures/lectures.html</a:t>
            </a:r>
            <a:endParaRPr lang="en-US" dirty="0"/>
          </a:p>
          <a:p>
            <a:r>
              <a:rPr lang="en-US" dirty="0">
                <a:hlinkClick r:id="rId4"/>
              </a:rPr>
              <a:t>http://www.cs.cmu.edu/~16385/</a:t>
            </a:r>
            <a:endParaRPr lang="en-US" dirty="0"/>
          </a:p>
          <a:p>
            <a:r>
              <a:rPr lang="en-US" dirty="0">
                <a:hlinkClick r:id="rId5"/>
              </a:rPr>
              <a:t>https://medium.com/software-incubator/introduction-to-orb-oriented-fast-and-rotated-brief-4220e8ec40cf</a:t>
            </a:r>
            <a:endParaRPr lang="en-US" dirty="0"/>
          </a:p>
          <a:p>
            <a:r>
              <a:rPr lang="en-US" dirty="0">
                <a:hlinkClick r:id="rId6"/>
              </a:rPr>
              <a:t>https://opencv-python-tutroals.readthedocs.io/en/latest/py_tutorials/py_feature2d/py_table_of_contents_feature2d/py_table_of_contents_feature2d.html</a:t>
            </a:r>
            <a:endParaRPr lang="en-US" dirty="0"/>
          </a:p>
          <a:p>
            <a:r>
              <a:rPr lang="en-US">
                <a:hlinkClick r:id="rId7"/>
              </a:rPr>
              <a:t>https://towardsdatascience.com/sift-scale-invariant-feature-transform-c7233dc60f37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268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DB4A6-AFE1-4F8E-B54F-7A302B25F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1A28A-BF0F-4286-8895-BC5370F57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detection</a:t>
            </a:r>
          </a:p>
          <a:p>
            <a:pPr lvl="1"/>
            <a:r>
              <a:rPr lang="en-US" dirty="0"/>
              <a:t>Talk about </a:t>
            </a:r>
            <a:r>
              <a:rPr lang="en-US" dirty="0" err="1"/>
              <a:t>harris</a:t>
            </a:r>
            <a:r>
              <a:rPr lang="en-US" dirty="0"/>
              <a:t> corner detector?</a:t>
            </a:r>
          </a:p>
          <a:p>
            <a:r>
              <a:rPr lang="en-US" dirty="0"/>
              <a:t>Feature descriptor and matching</a:t>
            </a:r>
          </a:p>
          <a:p>
            <a:r>
              <a:rPr lang="en-US" dirty="0"/>
              <a:t>Sift</a:t>
            </a:r>
          </a:p>
          <a:p>
            <a:pPr lvl="1"/>
            <a:r>
              <a:rPr lang="en-US" dirty="0"/>
              <a:t>Talk about orb</a:t>
            </a:r>
          </a:p>
          <a:p>
            <a:r>
              <a:rPr lang="en-US" dirty="0"/>
              <a:t>Panorama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300629"/>
      </p:ext>
    </p:extLst>
  </p:cSld>
  <p:clrMapOvr>
    <a:masterClrMapping/>
  </p:clrMapOvr>
</p:sld>
</file>

<file path=ppt/theme/theme1.xml><?xml version="1.0" encoding="utf-8"?>
<a:theme xmlns:a="http://schemas.openxmlformats.org/drawingml/2006/main" name="class_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115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class_layout</vt:lpstr>
      <vt:lpstr>Features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Edge detection</dc:title>
  <dc:creator> </dc:creator>
  <cp:lastModifiedBy> </cp:lastModifiedBy>
  <cp:revision>4</cp:revision>
  <dcterms:created xsi:type="dcterms:W3CDTF">2019-11-08T16:12:10Z</dcterms:created>
  <dcterms:modified xsi:type="dcterms:W3CDTF">2019-11-08T17:30:08Z</dcterms:modified>
</cp:coreProperties>
</file>