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348" r:id="rId3"/>
    <p:sldId id="303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8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  <p:guide orient="horz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6864-BB74-4A04-A22A-153A11D13989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509E6-240D-427B-9F3C-01CA969A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\begin{</a:t>
            </a:r>
            <a:r>
              <a:rPr lang="en-US" dirty="0" err="1"/>
              <a:t>bmatrix</a:t>
            </a:r>
            <a:r>
              <a:rPr lang="en-US" dirty="0"/>
              <a:t>}</a:t>
            </a:r>
            <a:r>
              <a:rPr lang="en-US" dirty="0" err="1"/>
              <a:t>f_x</a:t>
            </a:r>
            <a:r>
              <a:rPr lang="en-US" dirty="0"/>
              <a:t> &amp; 0&amp;0</a:t>
            </a:r>
          </a:p>
          <a:p>
            <a:r>
              <a:rPr lang="en-US" dirty="0"/>
              <a:t>\\ 0&amp;f_y &amp;0</a:t>
            </a:r>
          </a:p>
          <a:p>
            <a:r>
              <a:rPr lang="en-US" dirty="0"/>
              <a:t>\\0&amp;0&amp;1</a:t>
            </a:r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\begin{</a:t>
            </a:r>
            <a:r>
              <a:rPr lang="en-US" dirty="0" err="1"/>
              <a:t>bmatrix</a:t>
            </a:r>
            <a:r>
              <a:rPr lang="en-US" dirty="0"/>
              <a:t>}x</a:t>
            </a:r>
          </a:p>
          <a:p>
            <a:r>
              <a:rPr lang="en-US" dirty="0"/>
              <a:t>\\ y</a:t>
            </a:r>
          </a:p>
          <a:p>
            <a:r>
              <a:rPr lang="en-US" dirty="0"/>
              <a:t>\\z</a:t>
            </a:r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=</a:t>
            </a:r>
          </a:p>
          <a:p>
            <a:endParaRPr lang="en-US" dirty="0"/>
          </a:p>
          <a:p>
            <a:r>
              <a:rPr lang="en-US" dirty="0"/>
              <a:t>\begin{</a:t>
            </a:r>
            <a:r>
              <a:rPr lang="en-US" dirty="0" err="1"/>
              <a:t>bmatrix</a:t>
            </a:r>
            <a:r>
              <a:rPr lang="en-US" dirty="0"/>
              <a:t>}</a:t>
            </a:r>
            <a:r>
              <a:rPr lang="en-US" dirty="0" err="1"/>
              <a:t>f_xx</a:t>
            </a:r>
            <a:endParaRPr lang="en-US" dirty="0"/>
          </a:p>
          <a:p>
            <a:r>
              <a:rPr lang="en-US" dirty="0"/>
              <a:t>\\ </a:t>
            </a:r>
            <a:r>
              <a:rPr lang="en-US" dirty="0" err="1"/>
              <a:t>f_yy</a:t>
            </a:r>
            <a:endParaRPr lang="en-US" dirty="0"/>
          </a:p>
          <a:p>
            <a:r>
              <a:rPr lang="en-US" dirty="0"/>
              <a:t>\\z</a:t>
            </a:r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stackrel</a:t>
            </a:r>
            <a:r>
              <a:rPr lang="en-US" dirty="0"/>
              <a:t>{</a:t>
            </a:r>
            <a:r>
              <a:rPr lang="en-US" dirty="0" err="1"/>
              <a:t>hom</a:t>
            </a:r>
            <a:r>
              <a:rPr lang="en-US" dirty="0"/>
              <a:t>.\:  coo.}{=}</a:t>
            </a:r>
          </a:p>
          <a:p>
            <a:endParaRPr lang="en-US" dirty="0"/>
          </a:p>
          <a:p>
            <a:r>
              <a:rPr lang="en-US" dirty="0"/>
              <a:t>\begin{</a:t>
            </a:r>
            <a:r>
              <a:rPr lang="en-US" dirty="0" err="1"/>
              <a:t>bmatrix</a:t>
            </a:r>
            <a:r>
              <a:rPr lang="en-US" dirty="0"/>
              <a:t>}</a:t>
            </a:r>
            <a:r>
              <a:rPr lang="en-US" dirty="0" err="1"/>
              <a:t>f_x</a:t>
            </a:r>
            <a:r>
              <a:rPr lang="en-US" dirty="0"/>
              <a:t>\frac{x}{z}</a:t>
            </a:r>
          </a:p>
          <a:p>
            <a:r>
              <a:rPr lang="en-US" dirty="0"/>
              <a:t>\\ </a:t>
            </a:r>
            <a:r>
              <a:rPr lang="en-US" dirty="0" err="1"/>
              <a:t>f_y</a:t>
            </a:r>
            <a:r>
              <a:rPr lang="en-US" dirty="0"/>
              <a:t>\frac{y}{z}</a:t>
            </a:r>
          </a:p>
          <a:p>
            <a:r>
              <a:rPr lang="en-US" dirty="0"/>
              <a:t>\\1</a:t>
            </a:r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=</a:t>
            </a:r>
          </a:p>
          <a:p>
            <a:endParaRPr lang="en-US" dirty="0"/>
          </a:p>
          <a:p>
            <a:r>
              <a:rPr lang="en-US" dirty="0"/>
              <a:t>\begin{</a:t>
            </a:r>
            <a:r>
              <a:rPr lang="en-US" dirty="0" err="1"/>
              <a:t>bmatrix</a:t>
            </a:r>
            <a:r>
              <a:rPr lang="en-US" dirty="0"/>
              <a:t>}u</a:t>
            </a:r>
          </a:p>
          <a:p>
            <a:r>
              <a:rPr lang="en-US" dirty="0"/>
              <a:t>\\ v</a:t>
            </a:r>
          </a:p>
          <a:p>
            <a:r>
              <a:rPr lang="en-US" dirty="0"/>
              <a:t>\\1</a:t>
            </a:r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509E6-240D-427B-9F3C-01CA969AA5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5470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781F-CC71-4E67-8BB3-360B1E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0CAE-A067-4025-846B-8D11836F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err="1"/>
              <a:t>intrinsics</a:t>
            </a:r>
            <a:endParaRPr lang="en-US" dirty="0"/>
          </a:p>
          <a:p>
            <a:r>
              <a:rPr lang="en-US" dirty="0"/>
              <a:t>Camera </a:t>
            </a:r>
            <a:r>
              <a:rPr lang="en-US" dirty="0" err="1"/>
              <a:t>extinsics</a:t>
            </a:r>
            <a:endParaRPr lang="en-US" dirty="0"/>
          </a:p>
          <a:p>
            <a:r>
              <a:rPr lang="en-US" dirty="0"/>
              <a:t>Radial distortion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3F5E-01D2-4984-9AB7-4A078BB5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21B64-F9ED-4EB4-97FC-EB8CE2430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Transforming to units of pixels in image space:</a:t>
                </a:r>
              </a:p>
              <a:p>
                <a:pPr lvl="1"/>
                <a:r>
                  <a:rPr lang="en-US" dirty="0"/>
                  <a:t> Pixel size in x dimension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Pixel size in y dimension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21B64-F9ED-4EB4-97FC-EB8CE2430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4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>
            <a:extLst>
              <a:ext uri="{FF2B5EF4-FFF2-40B4-BE49-F238E27FC236}">
                <a16:creationId xmlns:a16="http://schemas.microsoft.com/office/drawing/2014/main" id="{B34454B1-59B8-4F4E-82B9-B1F7833F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262551" cy="1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091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200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class_layout</vt:lpstr>
      <vt:lpstr>Camera calibration</vt:lpstr>
      <vt:lpstr>References</vt:lpstr>
      <vt:lpstr>PowerPoint Presentation</vt:lpstr>
      <vt:lpstr>Perspective 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Chechik</dc:creator>
  <cp:lastModifiedBy> </cp:lastModifiedBy>
  <cp:revision>47</cp:revision>
  <dcterms:created xsi:type="dcterms:W3CDTF">2006-08-16T00:00:00Z</dcterms:created>
  <dcterms:modified xsi:type="dcterms:W3CDTF">2019-11-03T22:48:09Z</dcterms:modified>
</cp:coreProperties>
</file>