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88" r:id="rId3"/>
    <p:sldId id="589" r:id="rId4"/>
    <p:sldId id="590" r:id="rId5"/>
    <p:sldId id="592" r:id="rId6"/>
    <p:sldId id="593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"/>
            <a:ext cx="103632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92305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4513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10-Nov-19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7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5670/2019sp/lectures/lectures.html" TargetMode="External"/><Relationship Id="rId7" Type="http://schemas.openxmlformats.org/officeDocument/2006/relationships/hyperlink" Target="https://towardsdatascience.com/sift-scale-invariant-feature-transform-c7233dc60f37" TargetMode="External"/><Relationship Id="rId2" Type="http://schemas.openxmlformats.org/officeDocument/2006/relationships/hyperlink" Target="http://szeliski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v-python-tutroals.readthedocs.io/en/latest/py_tutorials/py_feature2d/py_table_of_contents_feature2d/py_table_of_contents_feature2d.html" TargetMode="External"/><Relationship Id="rId5" Type="http://schemas.openxmlformats.org/officeDocument/2006/relationships/hyperlink" Target="https://medium.com/software-incubator/introduction-to-orb-oriented-fast-and-rotated-brief-4220e8ec40cf" TargetMode="External"/><Relationship Id="rId4" Type="http://schemas.openxmlformats.org/officeDocument/2006/relationships/hyperlink" Target="http://www.cs.cmu.edu/~16385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http://szeliski.org/Book/</a:t>
            </a:r>
            <a:endParaRPr lang="en-US" dirty="0"/>
          </a:p>
          <a:p>
            <a:r>
              <a:rPr lang="en-US" dirty="0">
                <a:hlinkClick r:id="rId3"/>
              </a:rPr>
              <a:t>http://www.cs.cornell.edu/courses/cs5670/2019sp/lectures/lectures.html</a:t>
            </a:r>
            <a:endParaRPr lang="en-US" dirty="0"/>
          </a:p>
          <a:p>
            <a:r>
              <a:rPr lang="en-US" dirty="0">
                <a:hlinkClick r:id="rId4"/>
              </a:rPr>
              <a:t>http://www.cs.cmu.edu/~16385/</a:t>
            </a:r>
            <a:endParaRPr lang="en-US" dirty="0"/>
          </a:p>
          <a:p>
            <a:r>
              <a:rPr lang="en-US" dirty="0">
                <a:hlinkClick r:id="rId5"/>
              </a:rPr>
              <a:t>https://medium.com/software-incubator/introduction-to-orb-oriented-fast-and-rotated-brief-4220e8ec40cf</a:t>
            </a:r>
            <a:endParaRPr lang="en-US" dirty="0"/>
          </a:p>
          <a:p>
            <a:r>
              <a:rPr lang="en-US" dirty="0">
                <a:hlinkClick r:id="rId6"/>
              </a:rPr>
              <a:t>https://opencv-python-tutroals.readthedocs.io/en/latest/py_tutorials/py_feature2d/py_table_of_contents_feature2d/py_table_of_contents_feature2d.html</a:t>
            </a:r>
            <a:endParaRPr lang="en-US" dirty="0"/>
          </a:p>
          <a:p>
            <a:r>
              <a:rPr lang="en-US">
                <a:hlinkClick r:id="rId7"/>
              </a:rPr>
              <a:t>https://towardsdatascience.com/sift-scale-invariant-feature-transform-c7233dc60f37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B4A6-AFE1-4F8E-B54F-7A302B25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A28A-BF0F-4286-8895-BC5370F5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Talk about </a:t>
            </a:r>
            <a:r>
              <a:rPr lang="en-US" dirty="0" err="1"/>
              <a:t>harris</a:t>
            </a:r>
            <a:r>
              <a:rPr lang="en-US" dirty="0"/>
              <a:t> corner detector?</a:t>
            </a:r>
          </a:p>
          <a:p>
            <a:r>
              <a:rPr lang="en-US" dirty="0"/>
              <a:t>Feature descriptor and matching</a:t>
            </a:r>
          </a:p>
          <a:p>
            <a:r>
              <a:rPr lang="en-US" dirty="0"/>
              <a:t>Sift</a:t>
            </a:r>
          </a:p>
          <a:p>
            <a:pPr lvl="1"/>
            <a:r>
              <a:rPr lang="en-US" dirty="0"/>
              <a:t>Talk about orb</a:t>
            </a:r>
          </a:p>
          <a:p>
            <a:r>
              <a:rPr lang="en-US" dirty="0"/>
              <a:t>Panorama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0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feature?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universal or exact definition of what constitutes a feature, and the exact definition often depends on the problem or the type of application. Given that, a feature is defined as an </a:t>
            </a:r>
            <a:r>
              <a:rPr lang="en-US" b="1" dirty="0"/>
              <a:t>"interesting" </a:t>
            </a:r>
            <a:r>
              <a:rPr lang="en-US" dirty="0"/>
              <a:t>part of an image.</a:t>
            </a:r>
          </a:p>
          <a:p>
            <a:pPr lvl="1"/>
            <a:r>
              <a:rPr lang="en-US" dirty="0"/>
              <a:t>[from: </a:t>
            </a:r>
            <a:r>
              <a:rPr lang="en-US" dirty="0" err="1"/>
              <a:t>wikipedia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38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features?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694035"/>
              </p:ext>
            </p:extLst>
          </p:nvPr>
        </p:nvGraphicFramePr>
        <p:xfrm>
          <a:off x="6406101" y="685128"/>
          <a:ext cx="2690784" cy="319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orelPhotoPaint.Image.8" r:id="rId3" imgW="3796825" imgH="4507937" progId="">
                  <p:embed/>
                </p:oleObj>
              </mc:Choice>
              <mc:Fallback>
                <p:oleObj name="CorelPhotoPaint.Image.8" r:id="rId3" imgW="3796825" imgH="45079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101" y="685128"/>
                        <a:ext cx="2690784" cy="3194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/>
          <a:srcRect l="13637" t="24706" r="12122" b="11978"/>
          <a:stretch>
            <a:fillRect/>
          </a:stretch>
        </p:blipFill>
        <p:spPr bwMode="auto">
          <a:xfrm>
            <a:off x="9045271" y="1105230"/>
            <a:ext cx="2781390" cy="20997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Box 5"/>
          <p:cNvSpPr txBox="1"/>
          <p:nvPr/>
        </p:nvSpPr>
        <p:spPr>
          <a:xfrm>
            <a:off x="7370859" y="3745069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recognition</a:t>
            </a:r>
          </a:p>
        </p:txBody>
      </p:sp>
      <p:pic>
        <p:nvPicPr>
          <p:cNvPr id="1028" name="Picture 4" descr="Image result for features sl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4" y="720865"/>
            <a:ext cx="5319002" cy="299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8362" y="3712803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navigation</a:t>
            </a:r>
          </a:p>
        </p:txBody>
      </p:sp>
      <p:pic>
        <p:nvPicPr>
          <p:cNvPr id="1032" name="Picture 8" descr="http://www.athoughtabroad.com/images/1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5048" r="1178" b="41133"/>
          <a:stretch/>
        </p:blipFill>
        <p:spPr bwMode="auto">
          <a:xfrm>
            <a:off x="79528" y="4055178"/>
            <a:ext cx="7186934" cy="23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athoughtabroad.com/images/1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1" t="60156" r="1658" b="6547"/>
          <a:stretch/>
        </p:blipFill>
        <p:spPr bwMode="auto">
          <a:xfrm>
            <a:off x="6074150" y="4055178"/>
            <a:ext cx="5577598" cy="230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21426" y="6384910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Panorama stitching</a:t>
            </a:r>
          </a:p>
        </p:txBody>
      </p:sp>
    </p:spTree>
    <p:extLst>
      <p:ext uri="{BB962C8B-B14F-4D97-AF65-F5344CB8AC3E}">
        <p14:creationId xmlns:p14="http://schemas.microsoft.com/office/powerpoint/2010/main" val="103054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269A-2DDF-4C73-8777-A6A49EFF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Features- 2 main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CB41-18BD-4B23-B8DD-90AC882D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Detector</a:t>
            </a:r>
            <a:r>
              <a:rPr lang="en-US" dirty="0"/>
              <a:t>: an algorithm to determine which points of an image are interesting and unique enough to be considered features (also known as </a:t>
            </a:r>
            <a:r>
              <a:rPr lang="en-US" b="1" dirty="0" err="1"/>
              <a:t>keypoints</a:t>
            </a:r>
            <a:r>
              <a:rPr lang="en-US" dirty="0"/>
              <a:t>).</a:t>
            </a:r>
          </a:p>
          <a:p>
            <a:r>
              <a:rPr lang="en-US" b="1" dirty="0"/>
              <a:t>Descriptor</a:t>
            </a:r>
            <a:r>
              <a:rPr lang="en-US" dirty="0"/>
              <a:t>: once we have </a:t>
            </a:r>
            <a:r>
              <a:rPr lang="en-US" dirty="0" err="1"/>
              <a:t>keypoints</a:t>
            </a:r>
            <a:r>
              <a:rPr lang="en-US" dirty="0"/>
              <a:t>, we need to be able to find matches between two feature sets of two images as fast and as accurate as possible. The descriptor is a feature vector that can be compared to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3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99" y="500864"/>
            <a:ext cx="7416802" cy="2790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3660200"/>
            <a:ext cx="5905500" cy="2779713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Gaussian"/>
          <p:cNvSpPr txBox="1"/>
          <p:nvPr/>
        </p:nvSpPr>
        <p:spPr>
          <a:xfrm>
            <a:off x="5603188" y="3263121"/>
            <a:ext cx="864019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1687"/>
              <a:t>Gaussian</a:t>
            </a:r>
          </a:p>
        </p:txBody>
      </p:sp>
      <p:sp>
        <p:nvSpPr>
          <p:cNvPr id="506" name="Laplacian"/>
          <p:cNvSpPr txBox="1"/>
          <p:nvPr/>
        </p:nvSpPr>
        <p:spPr>
          <a:xfrm>
            <a:off x="5585293" y="6413097"/>
            <a:ext cx="894477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1687"/>
              <a:t>Laplacian</a:t>
            </a:r>
          </a:p>
        </p:txBody>
      </p:sp>
    </p:spTree>
    <p:extLst>
      <p:ext uri="{BB962C8B-B14F-4D97-AF65-F5344CB8AC3E}">
        <p14:creationId xmlns:p14="http://schemas.microsoft.com/office/powerpoint/2010/main" val="503000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258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class_layout</vt:lpstr>
      <vt:lpstr>CorelPhotoPaint.Image.8</vt:lpstr>
      <vt:lpstr>Features</vt:lpstr>
      <vt:lpstr>References</vt:lpstr>
      <vt:lpstr>PowerPoint Presentation</vt:lpstr>
      <vt:lpstr>What is a feature?</vt:lpstr>
      <vt:lpstr>What can we do with features?</vt:lpstr>
      <vt:lpstr>Features- 2 main parts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 </dc:creator>
  <cp:lastModifiedBy> </cp:lastModifiedBy>
  <cp:revision>10</cp:revision>
  <dcterms:created xsi:type="dcterms:W3CDTF">2019-11-08T16:12:10Z</dcterms:created>
  <dcterms:modified xsi:type="dcterms:W3CDTF">2019-11-10T17:46:57Z</dcterms:modified>
</cp:coreProperties>
</file>