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  <p:sldMasterId id="2147483825" r:id="rId2"/>
    <p:sldMasterId id="2147483837" r:id="rId3"/>
    <p:sldMasterId id="2147483861" r:id="rId4"/>
    <p:sldMasterId id="2147483874" r:id="rId5"/>
  </p:sldMasterIdLst>
  <p:notesMasterIdLst>
    <p:notesMasterId r:id="rId28"/>
  </p:notesMasterIdLst>
  <p:sldIdLst>
    <p:sldId id="256" r:id="rId6"/>
    <p:sldId id="317" r:id="rId7"/>
    <p:sldId id="309" r:id="rId8"/>
    <p:sldId id="261" r:id="rId9"/>
    <p:sldId id="318" r:id="rId10"/>
    <p:sldId id="268" r:id="rId11"/>
    <p:sldId id="312" r:id="rId12"/>
    <p:sldId id="313" r:id="rId13"/>
    <p:sldId id="315" r:id="rId14"/>
    <p:sldId id="311" r:id="rId15"/>
    <p:sldId id="319" r:id="rId16"/>
    <p:sldId id="278" r:id="rId17"/>
    <p:sldId id="280" r:id="rId18"/>
    <p:sldId id="279" r:id="rId19"/>
    <p:sldId id="286" r:id="rId20"/>
    <p:sldId id="287" r:id="rId21"/>
    <p:sldId id="288" r:id="rId22"/>
    <p:sldId id="289" r:id="rId23"/>
    <p:sldId id="320" r:id="rId24"/>
    <p:sldId id="291" r:id="rId25"/>
    <p:sldId id="32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504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ABC9-9777-4314-927F-28C4629B6260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CA24-C866-4C88-BB55-9C2B85A3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94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70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Einsteiger: Personen die vom Bahnsteig in das innere des Zuges gelangen wollen</a:t>
            </a:r>
          </a:p>
          <a:p>
            <a:r>
              <a:rPr lang="de-DE" dirty="0"/>
              <a:t>Aussteiger: Personen die vom inneren des Zuges auf den Bahnsteig gelangen wollen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61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Personen = Einsteiger + Aussteiger + 2*Platzmacher</a:t>
            </a:r>
          </a:p>
          <a:p>
            <a:r>
              <a:rPr lang="de-DE" dirty="0"/>
              <a:t>Platzmacher = Person die aus inneren des Zuges aussteigt und sich in den Wartebereich stellt damit andere Aussteigen können, sie wollen danach wieder in den Zug gelangen</a:t>
            </a:r>
          </a:p>
          <a:p>
            <a:r>
              <a:rPr lang="de-DE" dirty="0"/>
              <a:t>Fahrgastwechsel beginnt wenn erster Aussteiger Fuß auf Bahnsteig wenn nicht… , Fahrgastwechsel endet wenn letzter Einsteiger zweiten Fuß in den Wagon setzt wenn nicht 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74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Früher Einsteigen: Einsteigen wenn noch nicht alle Aussteiger ausgestiegen sind</a:t>
            </a:r>
          </a:p>
          <a:p>
            <a:r>
              <a:rPr lang="de-DE" dirty="0"/>
              <a:t>Sperrig: Personen die mehr Platz einnehmen als andere</a:t>
            </a:r>
          </a:p>
          <a:p>
            <a:r>
              <a:rPr lang="de-DE" dirty="0"/>
              <a:t>Langsame: von </a:t>
            </a:r>
            <a:r>
              <a:rPr lang="de-DE" dirty="0" err="1"/>
              <a:t>beobachter</a:t>
            </a:r>
            <a:r>
              <a:rPr lang="de-DE" dirty="0"/>
              <a:t> als sehr langsam empfunden</a:t>
            </a:r>
          </a:p>
          <a:p>
            <a:r>
              <a:rPr lang="de-DE" dirty="0"/>
              <a:t>Abgelenkt: Ablenkenden Gegenstand in der Hand und mind. 1 mal im Prozess draufschauen</a:t>
            </a:r>
          </a:p>
          <a:p>
            <a:r>
              <a:rPr lang="de-DE" dirty="0"/>
              <a:t>Im Weg stehen: Stehen so in der Tür das andere Aus- bzw. Einsteiger einen bogen um sie machen müssen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74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1F5-A492-4D26-971A-66C1933890E6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2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B2-3D04-41AB-8E55-287E53257BF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7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8C5C-BA41-4090-8E75-EDCACD3CCCEF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9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4744-D0AE-4599-A16C-E85E33991F7C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80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D25D-8221-4A9A-A946-77306156A0B4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65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7C4C-C930-4D68-BF95-8B2C0360E265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710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DCE2-F726-4689-95EE-D172B7AEFB53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7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555-A0A1-4595-A17E-BAF9BF663841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7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24F-3F3C-4DF9-81DF-68D94579261E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8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6723-99FB-43D5-86E8-9AAF934FF1F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891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DBB-168B-4E38-867A-21B698A7A139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6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61DA-A283-4FDE-A591-4C5A5E57DBB2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648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B8C6-C06A-42C0-A3FA-B67D282C4A38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99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72D0-AB45-4979-83D7-F735651CBFCD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0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5E8A-4EE1-4516-8F97-B1EB8E991168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370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594-43EE-4AC3-975A-8E87588D5828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37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2D14-8289-4260-AA5E-4607EAAD6D8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533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ACE2-5CFA-4ABC-8C4C-B2C0185428A7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3312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69F-8C49-427B-98BB-1B8C18341423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919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0179-CB67-4062-ACFD-82852A3FC0A5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7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D5C2-EEC9-4114-922A-98523B5AB56D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AF98-B9EB-4435-8A9F-28DB93783180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8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D9E4-D684-422A-8BB7-24D17B43D735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777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AE0A-A9DF-46FD-9F9C-79BF633A03BC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668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54E7-3649-4EA8-AD6C-CE4D8C74B912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584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D1FF-18F0-4C7E-9651-FF0D779665F6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122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FEDA-2D7F-4737-AD51-F902DBCE0CE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44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FBA8-3B43-4A04-8A10-9BF32F9CCCF8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605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A654-81E1-4A8C-A663-7AB890F1E656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E9982CC-C272-4D0D-AC92-A7707DB3088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342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E20-71AD-4812-A434-10D5697D4F41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52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16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3DF3-18B4-4C50-96EA-11CC2DD7D81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E9982CC-C272-4D0D-AC92-A7707DB3088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955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B8EE-C686-4445-8B4E-751E284E374E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3682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4105-8825-4B51-8142-CB8AF954BFA5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34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8ED-4EAB-4011-99B4-2C0800ACF2F1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177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1CD1-88B1-4019-A631-53FF05C944F4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7607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95D6F3-6063-4042-B000-66CD14BC61E7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3750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CBB4-6C4E-4706-AF9E-B2763EECF959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4979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736-5A55-412F-B8A5-72B6257730B8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8494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852-6C3A-4581-9258-FF01ECC7FEED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413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36DC7-3B7C-4F8D-AC62-05E34269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FCC8EB-0ABB-4370-B15C-5FFE49B6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D67-3370-41BC-8D86-935920D1AC5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1043D-C1EF-4DED-99B8-FFA10076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31FE5-030A-408E-9268-4E7CDEB9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494FE4-4182-40C4-8F8D-FD1AAC0C6D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964" y="1879600"/>
            <a:ext cx="3204000" cy="434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DC217483-257A-4A1F-86CB-998776BF34B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7081" y="1879596"/>
            <a:ext cx="3204000" cy="434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372DCDA0-E6E8-48AB-9900-D9CF53A4145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951680" y="1879596"/>
            <a:ext cx="3204000" cy="434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2821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4C60E-3F25-49AA-A229-8B14B5460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D276F8-A08A-4A35-AE7A-5A0EE0CE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9D1E5-F605-4260-B356-29CDC8F6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B7F02-B268-49CF-BB04-E81E8B0E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7B9BD-4B18-4F32-9A44-77B6016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435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E8A3D-7DA9-4377-88FB-57281B9B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C39C7-BBF1-447F-B368-28E71A61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23989-29EE-4A0C-B743-6F5E747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59A56-423F-47EE-A3F6-AE5BAD10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94760-82C5-4430-80B9-DD1873D1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961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26EB1-B682-4047-B452-15D36030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E0780-4767-4AB6-AF2F-AAFB33E87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AB87C-E404-4C24-ACD7-BEA7DC4F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BCC8C-2C0E-4AB8-94F4-83D86527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AC641-1927-440E-B7C2-08DE7EBD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374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DFB74-FAB2-49EB-9E25-0E46AD0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73B0E-192F-46A7-B8E7-51D03E8F8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030BB-5C4B-4B2E-9956-B99B16C2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F15B5A-A825-4F32-93DE-7E7306A0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426B4E-9A28-46F5-884C-63A86CF7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96179-6D17-4D5F-8DD8-B9D0B5E4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5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9ABF-F7D1-426E-A0A8-9BAC00BCBCAE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16E38-6286-474D-AA17-12E07DEC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308CE-93B9-47D4-9C07-D470572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3367EB-0EC1-4125-B632-60B14721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9260C2-C8B8-4C69-9FE5-CD04869D7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B243A6-08D7-446F-961C-9DCBA3AF6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C0C5B5-7F0A-43DF-AE7A-B7966517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2E4E7A-E1ED-499F-85FC-366DB2C8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AE2A44-20D3-4AC8-A516-CFBB91B8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502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0E68-F3AB-42F2-BE7D-E51B55C6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C2223-BC1D-4BB0-B605-1883DFAA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6BDA17-CB20-4400-A90D-D74B5EB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A5B6E3-904B-465F-A2ED-C0BD9FFC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71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53621D-D568-4919-A22B-2D424EB9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4FA571-F74A-46B5-BA1B-A795D146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C0AD87-9A5B-4865-B726-23AEC6B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5253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94058-5A85-49A0-82C9-0BE61E16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DFF90-2A2A-4B5D-97EB-03C0AFFA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C32C1-163A-48C5-B0A7-A0793BF8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DC546E-72AE-4192-9007-EB575159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01D8F1-68D3-4786-B648-225E00F9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D319C-E1FF-4A06-A603-21AE2F86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3355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6F0D-729B-4B62-93CD-ACB5E232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7ADC89-ACDE-4FF5-A1FB-03B3F3DFD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9CF3F1-66DE-4259-951E-05A82E908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8DD2C3-2D13-4968-A658-1AB473B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796BB-D35A-4655-B827-7DE9030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301F96-938F-494F-BBC3-DDD6C3B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584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B577-4628-42A0-A9CF-FDB27349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59A8F5-0C3C-4FFF-BBD3-528A67A36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F5B51-C117-4180-84B5-E0E389FB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A1E77-2B72-4CAC-971F-0666AE17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88946-2AFC-49F3-907C-30125430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920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C66F50-32CF-4AB2-8D45-57CDD7E4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CC15FB-947C-47C4-B675-B036ECDE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61248-9D49-4AD3-B19D-8A889ACA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367B5-FF58-463F-822D-21C7F3A2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22F1EB-3BC4-41B7-9F18-9D683DF4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8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CED5-5B62-4A11-AAE7-2A08A047B3FC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A33-F0A6-412C-9FD3-9C6716294EC1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3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02CD-8BB4-4437-B8EB-E115499D827A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43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8FDA-C05B-4FCE-823A-0777744FAE8F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82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B42FB1-028C-46E2-89FA-3B415350343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9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A56F2E-23FD-4A8F-B947-F6D53BFF00DD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41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E1A45C-EC41-4216-8842-F20D5B96604A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81D67-3370-41BC-8D86-935920D1AC5B}" type="datetime1">
              <a:rPr lang="de-DE" smtClean="0"/>
              <a:t>19.09.2019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3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7FC27E-B1A3-4355-8667-061B6494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73948-1AD0-4482-B2E9-AD986A79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5D4E29-6D2A-4104-BC43-829B3D94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9451-802A-4177-8A5B-A18BAAAD55D7}" type="datetimeFigureOut">
              <a:rPr lang="de-DE" smtClean="0"/>
              <a:t>19.09.2019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B3A6EB-CA2E-4BED-96A9-1A828D1C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883F4-8159-4469-A9E5-0F62DC2C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20427-681C-46DC-92E9-E5E72BCEA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Modellierung des Fahrgastwechsels in Fußgängersimulationen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E5901F-3508-4AB4-AAD4-193E4645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17765"/>
            <a:ext cx="10058400" cy="1143000"/>
          </a:xfrm>
        </p:spPr>
        <p:txBody>
          <a:bodyPr numCol="2"/>
          <a:lstStyle/>
          <a:p>
            <a:r>
              <a:rPr lang="de-DE" cap="none" dirty="0"/>
              <a:t>Bachelorarbeit	</a:t>
            </a:r>
          </a:p>
          <a:p>
            <a:endParaRPr lang="de-DE" cap="none" dirty="0"/>
          </a:p>
          <a:p>
            <a:pPr algn="r"/>
            <a:r>
              <a:rPr lang="de-DE" cap="none" dirty="0"/>
              <a:t>Alexandra Mayer</a:t>
            </a:r>
          </a:p>
          <a:p>
            <a:pPr algn="r"/>
            <a:r>
              <a:rPr lang="de-DE" cap="none" dirty="0"/>
              <a:t>11.09.2019</a:t>
            </a:r>
          </a:p>
        </p:txBody>
      </p:sp>
    </p:spTree>
    <p:extLst>
      <p:ext uri="{BB962C8B-B14F-4D97-AF65-F5344CB8AC3E}">
        <p14:creationId xmlns:p14="http://schemas.microsoft.com/office/powerpoint/2010/main" val="6009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F0DC2-14F7-4CA7-B318-A27B556C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BA90E-E395-41C1-B35D-923385394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ED334-414A-4AD3-B632-DACC9722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5928671" cy="337820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Kann die Fahrgastwechselzeit aus der Anzahl der Aus-, Einsteiger und Platzmacher abgeschätzt werden?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Welche Verhaltensweisen und Merkmale von Fahrgästen beeinflussen die Fahrgastwechselzeit?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Gibt es einen Zusammenhang zwischen der Anzahl der Aussteiger und dem Vorkommen von Platzmachern?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Gibt es einen signifikanten Anteil an defensiven und aggressiven Personen?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7828DB-327B-46BF-AF94-CA21A81F2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5950" y="1846052"/>
            <a:ext cx="4129730" cy="736282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082E62D-1DE8-4009-87C8-4BEAA92AC40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913984" y="2582334"/>
                <a:ext cx="4241696" cy="33782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Ja mit: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𝐹𝑎h𝑟𝑔𝑎𝑠𝑡𝑤𝑒𝑐h𝑠𝑒𝑙𝑧𝑒𝑖𝑡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=3.67+0.69∙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𝑃𝑒𝑟𝑠𝑜𝑛𝑒𝑛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Nur Im Weg Stehen hat einen signifikanten zeitlichen Einfluss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Es konnte kein direkter Zusammenhang gefunden werden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Ja der Anteil an defensiven und aggressiven Personen ist signifikant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082E62D-1DE8-4009-87C8-4BEAA92AC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913984" y="2582334"/>
                <a:ext cx="4241696" cy="3378200"/>
              </a:xfrm>
              <a:blipFill>
                <a:blip r:embed="rId2"/>
                <a:stretch>
                  <a:fillRect t="-18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E93BB-5E61-4D6E-84C3-E9707DAD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16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5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39A4A-26F1-49EF-A4FC-3AD6E5B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- Zielbereiche</a:t>
            </a:r>
          </a:p>
        </p:txBody>
      </p:sp>
      <p:pic>
        <p:nvPicPr>
          <p:cNvPr id="6" name="Inhaltsplatzhalter 5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315040E8-B09B-4A08-8E38-E38106EDF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" b="6398"/>
          <a:stretch/>
        </p:blipFill>
        <p:spPr>
          <a:xfrm rot="5400000">
            <a:off x="1225290" y="1982008"/>
            <a:ext cx="2628149" cy="2884170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6D64A60-09D5-4BF5-9CC5-DBE991D14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6" b="10079"/>
          <a:stretch/>
        </p:blipFill>
        <p:spPr>
          <a:xfrm rot="5400000">
            <a:off x="4742323" y="1850159"/>
            <a:ext cx="2633056" cy="3152775"/>
          </a:xfrm>
        </p:spPr>
      </p:pic>
      <p:pic>
        <p:nvPicPr>
          <p:cNvPr id="10" name="Grafik 9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B6B1560B-3EEA-4E93-809F-CFDB160270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9" b="11048"/>
          <a:stretch/>
        </p:blipFill>
        <p:spPr>
          <a:xfrm rot="5400000">
            <a:off x="8323456" y="1927723"/>
            <a:ext cx="2645022" cy="30194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0A5C790-7BBF-4A5F-B477-70B21A31344C}"/>
              </a:ext>
            </a:extLst>
          </p:cNvPr>
          <p:cNvSpPr txBox="1"/>
          <p:nvPr/>
        </p:nvSpPr>
        <p:spPr>
          <a:xfrm>
            <a:off x="1097279" y="4768179"/>
            <a:ext cx="28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Aussteiger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9DF9783-20CE-4F11-84BF-78E02DFA6F83}"/>
              </a:ext>
            </a:extLst>
          </p:cNvPr>
          <p:cNvSpPr txBox="1"/>
          <p:nvPr/>
        </p:nvSpPr>
        <p:spPr>
          <a:xfrm>
            <a:off x="4476750" y="4759947"/>
            <a:ext cx="31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Einsteiger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C3878C-BDBB-4835-8D7A-0D302A6C352A}"/>
              </a:ext>
            </a:extLst>
          </p:cNvPr>
          <p:cNvSpPr txBox="1"/>
          <p:nvPr/>
        </p:nvSpPr>
        <p:spPr>
          <a:xfrm>
            <a:off x="8136251" y="4768179"/>
            <a:ext cx="30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Platzmacher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136928-0398-4903-9DC3-4487DD42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18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kognitive Heuristik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70C39-ACCE-4704-9A1D-1807ABBA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Hindernis auf dem Weg zum Ziel </a:t>
            </a:r>
            <a:r>
              <a:rPr lang="de-DE" sz="2000" dirty="0">
                <a:sym typeface="Wingdings" panose="05000000000000000000" pitchFamily="2" charset="2"/>
              </a:rPr>
              <a:t> Leader suchen</a:t>
            </a: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Kein Leader oder Schritt in Richtung von Leader führt zu Kollision </a:t>
            </a:r>
            <a:r>
              <a:rPr lang="de-DE" sz="2000" dirty="0">
                <a:sym typeface="Wingdings" panose="05000000000000000000" pitchFamily="2" charset="2"/>
              </a:rPr>
              <a:t> Schritt Richtung Ziel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Führt zu Kollision  Tangential ausweichen</a:t>
            </a: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Führt zu Kollision </a:t>
            </a:r>
            <a:r>
              <a:rPr lang="de-DE" sz="2000" dirty="0">
                <a:sym typeface="Wingdings" panose="05000000000000000000" pitchFamily="2" charset="2"/>
              </a:rPr>
              <a:t> Seitlich ausweichen</a:t>
            </a: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Führt zu Kollision </a:t>
            </a:r>
            <a:r>
              <a:rPr lang="de-DE" sz="2000" dirty="0">
                <a:sym typeface="Wingdings" panose="05000000000000000000" pitchFamily="2" charset="2"/>
              </a:rPr>
              <a:t> In aktueller Position verbleiben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Aggressive: Zunächst direkter Schritt zum Ziel, bzw. tangentiales oder seitliches ausweichen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Defensive: Schritt wird nicht genommen wenn man dadurch mit anderer Person in den Türbereich tritt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EAA8C0-1E9B-4C55-A90F-B999B557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52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Einstiegsprozess Heuristik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62" y="1934000"/>
            <a:ext cx="7585692" cy="431005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46A36D-F02C-4CC2-8AAE-E9635075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38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Normale Einsteiger-Heuristik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55817" y="1828800"/>
            <a:ext cx="5680365" cy="4293181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28DB4C-7696-458B-A19A-99B25590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62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Normale Platzsuche-Heuristik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56832" y="1889679"/>
            <a:ext cx="6339296" cy="4398694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499BCE-D770-4563-9BA5-618F7738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77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Ausstiegsprozess 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06974" y="1878860"/>
            <a:ext cx="7148509" cy="4420333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17086-B217-4E86-A977-9431FBF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95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Platzmachprozess-Heuristik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99656" y="1960372"/>
            <a:ext cx="6686403" cy="4257309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263A69-1C28-4E13-9592-ED546517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4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09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E9CAA4-E6D0-402C-8AEF-E0BD8599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1365FE-5BD9-4AEB-903E-34E075E7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/>
              <a:t>Keine Implementierung </a:t>
            </a:r>
            <a:r>
              <a:rPr lang="de-DE" sz="3200" dirty="0">
                <a:sym typeface="Wingdings" panose="05000000000000000000" pitchFamily="2" charset="2"/>
              </a:rPr>
              <a:t>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Keine Validierung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Kein Vergleich mit der Modellierung durch accu:rate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>
                <a:sym typeface="Wingdings" panose="05000000000000000000" pitchFamily="2" charset="2"/>
              </a:rPr>
              <a:t>Wenige Daten, vor allem: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Erste Aussteiger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Platzmacher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8A8D0E4-AB5A-437D-A1C2-D88563C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56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96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86E73-C072-4319-8090-961EBD42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Verbesserungsvorschläge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4F536F-B8BE-420E-8AD9-497B3538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Modell implementieren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Kalibrieren und validieren des Modells mit den Ergebnis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Mehr Daten sammeln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Erweitern des Modells mit anderen Modellen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Personen auf dem Bahnsteig die warten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Einsteiger im Zug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Aussteiger vor dem Aussteigen</a:t>
            </a:r>
            <a:endParaRPr lang="de-DE" sz="24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Gesamten Zug modellieren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737B93-6F7A-45DE-927B-88E86E76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63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FC129-E255-4121-A5EF-F807DDC0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BABE453-4EA5-4B9C-A3E7-40AF1E1F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4592" y="2465532"/>
            <a:ext cx="6158600" cy="3274377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Erstellung eines Modells für Software zur Personenstromanalyse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Aufnahmen: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an 3 großen Haltestellen der Münchner U-Bahn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56 Videos ausgewertet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Datenextraktion mit Tabellen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Auswertung mit Jupyter Notebooks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F913C33-E0EA-4FF2-9E34-0B80493B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22273" y="2059534"/>
            <a:ext cx="2654326" cy="3812488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9BF7388-5F23-4922-AD0E-F2C9CC8245D5}"/>
              </a:ext>
            </a:extLst>
          </p:cNvPr>
          <p:cNvSpPr/>
          <p:nvPr/>
        </p:nvSpPr>
        <p:spPr>
          <a:xfrm>
            <a:off x="2957073" y="1877965"/>
            <a:ext cx="1285537" cy="4477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Beobachtung/Aufnahme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1320E85-79BF-4EB3-9F9E-0FC6C4BA7724}"/>
              </a:ext>
            </a:extLst>
          </p:cNvPr>
          <p:cNvSpPr/>
          <p:nvPr/>
        </p:nvSpPr>
        <p:spPr>
          <a:xfrm>
            <a:off x="1184592" y="1877965"/>
            <a:ext cx="1575012" cy="4477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Formulierung der Forschungsfragen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13F04B9-ED78-40FE-BE80-F7005637007D}"/>
              </a:ext>
            </a:extLst>
          </p:cNvPr>
          <p:cNvSpPr/>
          <p:nvPr/>
        </p:nvSpPr>
        <p:spPr>
          <a:xfrm>
            <a:off x="4456149" y="1839476"/>
            <a:ext cx="1549179" cy="5287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Verfeinerung der Forschungsfragen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A0EDFC9-7090-4E90-9536-C98A92498466}"/>
              </a:ext>
            </a:extLst>
          </p:cNvPr>
          <p:cNvSpPr/>
          <p:nvPr/>
        </p:nvSpPr>
        <p:spPr>
          <a:xfrm>
            <a:off x="6226339" y="1928363"/>
            <a:ext cx="1404736" cy="346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Datenextraktion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DD294A1-FADE-4EB1-A40D-7EF24DEDE545}"/>
              </a:ext>
            </a:extLst>
          </p:cNvPr>
          <p:cNvSpPr/>
          <p:nvPr/>
        </p:nvSpPr>
        <p:spPr>
          <a:xfrm>
            <a:off x="7852760" y="1928364"/>
            <a:ext cx="1653658" cy="346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Datenauswertung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67293A3-D875-42E2-A762-B7E7FBB8974C}"/>
              </a:ext>
            </a:extLst>
          </p:cNvPr>
          <p:cNvSpPr/>
          <p:nvPr/>
        </p:nvSpPr>
        <p:spPr>
          <a:xfrm>
            <a:off x="9822954" y="1930934"/>
            <a:ext cx="1447857" cy="346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Modellierung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CDB3B85-FB18-4228-88FF-970A6B9753DA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59604" y="2101837"/>
            <a:ext cx="19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B5906F4-C607-4820-9BBD-91133327954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242610" y="2101837"/>
            <a:ext cx="213539" cy="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D83940D-7696-4231-AF9F-E6F2608D36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05328" y="2101446"/>
            <a:ext cx="221011" cy="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8DB2C1A-0C59-41D2-B8AC-DB2141F5043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631075" y="2101446"/>
            <a:ext cx="221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86AAC8E-F8F0-48A4-8141-7DABBBEBD3B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06418" y="2101447"/>
            <a:ext cx="316536" cy="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9204EC30-7E38-47C7-B6CA-94B3BB89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1AF8A-4675-415A-9837-724F49A4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B9CC8-9CB8-4E0E-8DC0-9AE78026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5795139" cy="4023360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Einigermaßen ausgeglichenes Verhältnis an Ein- und Aussteigern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Einsteiger: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Bei einfahrenden Zug an Türen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Stehen links und rechts der Türen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Aussteiger</a:t>
            </a:r>
            <a:r>
              <a:rPr lang="de-DE" sz="2400" dirty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Aus Zug sobald Türen geöffnet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Austeigen in Zweierreihen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6D444F-A6E8-483E-9DE1-A73792ACB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7" y="2428912"/>
            <a:ext cx="4263263" cy="256001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47ACE-BF80-4A37-A27F-DB6A2C13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91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51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B017-8D9F-40C2-8675-3EA1C29A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Fahrgastwechselzeit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2FCA98D-5E99-4E57-B29F-3C9BD1DC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115205" cy="4307640"/>
          </a:xfrm>
        </p:spPr>
        <p:txBody>
          <a:bodyPr anchor="b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Abschätzen der Wechselzeiten über die Anzahl der am Fahrgastwechsel beteiligten Personen</a:t>
            </a:r>
            <a:endParaRPr lang="de-DE" sz="16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F41D04D-178E-468A-BFFE-F1B6DD450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11235" r="8660" b="4096"/>
          <a:stretch/>
        </p:blipFill>
        <p:spPr>
          <a:xfrm>
            <a:off x="3389925" y="1845734"/>
            <a:ext cx="5412149" cy="402336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72DDC9-BD51-4DF5-A461-5365D49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10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83095-0629-4C9E-912C-76927C4C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51DF4-2DF9-4205-B55D-31A92FFF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Aggressiv, Defensiv und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Nach Definition gezählt </a:t>
            </a:r>
            <a:r>
              <a:rPr lang="de-DE" dirty="0">
                <a:sym typeface="Wingdings" panose="05000000000000000000" pitchFamily="2" charset="2"/>
              </a:rPr>
              <a:t> Signifikanter Anteil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Normal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Keine auffälligen Verhaltensweisen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Defensiv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Gehen eher langsam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Gehen nur in den Türbereich wenn keine andere Person in diesem 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Aggressiv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Drängeln sich vor andere Personen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Stellen sich auch in den Weg wenn kein anderer Platz im Wartebereich ist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F1EA121-3694-49FC-BDF8-1BA6616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ECE614-3DF0-476D-979D-9A684696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8779" y="1877460"/>
            <a:ext cx="2215923" cy="41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BDC9-89A8-4462-B364-5D6813D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Verhaltensweisen/Merkmale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623143-44C9-44AB-8652-3C03C4C9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Auffälliges Verhalten/auffällige Merkmale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Optischer Vergleich, zur Untersuchung des zeitlichen Einflusses: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Im Weg Stehen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Sperrig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C4A213-8767-40A7-9B98-381B001C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47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BDC9-89A8-4462-B364-5D6813D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23143-44C9-44AB-8652-3C03C4C9A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2 unabhängige Stichproben besitzen die gleiche Verteilung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/>
                  <a:t>Signifikanzniveau: 0.05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/>
                  <a:t>Nur im Weg Stehen liegt unter Signifikanz Niveau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23143-44C9-44AB-8652-3C03C4C9A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BEC14-4321-4276-8AE3-D686387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1479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A6B3E"/>
      </a:accent1>
      <a:accent2>
        <a:srgbClr val="D74C39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5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Breitbild</PresentationFormat>
  <Paragraphs>159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2_HDOfficeLightV0</vt:lpstr>
      <vt:lpstr>Rückblick</vt:lpstr>
      <vt:lpstr>Benutzerdefiniertes Design</vt:lpstr>
      <vt:lpstr>Modellierung des Fahrgastwechsels in Fußgängersimulationen</vt:lpstr>
      <vt:lpstr>Gliederung</vt:lpstr>
      <vt:lpstr>Einführung</vt:lpstr>
      <vt:lpstr>Standardfall</vt:lpstr>
      <vt:lpstr>Gliederung</vt:lpstr>
      <vt:lpstr>Fahrgastwechselzeit</vt:lpstr>
      <vt:lpstr>Typen</vt:lpstr>
      <vt:lpstr>Verhaltensweisen/Merkmale</vt:lpstr>
      <vt:lpstr>Kolmogorov-Smirnov Test</vt:lpstr>
      <vt:lpstr>Auswertungen</vt:lpstr>
      <vt:lpstr>Gliederung</vt:lpstr>
      <vt:lpstr>Modell - Zielbereiche</vt:lpstr>
      <vt:lpstr>Das kognitive Heuristik Modell</vt:lpstr>
      <vt:lpstr>Einstiegsprozess Heuristik</vt:lpstr>
      <vt:lpstr>Normale Einsteiger-Heuristik</vt:lpstr>
      <vt:lpstr>Normale Platzsuche-Heuristik</vt:lpstr>
      <vt:lpstr>Ausstiegsprozess Heuristik</vt:lpstr>
      <vt:lpstr>Platzmachprozess-Heuristik</vt:lpstr>
      <vt:lpstr>Gliederung</vt:lpstr>
      <vt:lpstr>Kritik</vt:lpstr>
      <vt:lpstr>Gliederung</vt:lpstr>
      <vt:lpstr>Verbesserungsvorschläge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</dc:creator>
  <cp:lastModifiedBy>ALI</cp:lastModifiedBy>
  <cp:revision>48</cp:revision>
  <dcterms:created xsi:type="dcterms:W3CDTF">2019-09-08T14:04:35Z</dcterms:created>
  <dcterms:modified xsi:type="dcterms:W3CDTF">2019-09-19T09:25:02Z</dcterms:modified>
</cp:coreProperties>
</file>