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1251"/>
    <a:srgbClr val="181862"/>
    <a:srgbClr val="1B456B"/>
    <a:srgbClr val="41F410"/>
    <a:srgbClr val="0A7402"/>
    <a:srgbClr val="086E0A"/>
    <a:srgbClr val="097D0C"/>
    <a:srgbClr val="0B930E"/>
    <a:srgbClr val="64F63C"/>
    <a:srgbClr val="306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65E7-C606-4060-BB80-ED610F67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5AE956-DEFD-49D4-BBEE-362E64A7E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FC589-72A8-454F-BE05-D1643504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702E40-2123-44FA-AEFE-446A908C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A8426E-EF59-4101-A3FC-6FB532D5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96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E1927-76BD-4253-84D8-CA9B6608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52CCFA-5F9A-4D62-BAB4-D59BA20A5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13742-E0A1-4B3C-9B18-5C838D1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639CFB-AC0B-45C7-8E0E-F364AA7E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67CAF-8751-4849-BA07-BE275127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0E8A30-9B14-4CE9-A08D-F88E21556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470A1F-61B6-4CBB-857F-31C1A321E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62228C-64F5-4043-BB50-02FE04A6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9A40C-0734-4CDD-8AEC-01546C2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967982-11A1-4B15-B67C-3831FF9E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5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8E431-DAD5-4B3A-88E5-1C595451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A6574-D918-4298-B2E2-7337FABA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B9316-843A-4C33-96E9-076F1D8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49A00-2B47-469B-96A9-2458B73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4471-D2F0-44C8-8C40-B1037E76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E6BD3-B889-4FCF-ABC3-38EF48A4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21C08-4465-4E1E-B10B-25282F79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0491E-0680-4ACD-B3AA-6B1508B9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21277-5060-41EE-96EF-F7985BEE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A36E7-7A30-46A0-8973-16E4647B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25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726F-6CD8-4217-AA6E-810BFE4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01E886-496C-4F19-914D-93B91EF3A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577C62-C258-460F-8E40-63D4DFD3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2F6EAB-9A87-421D-89B6-D4FD5697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4456A3-EF82-4469-B3D8-DD8E504D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00B52C-76DE-42C9-B4CF-FAD9AA63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9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32AA6-A1B9-4EAA-BECE-E9BC1756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28B6C-1630-4E6F-8814-2538D4BE2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8B854B-96C5-4950-ACFA-294B75C8B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34DF04-C4DB-4586-88B2-7D84D5CC4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7E2739-84DA-4113-857A-DF4F4ACD4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B04C45C-3CF4-4A39-BD70-344B533F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2CAAB5-8EF8-4B78-90CA-9F382B3E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43260E-4826-42D2-99D0-0E202BFB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59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51FA6-BD11-4A40-81DB-F6E67F0A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B6E6CC3-E715-4B75-896B-A39019F2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ED9438-F7ED-4790-8F4F-A292C275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CAF9DC-9053-40D1-BE8A-263C3076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3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97AA4A-CBA3-4470-BE9B-3BDC2754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B091C8-3CB1-48EB-9921-5530406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F9E450-FD6D-402F-95EC-5048E3ED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42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356D3-21A5-4997-BEEC-09B2FCB2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C9F06-9397-4250-9A99-E50DB8A3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094E3-5B7E-4F2C-95FA-770BC600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BD74C-5B3A-4DCD-86FE-6BA4135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DFFEB0-0136-489A-9184-43A8A9D7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8C227C-2995-47C1-8A93-BE7C0553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86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2264-A808-44B9-A9AD-E6673CBF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BE5FFF-92C2-4DDE-8D45-6A0664DAD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4EF99-71C8-4620-AF39-77D5939B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1AC8D-3E2A-4BC0-9CAC-C12A4B97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6C58AB-E6B6-40FA-8FDF-BD2F4612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C4071-A318-420B-B4E6-757976D9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383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907A5A-BEBE-4640-ACEC-276F2017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3856F-2DC6-49D4-B236-A21410FE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CAF6C-09E3-4FE7-8C40-FA7176471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19B7D-2E26-438D-B6F2-51FA7530014F}" type="datetimeFigureOut">
              <a:rPr lang="de-DE" smtClean="0"/>
              <a:t>22.08.2019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5F6A1-36EE-45F6-B0B6-BEBA86AD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E313B-75E3-46F8-AFF7-72143BEC1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7501-30AB-4642-8A7A-03440A7E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11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29B1AE7-DB9A-4158-B450-D39EC522F57D}"/>
              </a:ext>
            </a:extLst>
          </p:cNvPr>
          <p:cNvSpPr/>
          <p:nvPr/>
        </p:nvSpPr>
        <p:spPr>
          <a:xfrm>
            <a:off x="8083514" y="1944893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1A54DDA-A646-4EB5-898D-6D982715A0FC}"/>
              </a:ext>
            </a:extLst>
          </p:cNvPr>
          <p:cNvSpPr/>
          <p:nvPr/>
        </p:nvSpPr>
        <p:spPr>
          <a:xfrm>
            <a:off x="8083514" y="2518982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6212F5-C2DD-4402-8C8D-DE3C2262C8D7}"/>
              </a:ext>
            </a:extLst>
          </p:cNvPr>
          <p:cNvSpPr/>
          <p:nvPr/>
        </p:nvSpPr>
        <p:spPr>
          <a:xfrm>
            <a:off x="8083514" y="3104908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13D78B3-A57D-4D31-86B1-771960E8DF29}"/>
              </a:ext>
            </a:extLst>
          </p:cNvPr>
          <p:cNvSpPr/>
          <p:nvPr/>
        </p:nvSpPr>
        <p:spPr>
          <a:xfrm>
            <a:off x="8083514" y="3678997"/>
            <a:ext cx="710213" cy="5859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E01666-0A35-49F0-BCE7-1C00796094A2}"/>
              </a:ext>
            </a:extLst>
          </p:cNvPr>
          <p:cNvCxnSpPr>
            <a:cxnSpLocks/>
          </p:cNvCxnSpPr>
          <p:nvPr/>
        </p:nvCxnSpPr>
        <p:spPr>
          <a:xfrm>
            <a:off x="564462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243E486-8650-4802-9BE2-76EBD61D87D4}"/>
              </a:ext>
            </a:extLst>
          </p:cNvPr>
          <p:cNvCxnSpPr>
            <a:cxnSpLocks/>
          </p:cNvCxnSpPr>
          <p:nvPr/>
        </p:nvCxnSpPr>
        <p:spPr>
          <a:xfrm>
            <a:off x="5373869" y="-8271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212C983-372F-490F-83F4-07B151B4DB38}"/>
              </a:ext>
            </a:extLst>
          </p:cNvPr>
          <p:cNvCxnSpPr>
            <a:cxnSpLocks/>
          </p:cNvCxnSpPr>
          <p:nvPr/>
        </p:nvCxnSpPr>
        <p:spPr>
          <a:xfrm flipH="1">
            <a:off x="5373869" y="4795956"/>
            <a:ext cx="0" cy="241507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A869FBB-5C0E-4A4A-9BA0-9B69DEC6A040}"/>
              </a:ext>
            </a:extLst>
          </p:cNvPr>
          <p:cNvCxnSpPr>
            <a:cxnSpLocks/>
          </p:cNvCxnSpPr>
          <p:nvPr/>
        </p:nvCxnSpPr>
        <p:spPr>
          <a:xfrm>
            <a:off x="5499241" y="4502462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5135197-5642-43B5-BE62-93C31ED12946}"/>
              </a:ext>
            </a:extLst>
          </p:cNvPr>
          <p:cNvCxnSpPr>
            <a:cxnSpLocks/>
          </p:cNvCxnSpPr>
          <p:nvPr/>
        </p:nvCxnSpPr>
        <p:spPr>
          <a:xfrm>
            <a:off x="5494148" y="143546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C329CA1A-2C76-49C9-9992-AC3751BBA65A}"/>
              </a:ext>
            </a:extLst>
          </p:cNvPr>
          <p:cNvSpPr/>
          <p:nvPr/>
        </p:nvSpPr>
        <p:spPr>
          <a:xfrm>
            <a:off x="5429115" y="377759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AEAE093-5949-46DA-BA34-06CEA6C61C41}"/>
              </a:ext>
            </a:extLst>
          </p:cNvPr>
          <p:cNvSpPr/>
          <p:nvPr/>
        </p:nvSpPr>
        <p:spPr>
          <a:xfrm>
            <a:off x="5131493" y="311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CAC1F0F-0564-408B-AA14-E87E86EB9404}"/>
              </a:ext>
            </a:extLst>
          </p:cNvPr>
          <p:cNvSpPr/>
          <p:nvPr/>
        </p:nvSpPr>
        <p:spPr>
          <a:xfrm>
            <a:off x="8258620" y="26329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F5A41459-4802-468C-80B6-7A47697D6833}"/>
              </a:ext>
            </a:extLst>
          </p:cNvPr>
          <p:cNvSpPr/>
          <p:nvPr/>
        </p:nvSpPr>
        <p:spPr>
          <a:xfrm>
            <a:off x="5844361" y="250220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57EB9DC-DFC6-4551-8439-C2386B1AEEB7}"/>
              </a:ext>
            </a:extLst>
          </p:cNvPr>
          <p:cNvSpPr/>
          <p:nvPr/>
        </p:nvSpPr>
        <p:spPr>
          <a:xfrm>
            <a:off x="6325365" y="474118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81A19E41-A319-4744-A80B-8C4DD6687205}"/>
              </a:ext>
            </a:extLst>
          </p:cNvPr>
          <p:cNvSpPr/>
          <p:nvPr/>
        </p:nvSpPr>
        <p:spPr>
          <a:xfrm>
            <a:off x="5800333" y="455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F361ACC-ED05-4948-8C74-46432DAC11B3}"/>
              </a:ext>
            </a:extLst>
          </p:cNvPr>
          <p:cNvSpPr/>
          <p:nvPr/>
        </p:nvSpPr>
        <p:spPr>
          <a:xfrm>
            <a:off x="4895337" y="419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811E986A-A5B3-4F85-BC30-588EF136B196}"/>
              </a:ext>
            </a:extLst>
          </p:cNvPr>
          <p:cNvSpPr/>
          <p:nvPr/>
        </p:nvSpPr>
        <p:spPr>
          <a:xfrm>
            <a:off x="4830304" y="347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A35E025-F752-4C58-99FD-102185040D97}"/>
              </a:ext>
            </a:extLst>
          </p:cNvPr>
          <p:cNvSpPr/>
          <p:nvPr/>
        </p:nvSpPr>
        <p:spPr>
          <a:xfrm>
            <a:off x="4447386" y="31545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8A187F-AB9E-42DD-98C0-49AFA60CF7B5}"/>
              </a:ext>
            </a:extLst>
          </p:cNvPr>
          <p:cNvSpPr/>
          <p:nvPr/>
        </p:nvSpPr>
        <p:spPr>
          <a:xfrm>
            <a:off x="7114743" y="159373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D728E4E-A76E-41B1-B08A-A674C5478B2F}"/>
              </a:ext>
            </a:extLst>
          </p:cNvPr>
          <p:cNvSpPr/>
          <p:nvPr/>
        </p:nvSpPr>
        <p:spPr>
          <a:xfrm>
            <a:off x="6639313" y="342048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4C87859-A59F-4A2F-9900-75DCC428530F}"/>
              </a:ext>
            </a:extLst>
          </p:cNvPr>
          <p:cNvSpPr/>
          <p:nvPr/>
        </p:nvSpPr>
        <p:spPr>
          <a:xfrm>
            <a:off x="6450180" y="245194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6348D2F-1C3E-441F-B947-DE596D1316AB}"/>
              </a:ext>
            </a:extLst>
          </p:cNvPr>
          <p:cNvSpPr/>
          <p:nvPr/>
        </p:nvSpPr>
        <p:spPr>
          <a:xfrm>
            <a:off x="5859130" y="20341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9567127D-F39A-4439-9B36-A1A1E14B6FAA}"/>
              </a:ext>
            </a:extLst>
          </p:cNvPr>
          <p:cNvSpPr/>
          <p:nvPr/>
        </p:nvSpPr>
        <p:spPr>
          <a:xfrm>
            <a:off x="5931128" y="510781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5BF99F7-ADA2-46AF-BA51-49C70328735D}"/>
              </a:ext>
            </a:extLst>
          </p:cNvPr>
          <p:cNvSpPr/>
          <p:nvPr/>
        </p:nvSpPr>
        <p:spPr>
          <a:xfrm>
            <a:off x="4451917" y="407595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ABEED40-A15A-4381-83D9-C884AD999B9B}"/>
              </a:ext>
            </a:extLst>
          </p:cNvPr>
          <p:cNvSpPr/>
          <p:nvPr/>
        </p:nvSpPr>
        <p:spPr>
          <a:xfrm>
            <a:off x="8222096" y="105936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BF8311A-7C24-42BD-B8BD-170B3D5E3113}"/>
              </a:ext>
            </a:extLst>
          </p:cNvPr>
          <p:cNvSpPr/>
          <p:nvPr/>
        </p:nvSpPr>
        <p:spPr>
          <a:xfrm>
            <a:off x="7850438" y="522418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E1C755E-944B-458B-820C-76824CDEFE9E}"/>
              </a:ext>
            </a:extLst>
          </p:cNvPr>
          <p:cNvSpPr/>
          <p:nvPr/>
        </p:nvSpPr>
        <p:spPr>
          <a:xfrm>
            <a:off x="6965002" y="440226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9FE9C32-CEC4-483E-AB69-5BBBF86DD562}"/>
              </a:ext>
            </a:extLst>
          </p:cNvPr>
          <p:cNvSpPr/>
          <p:nvPr/>
        </p:nvSpPr>
        <p:spPr>
          <a:xfrm>
            <a:off x="8258620" y="3777593"/>
            <a:ext cx="360000" cy="360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2D541AD8-5635-41A9-8B89-5DE79B80A48B}"/>
              </a:ext>
            </a:extLst>
          </p:cNvPr>
          <p:cNvCxnSpPr>
            <a:cxnSpLocks/>
            <a:stCxn id="66" idx="1"/>
            <a:endCxn id="76" idx="2"/>
          </p:cNvCxnSpPr>
          <p:nvPr/>
        </p:nvCxnSpPr>
        <p:spPr>
          <a:xfrm flipH="1" flipV="1">
            <a:off x="4613274" y="1199912"/>
            <a:ext cx="3698067" cy="26304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AF6229D2-2586-4FBA-BE7A-BA8F6CF2BDC5}"/>
              </a:ext>
            </a:extLst>
          </p:cNvPr>
          <p:cNvCxnSpPr>
            <a:cxnSpLocks/>
            <a:stCxn id="66" idx="3"/>
            <a:endCxn id="76" idx="0"/>
          </p:cNvCxnSpPr>
          <p:nvPr/>
        </p:nvCxnSpPr>
        <p:spPr>
          <a:xfrm flipH="1">
            <a:off x="4548828" y="4084872"/>
            <a:ext cx="3762513" cy="21526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Bogen 75">
            <a:extLst>
              <a:ext uri="{FF2B5EF4-FFF2-40B4-BE49-F238E27FC236}">
                <a16:creationId xmlns:a16="http://schemas.microsoft.com/office/drawing/2014/main" id="{353A8F66-6497-4EAD-9279-667C4715B6D9}"/>
              </a:ext>
            </a:extLst>
          </p:cNvPr>
          <p:cNvSpPr/>
          <p:nvPr/>
        </p:nvSpPr>
        <p:spPr>
          <a:xfrm rot="10800000">
            <a:off x="4218020" y="876581"/>
            <a:ext cx="1457416" cy="5834213"/>
          </a:xfrm>
          <a:prstGeom prst="arc">
            <a:avLst>
              <a:gd name="adj1" fmla="val 16754857"/>
              <a:gd name="adj2" fmla="val 4960457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24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8D5A868-D0A6-4C9A-9D55-B7EB02BC1128}"/>
              </a:ext>
            </a:extLst>
          </p:cNvPr>
          <p:cNvSpPr/>
          <p:nvPr/>
        </p:nvSpPr>
        <p:spPr>
          <a:xfrm>
            <a:off x="2347667" y="677479"/>
            <a:ext cx="1582647" cy="585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Beobachtung/Aufnahme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30D5037C-0C99-4CC2-BB30-B68A21D2D5EC}"/>
              </a:ext>
            </a:extLst>
          </p:cNvPr>
          <p:cNvSpPr/>
          <p:nvPr/>
        </p:nvSpPr>
        <p:spPr>
          <a:xfrm>
            <a:off x="201963" y="677479"/>
            <a:ext cx="1939024" cy="58592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Formulierung der Forschungsfragen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23E65F2-9997-40BD-8751-F57534A2C2A0}"/>
              </a:ext>
            </a:extLst>
          </p:cNvPr>
          <p:cNvSpPr/>
          <p:nvPr/>
        </p:nvSpPr>
        <p:spPr>
          <a:xfrm>
            <a:off x="4080011" y="620328"/>
            <a:ext cx="1907221" cy="6919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Verfeinerung der Forschungsfragen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BA49A69-EC1D-4AEF-8939-B714A66C6CCE}"/>
              </a:ext>
            </a:extLst>
          </p:cNvPr>
          <p:cNvSpPr/>
          <p:nvPr/>
        </p:nvSpPr>
        <p:spPr>
          <a:xfrm>
            <a:off x="6204770" y="746538"/>
            <a:ext cx="1729395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Datenextraktion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A72EB43-5686-4916-9EF0-FF690D47C38E}"/>
              </a:ext>
            </a:extLst>
          </p:cNvPr>
          <p:cNvSpPr/>
          <p:nvPr/>
        </p:nvSpPr>
        <p:spPr>
          <a:xfrm>
            <a:off x="8073785" y="746539"/>
            <a:ext cx="2035847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Datenauswertung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5BA8EB6A-BBEE-4FB0-9C53-439FAEC4D8B4}"/>
              </a:ext>
            </a:extLst>
          </p:cNvPr>
          <p:cNvSpPr/>
          <p:nvPr/>
        </p:nvSpPr>
        <p:spPr>
          <a:xfrm>
            <a:off x="10249252" y="739778"/>
            <a:ext cx="1782482" cy="45300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Modellierung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B69AD6B-6A54-40D0-9BF5-8973A0D3A0F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140987" y="970442"/>
            <a:ext cx="206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0A4B896-A00D-40C4-B82F-029DD62E26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30314" y="966279"/>
            <a:ext cx="149697" cy="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9E8A720-DF56-4AF5-98C3-F105DE991EB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987232" y="966279"/>
            <a:ext cx="217538" cy="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488F857-640D-45BE-901B-ED992F1797D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34165" y="973039"/>
            <a:ext cx="13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2F728F0-E0C2-4DF2-B0BD-192203BBAFA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10109632" y="966279"/>
            <a:ext cx="139620" cy="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>
            <a:extLst>
              <a:ext uri="{FF2B5EF4-FFF2-40B4-BE49-F238E27FC236}">
                <a16:creationId xmlns:a16="http://schemas.microsoft.com/office/drawing/2014/main" id="{1CA47C1E-3ABA-41F1-AE74-5C05AB03BFE4}"/>
              </a:ext>
            </a:extLst>
          </p:cNvPr>
          <p:cNvSpPr/>
          <p:nvPr/>
        </p:nvSpPr>
        <p:spPr>
          <a:xfrm>
            <a:off x="3331755" y="218032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40A9280-E26E-4FB1-A6DE-2FC97E2EFACD}"/>
              </a:ext>
            </a:extLst>
          </p:cNvPr>
          <p:cNvSpPr/>
          <p:nvPr/>
        </p:nvSpPr>
        <p:spPr>
          <a:xfrm>
            <a:off x="5389621" y="2921837"/>
            <a:ext cx="421318" cy="163739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5FCEEC7-C5AF-4FE4-B9D8-45F38AD880C9}"/>
              </a:ext>
            </a:extLst>
          </p:cNvPr>
          <p:cNvCxnSpPr>
            <a:cxnSpLocks/>
          </p:cNvCxnSpPr>
          <p:nvPr/>
        </p:nvCxnSpPr>
        <p:spPr>
          <a:xfrm>
            <a:off x="5644625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88C5511-A5EE-4F96-A7F7-A3947B48D53C}"/>
              </a:ext>
            </a:extLst>
          </p:cNvPr>
          <p:cNvCxnSpPr>
            <a:cxnSpLocks/>
          </p:cNvCxnSpPr>
          <p:nvPr/>
        </p:nvCxnSpPr>
        <p:spPr>
          <a:xfrm>
            <a:off x="5373869" y="-11225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1DECA1C-B21A-4EC2-8EC3-BBBCE3606BDA}"/>
              </a:ext>
            </a:extLst>
          </p:cNvPr>
          <p:cNvCxnSpPr>
            <a:cxnSpLocks/>
          </p:cNvCxnSpPr>
          <p:nvPr/>
        </p:nvCxnSpPr>
        <p:spPr>
          <a:xfrm flipH="1">
            <a:off x="5373869" y="4795956"/>
            <a:ext cx="0" cy="2415072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E15A3632-1D9C-4EB3-8C08-EFDBF44DD100}"/>
              </a:ext>
            </a:extLst>
          </p:cNvPr>
          <p:cNvCxnSpPr>
            <a:cxnSpLocks/>
          </p:cNvCxnSpPr>
          <p:nvPr/>
        </p:nvCxnSpPr>
        <p:spPr>
          <a:xfrm>
            <a:off x="5519160" y="4446056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2121FF0-CB89-4D4A-BB96-10E834FF8154}"/>
              </a:ext>
            </a:extLst>
          </p:cNvPr>
          <p:cNvCxnSpPr>
            <a:cxnSpLocks/>
          </p:cNvCxnSpPr>
          <p:nvPr/>
        </p:nvCxnSpPr>
        <p:spPr>
          <a:xfrm>
            <a:off x="5513697" y="146456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74811738-12A4-4741-BE7B-78C57124C32E}"/>
              </a:ext>
            </a:extLst>
          </p:cNvPr>
          <p:cNvSpPr/>
          <p:nvPr/>
        </p:nvSpPr>
        <p:spPr>
          <a:xfrm>
            <a:off x="5916000" y="361785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BEC353-330E-4130-B375-E8F1DDBF8D53}"/>
              </a:ext>
            </a:extLst>
          </p:cNvPr>
          <p:cNvSpPr/>
          <p:nvPr/>
        </p:nvSpPr>
        <p:spPr>
          <a:xfrm>
            <a:off x="5131493" y="311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77EBAEC-5687-4780-ACD0-EF4821CF4467}"/>
              </a:ext>
            </a:extLst>
          </p:cNvPr>
          <p:cNvSpPr/>
          <p:nvPr/>
        </p:nvSpPr>
        <p:spPr>
          <a:xfrm>
            <a:off x="5880781" y="29367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B9D531-41C2-4991-8D68-4505C3974C5B}"/>
              </a:ext>
            </a:extLst>
          </p:cNvPr>
          <p:cNvSpPr/>
          <p:nvPr/>
        </p:nvSpPr>
        <p:spPr>
          <a:xfrm>
            <a:off x="5741006" y="45432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6B414B5-5772-4A91-B282-B811C2C7624D}"/>
              </a:ext>
            </a:extLst>
          </p:cNvPr>
          <p:cNvSpPr/>
          <p:nvPr/>
        </p:nvSpPr>
        <p:spPr>
          <a:xfrm>
            <a:off x="4895337" y="41992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860A6-85AB-4FA9-986F-C11793EFE118}"/>
              </a:ext>
            </a:extLst>
          </p:cNvPr>
          <p:cNvSpPr/>
          <p:nvPr/>
        </p:nvSpPr>
        <p:spPr>
          <a:xfrm>
            <a:off x="5332773" y="37279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85D2F81-5E6E-46F1-81F4-0CD593104CF0}"/>
              </a:ext>
            </a:extLst>
          </p:cNvPr>
          <p:cNvSpPr/>
          <p:nvPr/>
        </p:nvSpPr>
        <p:spPr>
          <a:xfrm>
            <a:off x="5695366" y="249928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0D0B12-8B2C-43BB-94BE-6525F737D48F}"/>
              </a:ext>
            </a:extLst>
          </p:cNvPr>
          <p:cNvSpPr/>
          <p:nvPr/>
        </p:nvSpPr>
        <p:spPr>
          <a:xfrm>
            <a:off x="5776782" y="19419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C2DCDCB-9B7E-4CE3-8FBF-C9F709E8C212}"/>
              </a:ext>
            </a:extLst>
          </p:cNvPr>
          <p:cNvSpPr/>
          <p:nvPr/>
        </p:nvSpPr>
        <p:spPr>
          <a:xfrm>
            <a:off x="5848893" y="510118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F76142DB-BC9D-4FC9-A1EC-D07725483C05}"/>
              </a:ext>
            </a:extLst>
          </p:cNvPr>
          <p:cNvCxnSpPr>
            <a:cxnSpLocks/>
          </p:cNvCxnSpPr>
          <p:nvPr/>
        </p:nvCxnSpPr>
        <p:spPr>
          <a:xfrm>
            <a:off x="2774564" y="0"/>
            <a:ext cx="0" cy="692448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59E707F2-24D4-4903-90C6-849F03103749}"/>
              </a:ext>
            </a:extLst>
          </p:cNvPr>
          <p:cNvSpPr/>
          <p:nvPr/>
        </p:nvSpPr>
        <p:spPr>
          <a:xfrm>
            <a:off x="4218724" y="39545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01C54E8-9F52-4C23-8BF9-C3B91665912C}"/>
              </a:ext>
            </a:extLst>
          </p:cNvPr>
          <p:cNvSpPr/>
          <p:nvPr/>
        </p:nvSpPr>
        <p:spPr>
          <a:xfrm>
            <a:off x="3869703" y="49398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E13DE1E-ED3A-44C6-AE72-C4EAB14B0079}"/>
              </a:ext>
            </a:extLst>
          </p:cNvPr>
          <p:cNvSpPr/>
          <p:nvPr/>
        </p:nvSpPr>
        <p:spPr>
          <a:xfrm>
            <a:off x="3901166" y="224327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6D3FA83-624B-433C-AB9D-6A154AF73A5B}"/>
              </a:ext>
            </a:extLst>
          </p:cNvPr>
          <p:cNvSpPr/>
          <p:nvPr/>
        </p:nvSpPr>
        <p:spPr>
          <a:xfrm>
            <a:off x="2865001" y="218032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50754FB-D848-471B-8D96-F69D12BC0B5F}"/>
              </a:ext>
            </a:extLst>
          </p:cNvPr>
          <p:cNvSpPr/>
          <p:nvPr/>
        </p:nvSpPr>
        <p:spPr>
          <a:xfrm>
            <a:off x="2919643" y="224193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ACED9-330A-46A2-BF9C-5742F3E18A24}"/>
              </a:ext>
            </a:extLst>
          </p:cNvPr>
          <p:cNvSpPr/>
          <p:nvPr/>
        </p:nvSpPr>
        <p:spPr>
          <a:xfrm>
            <a:off x="3379656" y="43164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37410B60-5CEF-4808-8CED-791A7083AD9B}"/>
              </a:ext>
            </a:extLst>
          </p:cNvPr>
          <p:cNvSpPr/>
          <p:nvPr/>
        </p:nvSpPr>
        <p:spPr>
          <a:xfrm>
            <a:off x="4351908" y="21561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690F12A-E515-47EA-AD89-3C0749138ACF}"/>
              </a:ext>
            </a:extLst>
          </p:cNvPr>
          <p:cNvSpPr/>
          <p:nvPr/>
        </p:nvSpPr>
        <p:spPr>
          <a:xfrm>
            <a:off x="4829249" y="21561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BD157D9-A8D8-4800-A372-01326B82900C}"/>
              </a:ext>
            </a:extLst>
          </p:cNvPr>
          <p:cNvSpPr/>
          <p:nvPr/>
        </p:nvSpPr>
        <p:spPr>
          <a:xfrm>
            <a:off x="3333107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7FE14A6-34B8-46E0-B77B-DE342DB2CD3B}"/>
              </a:ext>
            </a:extLst>
          </p:cNvPr>
          <p:cNvSpPr/>
          <p:nvPr/>
        </p:nvSpPr>
        <p:spPr>
          <a:xfrm>
            <a:off x="2859405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2DE4455-49CE-4E3E-A549-B2A122162DF3}"/>
              </a:ext>
            </a:extLst>
          </p:cNvPr>
          <p:cNvSpPr/>
          <p:nvPr/>
        </p:nvSpPr>
        <p:spPr>
          <a:xfrm>
            <a:off x="4829249" y="125294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C6A3319-6D79-4CD3-AE83-E8AE8BDAFE5C}"/>
              </a:ext>
            </a:extLst>
          </p:cNvPr>
          <p:cNvSpPr/>
          <p:nvPr/>
        </p:nvSpPr>
        <p:spPr>
          <a:xfrm>
            <a:off x="4351894" y="125329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50B1BE59-B97F-4D38-9C8E-28007D923601}"/>
              </a:ext>
            </a:extLst>
          </p:cNvPr>
          <p:cNvSpPr/>
          <p:nvPr/>
        </p:nvSpPr>
        <p:spPr>
          <a:xfrm>
            <a:off x="3331755" y="64266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3669A33-30E3-4B3E-91EC-FE5122ECC7F9}"/>
              </a:ext>
            </a:extLst>
          </p:cNvPr>
          <p:cNvSpPr/>
          <p:nvPr/>
        </p:nvSpPr>
        <p:spPr>
          <a:xfrm>
            <a:off x="2859405" y="64237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4531EF2-DE05-4678-9756-EF56416A0736}"/>
              </a:ext>
            </a:extLst>
          </p:cNvPr>
          <p:cNvSpPr/>
          <p:nvPr/>
        </p:nvSpPr>
        <p:spPr>
          <a:xfrm>
            <a:off x="4346533" y="642375"/>
            <a:ext cx="492538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36BEEF2-B6E2-46AF-85CD-3229A0E435D0}"/>
              </a:ext>
            </a:extLst>
          </p:cNvPr>
          <p:cNvSpPr/>
          <p:nvPr/>
        </p:nvSpPr>
        <p:spPr>
          <a:xfrm>
            <a:off x="4827009" y="64237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A14F68F-F1AD-4A1F-9EE4-63F9562BC08B}"/>
              </a:ext>
            </a:extLst>
          </p:cNvPr>
          <p:cNvSpPr/>
          <p:nvPr/>
        </p:nvSpPr>
        <p:spPr>
          <a:xfrm>
            <a:off x="3347289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044944-8372-4D1A-B794-DDD4FB42D13B}"/>
              </a:ext>
            </a:extLst>
          </p:cNvPr>
          <p:cNvSpPr/>
          <p:nvPr/>
        </p:nvSpPr>
        <p:spPr>
          <a:xfrm>
            <a:off x="2867299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66527E0B-9EE1-475A-A65E-BE709237601B}"/>
              </a:ext>
            </a:extLst>
          </p:cNvPr>
          <p:cNvSpPr/>
          <p:nvPr/>
        </p:nvSpPr>
        <p:spPr>
          <a:xfrm>
            <a:off x="4829604" y="-2907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C6181569-E87E-4170-B454-A00A8D241484}"/>
              </a:ext>
            </a:extLst>
          </p:cNvPr>
          <p:cNvSpPr/>
          <p:nvPr/>
        </p:nvSpPr>
        <p:spPr>
          <a:xfrm>
            <a:off x="4353488" y="-28465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07EF35C-DC59-43EC-9375-A999491044A1}"/>
              </a:ext>
            </a:extLst>
          </p:cNvPr>
          <p:cNvSpPr/>
          <p:nvPr/>
        </p:nvSpPr>
        <p:spPr>
          <a:xfrm>
            <a:off x="3498256" y="297702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46345110-5D4E-41DB-B168-49D97D0F3853}"/>
              </a:ext>
            </a:extLst>
          </p:cNvPr>
          <p:cNvSpPr/>
          <p:nvPr/>
        </p:nvSpPr>
        <p:spPr>
          <a:xfrm>
            <a:off x="3104019" y="334365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BB3BF803-77A4-469A-A617-9B850E0C1959}"/>
              </a:ext>
            </a:extLst>
          </p:cNvPr>
          <p:cNvSpPr/>
          <p:nvPr/>
        </p:nvSpPr>
        <p:spPr>
          <a:xfrm>
            <a:off x="4386131" y="303444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5B391F43-A572-4AED-882D-F06C47C55AAF}"/>
              </a:ext>
            </a:extLst>
          </p:cNvPr>
          <p:cNvSpPr/>
          <p:nvPr/>
        </p:nvSpPr>
        <p:spPr>
          <a:xfrm>
            <a:off x="3991894" y="340107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09FE818B-F956-4EAF-B91A-1052D401F89E}"/>
              </a:ext>
            </a:extLst>
          </p:cNvPr>
          <p:cNvSpPr/>
          <p:nvPr/>
        </p:nvSpPr>
        <p:spPr>
          <a:xfrm>
            <a:off x="5842183" y="573186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B4150177-F86A-43D0-A297-E4650CF49241}"/>
              </a:ext>
            </a:extLst>
          </p:cNvPr>
          <p:cNvSpPr/>
          <p:nvPr/>
        </p:nvSpPr>
        <p:spPr>
          <a:xfrm>
            <a:off x="5793139" y="13106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3FCD61C-B22F-405D-BA33-C47CC77F91C0}"/>
              </a:ext>
            </a:extLst>
          </p:cNvPr>
          <p:cNvSpPr/>
          <p:nvPr/>
        </p:nvSpPr>
        <p:spPr>
          <a:xfrm>
            <a:off x="4816966" y="481748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DD554D1-7C33-44FC-825C-5E308DBA58FF}"/>
              </a:ext>
            </a:extLst>
          </p:cNvPr>
          <p:cNvSpPr/>
          <p:nvPr/>
        </p:nvSpPr>
        <p:spPr>
          <a:xfrm>
            <a:off x="4344747" y="481670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799383AD-CB93-4945-95ED-A5ACF39D7D52}"/>
              </a:ext>
            </a:extLst>
          </p:cNvPr>
          <p:cNvSpPr/>
          <p:nvPr/>
        </p:nvSpPr>
        <p:spPr>
          <a:xfrm>
            <a:off x="3301105" y="4815262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1860274-C3E7-44B1-B37C-5C5F0D5524E7}"/>
              </a:ext>
            </a:extLst>
          </p:cNvPr>
          <p:cNvSpPr/>
          <p:nvPr/>
        </p:nvSpPr>
        <p:spPr>
          <a:xfrm>
            <a:off x="2826061" y="4818292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C6F886C1-3036-4AF7-9036-4406335FAAA1}"/>
              </a:ext>
            </a:extLst>
          </p:cNvPr>
          <p:cNvSpPr/>
          <p:nvPr/>
        </p:nvSpPr>
        <p:spPr>
          <a:xfrm>
            <a:off x="3298280" y="578818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B01245D-23F8-4EB0-BCAC-73299595AB82}"/>
              </a:ext>
            </a:extLst>
          </p:cNvPr>
          <p:cNvSpPr/>
          <p:nvPr/>
        </p:nvSpPr>
        <p:spPr>
          <a:xfrm>
            <a:off x="2826061" y="579121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8A9DD2ED-8A20-48AD-B9CA-DF28F18C53E2}"/>
              </a:ext>
            </a:extLst>
          </p:cNvPr>
          <p:cNvSpPr/>
          <p:nvPr/>
        </p:nvSpPr>
        <p:spPr>
          <a:xfrm>
            <a:off x="4817646" y="578818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D9B01E1-58BF-48B3-A4C4-EFE23651E315}"/>
              </a:ext>
            </a:extLst>
          </p:cNvPr>
          <p:cNvSpPr/>
          <p:nvPr/>
        </p:nvSpPr>
        <p:spPr>
          <a:xfrm>
            <a:off x="4345427" y="579121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0712ACFC-76E8-4358-97CC-53E5E64B8F00}"/>
              </a:ext>
            </a:extLst>
          </p:cNvPr>
          <p:cNvSpPr/>
          <p:nvPr/>
        </p:nvSpPr>
        <p:spPr>
          <a:xfrm>
            <a:off x="4816966" y="63755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257163C-14E2-4A77-B874-C53C0F2B552A}"/>
              </a:ext>
            </a:extLst>
          </p:cNvPr>
          <p:cNvSpPr/>
          <p:nvPr/>
        </p:nvSpPr>
        <p:spPr>
          <a:xfrm>
            <a:off x="4344747" y="637480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9D6BC74-5438-472B-A728-F8217B52624D}"/>
              </a:ext>
            </a:extLst>
          </p:cNvPr>
          <p:cNvSpPr/>
          <p:nvPr/>
        </p:nvSpPr>
        <p:spPr>
          <a:xfrm>
            <a:off x="3301105" y="637336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B8211AD-FB34-46A3-A1E4-55FD13A97D3F}"/>
              </a:ext>
            </a:extLst>
          </p:cNvPr>
          <p:cNvSpPr/>
          <p:nvPr/>
        </p:nvSpPr>
        <p:spPr>
          <a:xfrm>
            <a:off x="2818341" y="637336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83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56BCC10-3AD1-4C51-8C60-94F326BB65D3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F8E95BB-258E-4884-A15E-C2C3FD64CAA5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5909949-7E1D-4F47-B632-BA5E1B00B179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CA05BC3-3E7A-466C-BED5-B4A92AC52091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1DA884D9-9E0E-4A5B-B9C1-3C22A55FB04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107580B-B14A-470A-9127-09CDDEC66E1E}"/>
              </a:ext>
            </a:extLst>
          </p:cNvPr>
          <p:cNvSpPr/>
          <p:nvPr/>
        </p:nvSpPr>
        <p:spPr>
          <a:xfrm>
            <a:off x="5131493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1089A2-733E-405A-B9BF-1C4BDDEC63F4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39CAA7F-42AB-4D79-8E8E-9F7A8FAB725C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7C28F6C-EF3C-4E07-A83D-ABA259965ADA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9428AA2-54AB-45A0-B5A6-11DA4C882C75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C6FDE020-5F51-4690-95F3-667FF0489AA5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0D36DBC-A47F-4E55-AED9-FF6BFF2A531E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2E11A64-BE30-46BA-BD0D-E329F5E59430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6D748C0C-76D7-446C-A677-33E830ABE907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6A0E-300F-4123-A6D1-EB954BD098EA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704370C-37B6-4FBD-A73E-87AA87B0878A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8A69CE0-4B63-4F25-94D3-836E85112E61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68BD6F7-90E2-4C7E-AE1B-29AEC56603A4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2001DF3-0BB2-470B-8F77-6BB095D519BF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4D50781C-8047-4A4F-AC92-2AB593E680B1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C69CE01-37C7-42E8-9955-852E503B7DF4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2BE26ED3-97D8-4A9F-A7ED-1D31EC743B9A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1669E39-554F-413F-8564-3107F8556937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5198AC2-EA0E-4D4C-BC4B-3EAC1C531AAC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5754816F-827C-450B-8396-9A14679CC564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EABB688-D01A-4FB1-948E-32C3F661E1C7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2DF4169-E299-4CF1-822C-E81106527FB5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4592AD6-9190-40A8-B8C6-FA6C28A3FE1E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14FBBD7E-F704-42E2-A914-CEFC19D88FE2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3EB123E-884A-406D-AF26-69324D20FE41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D75C7D30-1068-49F8-B444-59559DBA4F52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DC61B6A3-836C-4842-AEEA-F9EADFA08CBB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C2A0B0EE-D111-4B5B-8BC8-FBD322CC1287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6A25966F-6222-4F26-94DB-4697F1E1A517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B1032B5-9A00-498C-B8DD-57EB5EED83C5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B2E0A75-E17B-4A83-823F-99C0C02FBFBB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083CBEC7-04A3-42E3-926B-7804B86D70EA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93A83D2C-7CA8-47A7-83F1-7B8B087F3FFC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1B09B460-1CBF-4E95-B5AD-6CD2DB48ED70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E3D730D-566D-4A35-A50A-B1A84B2633F5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52F21490-281F-4543-9312-64A809059959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CB991785-53B3-45D8-ACC7-02DE07B43271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6B3F856-1539-4F12-A2B8-AF2BEA7D72A6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365F3C1-643B-4B85-84CB-B166C180194E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E17184D-7C4E-47A7-AB07-508019249563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E1BF07-E7CB-4C7D-BC12-49D29F82D6F1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3BC00C6-1903-476F-B40B-6C40441D2777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EDAD2346-5557-4805-85BA-E83A735C4450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7E720B8B-28F0-4546-A32D-30D7C1F3545B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609588-6D9B-4B1C-8A7B-0B231FBD16BD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B36BDA6-5820-45B0-8390-EE93A965C236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5DC9724-E790-457F-931A-DD57ECFC9C5F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EC589DFD-98A7-486A-B8E3-049A11392782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205B69D9-2148-4B63-9E20-2FE1A3613262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B5E6EC7-A01E-47B0-9097-B0806197E608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148D89C7-FD7F-40D2-BA5F-1231D980CF62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48A26CFA-1805-4342-9B19-7B8175E4AAE0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D0CAA3CF-D222-4D75-BBAF-82212F37A526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AB2B6725-26BA-4387-80F5-564BBCFD4EA4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E6EABAF3-E5F7-4872-B6B2-EAD4C2BE30D2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69DDC6B-1CC7-40DC-A9FA-39030CD040B3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A0968750-1AC7-4237-BB65-E6010FF4DA7D}"/>
              </a:ext>
            </a:extLst>
          </p:cNvPr>
          <p:cNvSpPr/>
          <p:nvPr/>
        </p:nvSpPr>
        <p:spPr>
          <a:xfrm>
            <a:off x="6481930" y="-725109"/>
            <a:ext cx="1433029" cy="184161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D2ACD2BE-4661-4FC8-992A-74F4ABCA5331}"/>
              </a:ext>
            </a:extLst>
          </p:cNvPr>
          <p:cNvSpPr/>
          <p:nvPr/>
        </p:nvSpPr>
        <p:spPr>
          <a:xfrm>
            <a:off x="6480057" y="5411670"/>
            <a:ext cx="1440402" cy="170675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257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hteck 64">
            <a:extLst>
              <a:ext uri="{FF2B5EF4-FFF2-40B4-BE49-F238E27FC236}">
                <a16:creationId xmlns:a16="http://schemas.microsoft.com/office/drawing/2014/main" id="{34A9104C-3BCD-42C4-AFB7-F42397734921}"/>
              </a:ext>
            </a:extLst>
          </p:cNvPr>
          <p:cNvSpPr/>
          <p:nvPr/>
        </p:nvSpPr>
        <p:spPr>
          <a:xfrm>
            <a:off x="5709960" y="166333"/>
            <a:ext cx="1380540" cy="2404254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2A84CD6-5845-4A88-A1C5-5F42F4346BB2}"/>
              </a:ext>
            </a:extLst>
          </p:cNvPr>
          <p:cNvSpPr/>
          <p:nvPr/>
        </p:nvSpPr>
        <p:spPr>
          <a:xfrm>
            <a:off x="5707329" y="4056702"/>
            <a:ext cx="1383170" cy="2404254"/>
          </a:xfrm>
          <a:prstGeom prst="rect">
            <a:avLst/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8770609D-2A66-4C56-BB01-D04002740855}"/>
              </a:ext>
            </a:extLst>
          </p:cNvPr>
          <p:cNvSpPr/>
          <p:nvPr/>
        </p:nvSpPr>
        <p:spPr>
          <a:xfrm>
            <a:off x="2858222" y="2302685"/>
            <a:ext cx="2450031" cy="1975444"/>
          </a:xfrm>
          <a:prstGeom prst="rect">
            <a:avLst/>
          </a:prstGeom>
          <a:solidFill>
            <a:srgbClr val="031251">
              <a:alpha val="6392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DA852282-0BDF-4F2F-9748-BD21A4066191}"/>
              </a:ext>
            </a:extLst>
          </p:cNvPr>
          <p:cNvSpPr/>
          <p:nvPr/>
        </p:nvSpPr>
        <p:spPr>
          <a:xfrm>
            <a:off x="5712745" y="2239118"/>
            <a:ext cx="1380541" cy="2098975"/>
          </a:xfrm>
          <a:prstGeom prst="rect">
            <a:avLst/>
          </a:prstGeom>
          <a:solidFill>
            <a:srgbClr val="921E7C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61EA0658-AB8E-4C3F-8B17-9C83CC00FD6B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EE8F73B-1ED9-4D0D-9BD4-5CDFC8F65F17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CC55561-9BA0-4D59-BCB5-A0EA2FA6EA22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8ED1E1A-4485-4591-BDF8-F46117C1D504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76E1908A-CD21-420A-802F-EFD90374700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F9EE278-87CF-4EA8-8620-AD0769E6C4AC}"/>
              </a:ext>
            </a:extLst>
          </p:cNvPr>
          <p:cNvSpPr/>
          <p:nvPr/>
        </p:nvSpPr>
        <p:spPr>
          <a:xfrm>
            <a:off x="5131493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1B862A9-7DA6-4A1D-9283-E60E84B64C1B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CCF8FE-67C0-4149-8C7C-036E4A9F09B5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03E13E-9DC0-4658-B8B5-20423A5BBA84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013115D-BAE2-4A18-9738-67E506417B5A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8625349-1590-4BFF-B6E8-FCB2EB7D8D06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005B3A2-CA67-4773-9E4F-1FEDB7CDBFA8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24514F8-9632-43CA-AF16-049EE6724F4D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C26872-664C-444C-9E66-65B490BE978B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13E276-C3A7-4255-A27F-2D3656488250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96B44DF-05CD-4589-B845-4ACF789F1009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9EED53E-9831-496D-ADD6-38E16D9D71B1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D2186D3-1A8E-43A8-91F1-0BD0FC21CC1C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A3F9EE-B8D1-497B-AA99-22E4640F003E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B9DFD669-C2D0-4450-A3FC-C82DABEBD2AD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2A00704-8E17-4F40-ABB3-11F94B6FDE0E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12FE3D9-0D62-4DED-8CBB-9BD6EFD0D0C8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530E1D6-EE13-4621-B68F-843A378C51B3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1030CD-9FC2-413E-83B3-04DB79C4A877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F071E5-CF25-47EA-9715-ACB6273127D8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41D01598-2AB9-4F9D-BC35-EA3350D8AC51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9949649-C535-400F-8E50-7428EEBF5ED9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52654BE-012E-424F-9E5A-B4A03E4611EF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3D86FF5-F65E-4A2B-868C-A393F7FF2861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DA370C49-1C15-4D98-84D3-BD39DA5FFB78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0B03A9A-73E5-40D0-98B6-CA1890FF0144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9E12A3A-701E-4ABA-AE5F-313159AE8AAA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CBC5F85-B035-4186-8746-6E1986A4F6F4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BBED464-E41E-4FC6-BBFC-320AE117942E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3471EE5-0264-4B67-9447-F7744A5736EE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8EE0B00-F11B-433E-A03C-7E56411A871B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DDF875E-E050-4617-A5D5-7591DAD5B517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C0824775-BB92-4259-A2B6-65F7012B7FFF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B7AFDD-CD20-488E-8012-DB84D636D2DB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4291AF0-7AD9-421A-8883-F03E49CF5699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D5EB023E-F56A-4F7A-BD06-8F9EB5A9530C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D73FCFD-B82E-4D18-85F5-34153D0DA344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CCFB9DD-9558-4B04-ABD9-6F19ED3CE2EB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42245D0D-62C9-4DAE-9CB6-60EB357C5634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9BEF0B5-2B4B-44F2-A1E1-BC9153792F28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74D9B82-971A-41BD-A868-6AED27390051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9E9FBE8F-DEFC-47A0-884D-5C01F672B34D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8FA7537-B443-4EB4-B0E7-650EFDD2E5B4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4C67640-2D61-4F1B-99CA-993AE3467331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6855EFA-87AC-48CD-920F-FCA88C555678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7EB0A6C3-48A0-4FE8-8641-751C7CF9FE72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B4A86019-52EB-4F2D-8F06-6FDDCE4F3827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EC577F5-0CC1-4316-9A2B-457E6B0C17E8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FD3DEF8D-8BF6-4C29-864E-FC2B99DAC9B3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F3F3818-3E8A-4795-B17D-923D540053DC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5BBF342-E903-4024-8589-E9B5BC086518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4D98655-92A7-4036-914F-A268F4A7C220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FC8DF94-325D-4344-97D1-FFEC1D4FAC1B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D17617C-1693-41DA-B30E-88FDB2E5E893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77DE01CF-C7C2-463D-9ACE-050B481AA82A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F150387-8DE1-4874-8B16-7D55D47E5F53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41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E1A7796-E457-4BE0-9278-AA2A99ECB056}"/>
              </a:ext>
            </a:extLst>
          </p:cNvPr>
          <p:cNvSpPr/>
          <p:nvPr/>
        </p:nvSpPr>
        <p:spPr>
          <a:xfrm>
            <a:off x="5712746" y="166333"/>
            <a:ext cx="1382670" cy="2404254"/>
          </a:xfrm>
          <a:prstGeom prst="rect">
            <a:avLst/>
          </a:prstGeom>
          <a:solidFill>
            <a:srgbClr val="41F410">
              <a:alpha val="4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4923B067-6EE1-41CD-B0FB-B3A906DA879D}"/>
              </a:ext>
            </a:extLst>
          </p:cNvPr>
          <p:cNvSpPr/>
          <p:nvPr/>
        </p:nvSpPr>
        <p:spPr>
          <a:xfrm>
            <a:off x="5707328" y="4052334"/>
            <a:ext cx="1380536" cy="2404254"/>
          </a:xfrm>
          <a:prstGeom prst="rect">
            <a:avLst/>
          </a:prstGeom>
          <a:solidFill>
            <a:srgbClr val="41F410">
              <a:alpha val="43137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DF7EC77-D185-4BB6-8CB8-108A341AA646}"/>
              </a:ext>
            </a:extLst>
          </p:cNvPr>
          <p:cNvSpPr/>
          <p:nvPr/>
        </p:nvSpPr>
        <p:spPr>
          <a:xfrm>
            <a:off x="2858223" y="2302685"/>
            <a:ext cx="2376886" cy="1975444"/>
          </a:xfrm>
          <a:prstGeom prst="rect">
            <a:avLst/>
          </a:prstGeom>
          <a:solidFill>
            <a:srgbClr val="0A7402">
              <a:alpha val="7098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06D5810-D8DA-4EAB-924C-949831519AFE}"/>
              </a:ext>
            </a:extLst>
          </p:cNvPr>
          <p:cNvSpPr/>
          <p:nvPr/>
        </p:nvSpPr>
        <p:spPr>
          <a:xfrm>
            <a:off x="5712745" y="2239118"/>
            <a:ext cx="1380541" cy="2098975"/>
          </a:xfrm>
          <a:prstGeom prst="rect">
            <a:avLst/>
          </a:prstGeom>
          <a:solidFill>
            <a:srgbClr val="8F2187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3639B4D-60F4-488C-853F-D0AC39130DB1}"/>
              </a:ext>
            </a:extLst>
          </p:cNvPr>
          <p:cNvCxnSpPr>
            <a:cxnSpLocks/>
          </p:cNvCxnSpPr>
          <p:nvPr/>
        </p:nvCxnSpPr>
        <p:spPr>
          <a:xfrm>
            <a:off x="5644625" y="-451410"/>
            <a:ext cx="0" cy="7575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B465F70-B6D1-4648-A0D0-9EC228834E3D}"/>
              </a:ext>
            </a:extLst>
          </p:cNvPr>
          <p:cNvCxnSpPr>
            <a:cxnSpLocks/>
          </p:cNvCxnSpPr>
          <p:nvPr/>
        </p:nvCxnSpPr>
        <p:spPr>
          <a:xfrm>
            <a:off x="5373869" y="-563663"/>
            <a:ext cx="0" cy="2802781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71A4B6A-906F-494C-A859-14D05ADBD75F}"/>
              </a:ext>
            </a:extLst>
          </p:cNvPr>
          <p:cNvCxnSpPr>
            <a:cxnSpLocks/>
          </p:cNvCxnSpPr>
          <p:nvPr/>
        </p:nvCxnSpPr>
        <p:spPr>
          <a:xfrm flipH="1">
            <a:off x="5379369" y="4338444"/>
            <a:ext cx="2655" cy="325031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E99E45C-5089-4001-B958-7D5C0A1468E6}"/>
              </a:ext>
            </a:extLst>
          </p:cNvPr>
          <p:cNvCxnSpPr>
            <a:cxnSpLocks/>
          </p:cNvCxnSpPr>
          <p:nvPr/>
        </p:nvCxnSpPr>
        <p:spPr>
          <a:xfrm>
            <a:off x="5513697" y="1013151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C2C716E-F4CC-4825-95A0-CB8EEEC95549}"/>
              </a:ext>
            </a:extLst>
          </p:cNvPr>
          <p:cNvSpPr/>
          <p:nvPr/>
        </p:nvSpPr>
        <p:spPr>
          <a:xfrm>
            <a:off x="5916000" y="316644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DA7409B-49CE-4E5B-944B-518BF2607A1D}"/>
              </a:ext>
            </a:extLst>
          </p:cNvPr>
          <p:cNvSpPr/>
          <p:nvPr/>
        </p:nvSpPr>
        <p:spPr>
          <a:xfrm>
            <a:off x="4895337" y="37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DA4663A-657F-41F3-B086-AF69ACE6E771}"/>
              </a:ext>
            </a:extLst>
          </p:cNvPr>
          <p:cNvSpPr/>
          <p:nvPr/>
        </p:nvSpPr>
        <p:spPr>
          <a:xfrm>
            <a:off x="5332773" y="327652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592CE27-1CA3-4F58-A87E-FC5E3FD59788}"/>
              </a:ext>
            </a:extLst>
          </p:cNvPr>
          <p:cNvSpPr/>
          <p:nvPr/>
        </p:nvSpPr>
        <p:spPr>
          <a:xfrm>
            <a:off x="6541669" y="284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1A8DAEF-D0E7-4668-95C8-F6A692904EF3}"/>
              </a:ext>
            </a:extLst>
          </p:cNvPr>
          <p:cNvCxnSpPr>
            <a:cxnSpLocks/>
          </p:cNvCxnSpPr>
          <p:nvPr/>
        </p:nvCxnSpPr>
        <p:spPr>
          <a:xfrm>
            <a:off x="2767167" y="-750874"/>
            <a:ext cx="0" cy="7869304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0E6D71D-69B3-4164-81A5-562A15603B45}"/>
              </a:ext>
            </a:extLst>
          </p:cNvPr>
          <p:cNvSpPr/>
          <p:nvPr/>
        </p:nvSpPr>
        <p:spPr>
          <a:xfrm>
            <a:off x="4218724" y="35031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0263233-8E9C-4BE6-8F17-0B589D4ADA17}"/>
              </a:ext>
            </a:extLst>
          </p:cNvPr>
          <p:cNvSpPr/>
          <p:nvPr/>
        </p:nvSpPr>
        <p:spPr>
          <a:xfrm>
            <a:off x="3838752" y="322188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DD9E080-797F-4851-9451-F185AE9AC990}"/>
              </a:ext>
            </a:extLst>
          </p:cNvPr>
          <p:cNvSpPr/>
          <p:nvPr/>
        </p:nvSpPr>
        <p:spPr>
          <a:xfrm>
            <a:off x="4203805" y="349458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B53ED29-C79A-4E82-B3B5-53660DF294CF}"/>
              </a:ext>
            </a:extLst>
          </p:cNvPr>
          <p:cNvSpPr/>
          <p:nvPr/>
        </p:nvSpPr>
        <p:spPr>
          <a:xfrm>
            <a:off x="3248183" y="373276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02983E8-CA47-4C5A-8E9C-27E9B2D8EFF8}"/>
              </a:ext>
            </a:extLst>
          </p:cNvPr>
          <p:cNvSpPr/>
          <p:nvPr/>
        </p:nvSpPr>
        <p:spPr>
          <a:xfrm>
            <a:off x="3649414" y="26678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B23D806-D685-4259-A46E-7F8EAD26EA1B}"/>
              </a:ext>
            </a:extLst>
          </p:cNvPr>
          <p:cNvSpPr/>
          <p:nvPr/>
        </p:nvSpPr>
        <p:spPr>
          <a:xfrm>
            <a:off x="4827781" y="434031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913B12FD-496E-42BB-8350-DF509D267B3E}"/>
              </a:ext>
            </a:extLst>
          </p:cNvPr>
          <p:cNvSpPr/>
          <p:nvPr/>
        </p:nvSpPr>
        <p:spPr>
          <a:xfrm>
            <a:off x="3893256" y="20591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2E1536-BD3D-4778-B18E-629AD795659A}"/>
              </a:ext>
            </a:extLst>
          </p:cNvPr>
          <p:cNvSpPr/>
          <p:nvPr/>
        </p:nvSpPr>
        <p:spPr>
          <a:xfrm>
            <a:off x="3104019" y="28922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4F41C24-EFB2-4DA8-8A49-CAC4F196D901}"/>
              </a:ext>
            </a:extLst>
          </p:cNvPr>
          <p:cNvSpPr/>
          <p:nvPr/>
        </p:nvSpPr>
        <p:spPr>
          <a:xfrm>
            <a:off x="4386131" y="258303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FB06196-9A63-4C16-9024-F81BDE4D5ADF}"/>
              </a:ext>
            </a:extLst>
          </p:cNvPr>
          <p:cNvSpPr/>
          <p:nvPr/>
        </p:nvSpPr>
        <p:spPr>
          <a:xfrm>
            <a:off x="5842183" y="5280459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4DA0962-2C1E-41F8-9C61-7D508AD3E445}"/>
              </a:ext>
            </a:extLst>
          </p:cNvPr>
          <p:cNvSpPr/>
          <p:nvPr/>
        </p:nvSpPr>
        <p:spPr>
          <a:xfrm>
            <a:off x="5740282" y="2056020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05DA18E2-E4BE-495B-B4E5-C63028E1613F}"/>
              </a:ext>
            </a:extLst>
          </p:cNvPr>
          <p:cNvSpPr/>
          <p:nvPr/>
        </p:nvSpPr>
        <p:spPr>
          <a:xfrm>
            <a:off x="6028536" y="2532241"/>
            <a:ext cx="360000" cy="360000"/>
          </a:xfrm>
          <a:prstGeom prst="ellipse">
            <a:avLst/>
          </a:prstGeom>
          <a:solidFill>
            <a:srgbClr val="3EE303"/>
          </a:solidFill>
          <a:ln>
            <a:solidFill>
              <a:srgbClr val="3EE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922AAD5-17E8-4508-ABB6-B3D0D28C6CA3}"/>
              </a:ext>
            </a:extLst>
          </p:cNvPr>
          <p:cNvSpPr/>
          <p:nvPr/>
        </p:nvSpPr>
        <p:spPr>
          <a:xfrm>
            <a:off x="6227787" y="4394333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05D05FF-4428-4AAE-926C-CD0D354A025D}"/>
              </a:ext>
            </a:extLst>
          </p:cNvPr>
          <p:cNvSpPr/>
          <p:nvPr/>
        </p:nvSpPr>
        <p:spPr>
          <a:xfrm>
            <a:off x="5818836" y="472322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10808D9-E974-4F86-A1FC-6BE4E10F96E0}"/>
              </a:ext>
            </a:extLst>
          </p:cNvPr>
          <p:cNvSpPr/>
          <p:nvPr/>
        </p:nvSpPr>
        <p:spPr>
          <a:xfrm>
            <a:off x="6270180" y="4885996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604C9B2-6A5A-4C09-9804-3C6487E6E09E}"/>
              </a:ext>
            </a:extLst>
          </p:cNvPr>
          <p:cNvSpPr/>
          <p:nvPr/>
        </p:nvSpPr>
        <p:spPr>
          <a:xfrm>
            <a:off x="6223187" y="187387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72CEE60-8AF3-4D9C-856C-A288CED63002}"/>
              </a:ext>
            </a:extLst>
          </p:cNvPr>
          <p:cNvSpPr/>
          <p:nvPr/>
        </p:nvSpPr>
        <p:spPr>
          <a:xfrm>
            <a:off x="6254881" y="1323298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AB6CF1B-711A-4E10-A2B1-425F7CBF426E}"/>
              </a:ext>
            </a:extLst>
          </p:cNvPr>
          <p:cNvSpPr/>
          <p:nvPr/>
        </p:nvSpPr>
        <p:spPr>
          <a:xfrm>
            <a:off x="5800451" y="1412425"/>
            <a:ext cx="360000" cy="36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F581821-DF32-433E-91E0-74CAD94FA9FF}"/>
              </a:ext>
            </a:extLst>
          </p:cNvPr>
          <p:cNvCxnSpPr>
            <a:cxnSpLocks/>
          </p:cNvCxnSpPr>
          <p:nvPr/>
        </p:nvCxnSpPr>
        <p:spPr>
          <a:xfrm>
            <a:off x="5522074" y="4052334"/>
            <a:ext cx="0" cy="1557436"/>
          </a:xfrm>
          <a:prstGeom prst="line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4EB2799-9E37-4219-ABA4-344D4463459C}"/>
              </a:ext>
            </a:extLst>
          </p:cNvPr>
          <p:cNvSpPr/>
          <p:nvPr/>
        </p:nvSpPr>
        <p:spPr>
          <a:xfrm>
            <a:off x="4355562" y="433953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6B3996B-D07B-4A8B-AEC0-9A6988B55542}"/>
              </a:ext>
            </a:extLst>
          </p:cNvPr>
          <p:cNvSpPr/>
          <p:nvPr/>
        </p:nvSpPr>
        <p:spPr>
          <a:xfrm>
            <a:off x="3311920" y="433809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42948D9-F72D-483D-8C29-B28D7BE464C8}"/>
              </a:ext>
            </a:extLst>
          </p:cNvPr>
          <p:cNvSpPr/>
          <p:nvPr/>
        </p:nvSpPr>
        <p:spPr>
          <a:xfrm>
            <a:off x="2839701" y="4341123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8344A3D-1540-43CD-B811-893E888FFF52}"/>
              </a:ext>
            </a:extLst>
          </p:cNvPr>
          <p:cNvSpPr/>
          <p:nvPr/>
        </p:nvSpPr>
        <p:spPr>
          <a:xfrm>
            <a:off x="3309095" y="5311016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26D7FE6-4430-4C47-9EFF-F679C0B01F43}"/>
              </a:ext>
            </a:extLst>
          </p:cNvPr>
          <p:cNvSpPr/>
          <p:nvPr/>
        </p:nvSpPr>
        <p:spPr>
          <a:xfrm>
            <a:off x="2836876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7CED21F-372B-47D2-8987-47EBB78F37FF}"/>
              </a:ext>
            </a:extLst>
          </p:cNvPr>
          <p:cNvSpPr/>
          <p:nvPr/>
        </p:nvSpPr>
        <p:spPr>
          <a:xfrm>
            <a:off x="4828461" y="5311017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D74508A-D264-4D17-9390-14010D9FD4E9}"/>
              </a:ext>
            </a:extLst>
          </p:cNvPr>
          <p:cNvSpPr/>
          <p:nvPr/>
        </p:nvSpPr>
        <p:spPr>
          <a:xfrm>
            <a:off x="4356242" y="5314047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A783E2B-9DE2-4550-88FE-DB76AAE315C6}"/>
              </a:ext>
            </a:extLst>
          </p:cNvPr>
          <p:cNvSpPr/>
          <p:nvPr/>
        </p:nvSpPr>
        <p:spPr>
          <a:xfrm>
            <a:off x="4827781" y="589842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F5FA08D-F759-49B3-B345-2C428D2059F4}"/>
              </a:ext>
            </a:extLst>
          </p:cNvPr>
          <p:cNvSpPr/>
          <p:nvPr/>
        </p:nvSpPr>
        <p:spPr>
          <a:xfrm>
            <a:off x="4355562" y="5897640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749D00-34D1-45D2-9CBE-120D4BFD18E1}"/>
              </a:ext>
            </a:extLst>
          </p:cNvPr>
          <p:cNvSpPr/>
          <p:nvPr/>
        </p:nvSpPr>
        <p:spPr>
          <a:xfrm>
            <a:off x="3311920" y="5896195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26E2F3D8-1368-4FDF-BB2D-D67748B114BC}"/>
              </a:ext>
            </a:extLst>
          </p:cNvPr>
          <p:cNvSpPr/>
          <p:nvPr/>
        </p:nvSpPr>
        <p:spPr>
          <a:xfrm>
            <a:off x="2839701" y="5899225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B7FEBFC-0DF5-42B5-94F4-F8B818AD2E8D}"/>
              </a:ext>
            </a:extLst>
          </p:cNvPr>
          <p:cNvSpPr/>
          <p:nvPr/>
        </p:nvSpPr>
        <p:spPr>
          <a:xfrm>
            <a:off x="3309095" y="6869118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FFE573C-B150-459E-961D-9F1D8CE7EBA8}"/>
              </a:ext>
            </a:extLst>
          </p:cNvPr>
          <p:cNvSpPr/>
          <p:nvPr/>
        </p:nvSpPr>
        <p:spPr>
          <a:xfrm>
            <a:off x="2836876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100B15-A824-4332-89C1-0FB66BB60D1D}"/>
              </a:ext>
            </a:extLst>
          </p:cNvPr>
          <p:cNvSpPr/>
          <p:nvPr/>
        </p:nvSpPr>
        <p:spPr>
          <a:xfrm>
            <a:off x="4828461" y="686911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1FA01A7-D61A-4D60-9DFB-55FED617990A}"/>
              </a:ext>
            </a:extLst>
          </p:cNvPr>
          <p:cNvSpPr/>
          <p:nvPr/>
        </p:nvSpPr>
        <p:spPr>
          <a:xfrm>
            <a:off x="4356242" y="6872149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C88F720-D744-4009-BA0C-B540254D7207}"/>
              </a:ext>
            </a:extLst>
          </p:cNvPr>
          <p:cNvSpPr/>
          <p:nvPr/>
        </p:nvSpPr>
        <p:spPr>
          <a:xfrm>
            <a:off x="4827781" y="-84093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B6BEB78-67B7-4E1B-A8B5-5742B471C2FB}"/>
              </a:ext>
            </a:extLst>
          </p:cNvPr>
          <p:cNvSpPr/>
          <p:nvPr/>
        </p:nvSpPr>
        <p:spPr>
          <a:xfrm>
            <a:off x="4355562" y="-841713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0FAF2D84-F5AA-4AA6-8541-2BA750F48EDC}"/>
              </a:ext>
            </a:extLst>
          </p:cNvPr>
          <p:cNvSpPr/>
          <p:nvPr/>
        </p:nvSpPr>
        <p:spPr>
          <a:xfrm>
            <a:off x="3311920" y="-84315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109076E-0C5C-4861-ACC4-6A65DEB0410F}"/>
              </a:ext>
            </a:extLst>
          </p:cNvPr>
          <p:cNvSpPr/>
          <p:nvPr/>
        </p:nvSpPr>
        <p:spPr>
          <a:xfrm>
            <a:off x="2839701" y="-84012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F9D5814-46C0-43E0-9960-F448B701A4CE}"/>
              </a:ext>
            </a:extLst>
          </p:cNvPr>
          <p:cNvSpPr/>
          <p:nvPr/>
        </p:nvSpPr>
        <p:spPr>
          <a:xfrm>
            <a:off x="3309095" y="129765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DFDC0EE7-1BAA-4ADA-9E89-9021350ADC8D}"/>
              </a:ext>
            </a:extLst>
          </p:cNvPr>
          <p:cNvSpPr/>
          <p:nvPr/>
        </p:nvSpPr>
        <p:spPr>
          <a:xfrm>
            <a:off x="2836876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74B07E6-E878-46F2-A557-8110D83F3E1A}"/>
              </a:ext>
            </a:extLst>
          </p:cNvPr>
          <p:cNvSpPr/>
          <p:nvPr/>
        </p:nvSpPr>
        <p:spPr>
          <a:xfrm>
            <a:off x="4828461" y="129766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3B96EC-878C-4723-96E2-7C472AE27402}"/>
              </a:ext>
            </a:extLst>
          </p:cNvPr>
          <p:cNvSpPr/>
          <p:nvPr/>
        </p:nvSpPr>
        <p:spPr>
          <a:xfrm>
            <a:off x="4356242" y="132796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AC2F6E3-D5DD-421E-83B3-8D6C4A79ED40}"/>
              </a:ext>
            </a:extLst>
          </p:cNvPr>
          <p:cNvSpPr/>
          <p:nvPr/>
        </p:nvSpPr>
        <p:spPr>
          <a:xfrm>
            <a:off x="4827781" y="71716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47DE610C-9DFE-4E08-9770-7DBCCB7D8123}"/>
              </a:ext>
            </a:extLst>
          </p:cNvPr>
          <p:cNvSpPr/>
          <p:nvPr/>
        </p:nvSpPr>
        <p:spPr>
          <a:xfrm>
            <a:off x="4355562" y="716389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5AE59B1-D6F5-4057-A3EF-9317CA0DA521}"/>
              </a:ext>
            </a:extLst>
          </p:cNvPr>
          <p:cNvSpPr/>
          <p:nvPr/>
        </p:nvSpPr>
        <p:spPr>
          <a:xfrm>
            <a:off x="3311920" y="714944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72EB082-E863-439B-B5FB-DFE2A37ADA79}"/>
              </a:ext>
            </a:extLst>
          </p:cNvPr>
          <p:cNvSpPr/>
          <p:nvPr/>
        </p:nvSpPr>
        <p:spPr>
          <a:xfrm>
            <a:off x="2839701" y="717974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4D717AB-8786-4F69-BB2F-51D98ACC6C3B}"/>
              </a:ext>
            </a:extLst>
          </p:cNvPr>
          <p:cNvSpPr/>
          <p:nvPr/>
        </p:nvSpPr>
        <p:spPr>
          <a:xfrm>
            <a:off x="3309095" y="1687867"/>
            <a:ext cx="480476" cy="54324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01128A7B-D123-41D4-A077-27D158DF62D6}"/>
              </a:ext>
            </a:extLst>
          </p:cNvPr>
          <p:cNvSpPr/>
          <p:nvPr/>
        </p:nvSpPr>
        <p:spPr>
          <a:xfrm>
            <a:off x="2836876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DECAE4E-82C5-453F-B437-0A63B668E0A6}"/>
              </a:ext>
            </a:extLst>
          </p:cNvPr>
          <p:cNvSpPr/>
          <p:nvPr/>
        </p:nvSpPr>
        <p:spPr>
          <a:xfrm>
            <a:off x="4828461" y="1687868"/>
            <a:ext cx="480476" cy="5432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47505DB-CFD0-4B37-9320-33D98E080718}"/>
              </a:ext>
            </a:extLst>
          </p:cNvPr>
          <p:cNvSpPr/>
          <p:nvPr/>
        </p:nvSpPr>
        <p:spPr>
          <a:xfrm>
            <a:off x="4356242" y="1690898"/>
            <a:ext cx="480476" cy="54021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96F726B-C8A2-4975-8112-5BBB050F688B}"/>
              </a:ext>
            </a:extLst>
          </p:cNvPr>
          <p:cNvSpPr/>
          <p:nvPr/>
        </p:nvSpPr>
        <p:spPr>
          <a:xfrm>
            <a:off x="3378158" y="177949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B2EFEC77-82D8-408E-9706-1CB456794CE9}"/>
              </a:ext>
            </a:extLst>
          </p:cNvPr>
          <p:cNvSpPr/>
          <p:nvPr/>
        </p:nvSpPr>
        <p:spPr>
          <a:xfrm>
            <a:off x="5480905" y="2667820"/>
            <a:ext cx="360000" cy="360000"/>
          </a:xfrm>
          <a:prstGeom prst="ellipse">
            <a:avLst/>
          </a:prstGeom>
          <a:solidFill>
            <a:srgbClr val="3EE303"/>
          </a:solidFill>
          <a:ln>
            <a:solidFill>
              <a:srgbClr val="3EE3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</dc:creator>
  <cp:lastModifiedBy>ALI</cp:lastModifiedBy>
  <cp:revision>31</cp:revision>
  <dcterms:created xsi:type="dcterms:W3CDTF">2019-07-13T15:05:39Z</dcterms:created>
  <dcterms:modified xsi:type="dcterms:W3CDTF">2019-08-22T19:13:26Z</dcterms:modified>
</cp:coreProperties>
</file>