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37" r:id="rId3"/>
    <p:sldId id="838" r:id="rId4"/>
    <p:sldId id="845" r:id="rId5"/>
    <p:sldId id="853" r:id="rId6"/>
    <p:sldId id="854" r:id="rId7"/>
    <p:sldId id="858" r:id="rId8"/>
    <p:sldId id="855" r:id="rId9"/>
    <p:sldId id="856" r:id="rId10"/>
    <p:sldId id="859" r:id="rId11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BE"/>
    <a:srgbClr val="E5E5E5"/>
    <a:srgbClr val="21219E"/>
    <a:srgbClr val="1D57B5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5265" autoAdjust="0"/>
  </p:normalViewPr>
  <p:slideViewPr>
    <p:cSldViewPr>
      <p:cViewPr>
        <p:scale>
          <a:sx n="100" d="100"/>
          <a:sy n="100" d="100"/>
        </p:scale>
        <p:origin x="822" y="39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B67F2-686C-42CA-A745-4DA07E029ADC}" type="doc">
      <dgm:prSet loTypeId="urn:microsoft.com/office/officeart/2005/8/layout/radial2" loCatId="relationship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F651B4A9-1828-448A-B327-AF395C12662E}">
      <dgm:prSet phldrT="[Text]" custT="1"/>
      <dgm:spPr/>
      <dgm:t>
        <a:bodyPr/>
        <a:lstStyle/>
        <a:p>
          <a:r>
            <a:rPr lang="de-DE" sz="1550" dirty="0"/>
            <a:t>Stream-graph</a:t>
          </a:r>
        </a:p>
      </dgm:t>
    </dgm:pt>
    <dgm:pt modelId="{4EE802B2-9422-48B6-9F8A-AF7900AD9091}" type="parTrans" cxnId="{6DD2F334-241E-4AA9-A98E-CF26FFAAC4B0}">
      <dgm:prSet/>
      <dgm:spPr/>
      <dgm:t>
        <a:bodyPr/>
        <a:lstStyle/>
        <a:p>
          <a:endParaRPr lang="de-DE"/>
        </a:p>
      </dgm:t>
    </dgm:pt>
    <dgm:pt modelId="{CA703EAE-5E9B-4E73-A743-82A0509613F3}" type="sibTrans" cxnId="{6DD2F334-241E-4AA9-A98E-CF26FFAAC4B0}">
      <dgm:prSet/>
      <dgm:spPr/>
      <dgm:t>
        <a:bodyPr/>
        <a:lstStyle/>
        <a:p>
          <a:endParaRPr lang="de-DE"/>
        </a:p>
      </dgm:t>
    </dgm:pt>
    <dgm:pt modelId="{849855B2-D547-4D7B-8DDC-E8ED51DA2C82}">
      <dgm:prSet phldrT="[Text]" custT="1"/>
      <dgm:spPr/>
      <dgm:t>
        <a:bodyPr/>
        <a:lstStyle/>
        <a:p>
          <a:r>
            <a:rPr lang="de-DE" sz="2000" dirty="0"/>
            <a:t>Tooltip</a:t>
          </a:r>
          <a:endParaRPr lang="de-DE" sz="1400" dirty="0"/>
        </a:p>
      </dgm:t>
    </dgm:pt>
    <dgm:pt modelId="{EB30ED1D-C084-4048-ACA4-3C3D069EAB53}" type="parTrans" cxnId="{B5562970-3273-4FED-BA33-7B08C50BA6E8}">
      <dgm:prSet/>
      <dgm:spPr/>
      <dgm:t>
        <a:bodyPr/>
        <a:lstStyle/>
        <a:p>
          <a:endParaRPr lang="de-DE"/>
        </a:p>
      </dgm:t>
    </dgm:pt>
    <dgm:pt modelId="{B153248D-387B-4050-BFD9-64BA0A953509}" type="sibTrans" cxnId="{B5562970-3273-4FED-BA33-7B08C50BA6E8}">
      <dgm:prSet/>
      <dgm:spPr/>
      <dgm:t>
        <a:bodyPr/>
        <a:lstStyle/>
        <a:p>
          <a:endParaRPr lang="de-DE"/>
        </a:p>
      </dgm:t>
    </dgm:pt>
    <dgm:pt modelId="{C9562605-285E-4AA6-B55F-DB5B98143258}">
      <dgm:prSet phldrT="[Text]" custT="1"/>
      <dgm:spPr/>
      <dgm:t>
        <a:bodyPr/>
        <a:lstStyle/>
        <a:p>
          <a:r>
            <a:rPr lang="de-DE" sz="1350" dirty="0" err="1"/>
            <a:t>Hover</a:t>
          </a:r>
          <a:r>
            <a:rPr lang="de-DE" sz="1350" dirty="0"/>
            <a:t>-effekt</a:t>
          </a:r>
        </a:p>
      </dgm:t>
    </dgm:pt>
    <dgm:pt modelId="{124707F9-06E6-436E-8E06-E8E41575EF04}" type="sibTrans" cxnId="{AF6EAC86-64DD-4E02-92F9-4898C9E0A2AF}">
      <dgm:prSet/>
      <dgm:spPr/>
      <dgm:t>
        <a:bodyPr/>
        <a:lstStyle/>
        <a:p>
          <a:endParaRPr lang="de-DE"/>
        </a:p>
      </dgm:t>
    </dgm:pt>
    <dgm:pt modelId="{44E4FE8B-4804-4EE4-992A-AEA028D7E912}" type="parTrans" cxnId="{AF6EAC86-64DD-4E02-92F9-4898C9E0A2AF}">
      <dgm:prSet/>
      <dgm:spPr/>
      <dgm:t>
        <a:bodyPr/>
        <a:lstStyle/>
        <a:p>
          <a:endParaRPr lang="de-DE"/>
        </a:p>
      </dgm:t>
    </dgm:pt>
    <dgm:pt modelId="{ABA206C1-FDE9-4F18-AAD8-A8B530E05EFD}">
      <dgm:prSet custT="1"/>
      <dgm:spPr/>
      <dgm:t>
        <a:bodyPr/>
        <a:lstStyle/>
        <a:p>
          <a:r>
            <a:rPr lang="de-DE" sz="1400" dirty="0"/>
            <a:t>Jahres-wechsel</a:t>
          </a:r>
        </a:p>
      </dgm:t>
    </dgm:pt>
    <dgm:pt modelId="{5EA9B04A-4711-4226-A1D7-DD9219BD023D}" type="sibTrans" cxnId="{3446792B-3F11-43A8-AC22-0E0216C25243}">
      <dgm:prSet/>
      <dgm:spPr/>
      <dgm:t>
        <a:bodyPr/>
        <a:lstStyle/>
        <a:p>
          <a:endParaRPr lang="de-DE"/>
        </a:p>
      </dgm:t>
    </dgm:pt>
    <dgm:pt modelId="{51318122-49B4-4F1A-A3FB-A5D85B85AB51}" type="parTrans" cxnId="{3446792B-3F11-43A8-AC22-0E0216C25243}">
      <dgm:prSet/>
      <dgm:spPr/>
      <dgm:t>
        <a:bodyPr/>
        <a:lstStyle/>
        <a:p>
          <a:endParaRPr lang="de-DE"/>
        </a:p>
      </dgm:t>
    </dgm:pt>
    <dgm:pt modelId="{721BA347-CCA2-4E99-967D-67E728047122}" type="pres">
      <dgm:prSet presAssocID="{351B67F2-686C-42CA-A745-4DA07E029AD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208D4E3-6E78-4598-BF9C-BF7E61143937}" type="pres">
      <dgm:prSet presAssocID="{351B67F2-686C-42CA-A745-4DA07E029ADC}" presName="cycle" presStyleCnt="0"/>
      <dgm:spPr/>
    </dgm:pt>
    <dgm:pt modelId="{0FFC7898-F0C9-4022-8667-DEB667F2BA71}" type="pres">
      <dgm:prSet presAssocID="{351B67F2-686C-42CA-A745-4DA07E029ADC}" presName="centerShape" presStyleCnt="0"/>
      <dgm:spPr/>
    </dgm:pt>
    <dgm:pt modelId="{156DBEAA-9BE6-49A9-9984-553C8CE7E483}" type="pres">
      <dgm:prSet presAssocID="{351B67F2-686C-42CA-A745-4DA07E029ADC}" presName="connSite" presStyleLbl="node1" presStyleIdx="0" presStyleCnt="5"/>
      <dgm:spPr/>
    </dgm:pt>
    <dgm:pt modelId="{96FEAA0E-C2A4-40CE-BFD5-A8296FEF0BBD}" type="pres">
      <dgm:prSet presAssocID="{351B67F2-686C-42CA-A745-4DA07E029ADC}" presName="visible" presStyleLbl="node1" presStyleIdx="0" presStyleCnt="5" custLinFactNeighborX="79370" custLinFactNeighborY="-2353"/>
      <dgm:spPr/>
    </dgm:pt>
    <dgm:pt modelId="{75424949-B0E6-40D3-9C6F-D262F7CB4C28}" type="pres">
      <dgm:prSet presAssocID="{4EE802B2-9422-48B6-9F8A-AF7900AD9091}" presName="Name25" presStyleLbl="parChTrans1D1" presStyleIdx="0" presStyleCnt="4"/>
      <dgm:spPr/>
    </dgm:pt>
    <dgm:pt modelId="{6D48EBB7-B9DB-43FC-9B01-BCCF3A0BD569}" type="pres">
      <dgm:prSet presAssocID="{F651B4A9-1828-448A-B327-AF395C12662E}" presName="node" presStyleCnt="0"/>
      <dgm:spPr/>
    </dgm:pt>
    <dgm:pt modelId="{B51A6531-AFA2-43DB-9A6F-A107BF93289D}" type="pres">
      <dgm:prSet presAssocID="{F651B4A9-1828-448A-B327-AF395C12662E}" presName="parentNode" presStyleLbl="node1" presStyleIdx="1" presStyleCnt="5" custLinFactX="-21108" custLinFactNeighborX="-100000" custLinFactNeighborY="10798">
        <dgm:presLayoutVars>
          <dgm:chMax val="1"/>
          <dgm:bulletEnabled val="1"/>
        </dgm:presLayoutVars>
      </dgm:prSet>
      <dgm:spPr/>
    </dgm:pt>
    <dgm:pt modelId="{D1CAC9A4-E3CC-4EFA-BA97-FD81F6E92560}" type="pres">
      <dgm:prSet presAssocID="{F651B4A9-1828-448A-B327-AF395C12662E}" presName="childNode" presStyleLbl="revTx" presStyleIdx="0" presStyleCnt="0">
        <dgm:presLayoutVars>
          <dgm:bulletEnabled val="1"/>
        </dgm:presLayoutVars>
      </dgm:prSet>
      <dgm:spPr/>
    </dgm:pt>
    <dgm:pt modelId="{89311F9B-4BFD-46FD-989E-9852307CF407}" type="pres">
      <dgm:prSet presAssocID="{44E4FE8B-4804-4EE4-992A-AEA028D7E912}" presName="Name25" presStyleLbl="parChTrans1D1" presStyleIdx="1" presStyleCnt="4"/>
      <dgm:spPr/>
    </dgm:pt>
    <dgm:pt modelId="{3C23911B-D5D1-4006-9395-2BC219E74ACE}" type="pres">
      <dgm:prSet presAssocID="{C9562605-285E-4AA6-B55F-DB5B98143258}" presName="node" presStyleCnt="0"/>
      <dgm:spPr/>
    </dgm:pt>
    <dgm:pt modelId="{A8A8DD86-B039-4227-AE4F-F120EA2034A5}" type="pres">
      <dgm:prSet presAssocID="{C9562605-285E-4AA6-B55F-DB5B98143258}" presName="parentNode" presStyleLbl="node1" presStyleIdx="2" presStyleCnt="5" custLinFactX="-113846" custLinFactNeighborX="-200000" custLinFactNeighborY="1006">
        <dgm:presLayoutVars>
          <dgm:chMax val="1"/>
          <dgm:bulletEnabled val="1"/>
        </dgm:presLayoutVars>
      </dgm:prSet>
      <dgm:spPr/>
    </dgm:pt>
    <dgm:pt modelId="{640FC2B4-673C-4980-8FDE-58AE35BFAB1B}" type="pres">
      <dgm:prSet presAssocID="{C9562605-285E-4AA6-B55F-DB5B98143258}" presName="childNode" presStyleLbl="revTx" presStyleIdx="0" presStyleCnt="0">
        <dgm:presLayoutVars>
          <dgm:bulletEnabled val="1"/>
        </dgm:presLayoutVars>
      </dgm:prSet>
      <dgm:spPr/>
    </dgm:pt>
    <dgm:pt modelId="{DC0B3E3A-FD90-4461-A64C-B62CB4977E0A}" type="pres">
      <dgm:prSet presAssocID="{EB30ED1D-C084-4048-ACA4-3C3D069EAB53}" presName="Name25" presStyleLbl="parChTrans1D1" presStyleIdx="2" presStyleCnt="4"/>
      <dgm:spPr/>
    </dgm:pt>
    <dgm:pt modelId="{B2F59A86-6F95-4F31-B0E1-D3F1D73EEB07}" type="pres">
      <dgm:prSet presAssocID="{849855B2-D547-4D7B-8DDC-E8ED51DA2C82}" presName="node" presStyleCnt="0"/>
      <dgm:spPr/>
    </dgm:pt>
    <dgm:pt modelId="{95D3396C-5989-4846-8763-A211A7E1D73B}" type="pres">
      <dgm:prSet presAssocID="{849855B2-D547-4D7B-8DDC-E8ED51DA2C82}" presName="parentNode" presStyleLbl="node1" presStyleIdx="3" presStyleCnt="5" custLinFactX="-127692" custLinFactNeighborX="-200000" custLinFactNeighborY="11330">
        <dgm:presLayoutVars>
          <dgm:chMax val="1"/>
          <dgm:bulletEnabled val="1"/>
        </dgm:presLayoutVars>
      </dgm:prSet>
      <dgm:spPr/>
    </dgm:pt>
    <dgm:pt modelId="{1425449D-A7A4-48A8-855E-36A42D5A0F2E}" type="pres">
      <dgm:prSet presAssocID="{849855B2-D547-4D7B-8DDC-E8ED51DA2C82}" presName="childNode" presStyleLbl="revTx" presStyleIdx="0" presStyleCnt="0">
        <dgm:presLayoutVars>
          <dgm:bulletEnabled val="1"/>
        </dgm:presLayoutVars>
      </dgm:prSet>
      <dgm:spPr/>
    </dgm:pt>
    <dgm:pt modelId="{25D04728-B08E-4F11-AFF2-55E03A8A3EA7}" type="pres">
      <dgm:prSet presAssocID="{51318122-49B4-4F1A-A3FB-A5D85B85AB51}" presName="Name25" presStyleLbl="parChTrans1D1" presStyleIdx="3" presStyleCnt="4"/>
      <dgm:spPr/>
    </dgm:pt>
    <dgm:pt modelId="{358646E0-54CD-4AF2-A802-224B726ECBA7}" type="pres">
      <dgm:prSet presAssocID="{ABA206C1-FDE9-4F18-AAD8-A8B530E05EFD}" presName="node" presStyleCnt="0"/>
      <dgm:spPr/>
    </dgm:pt>
    <dgm:pt modelId="{60F1CA72-1A23-410B-83E9-13CACAE7B832}" type="pres">
      <dgm:prSet presAssocID="{ABA206C1-FDE9-4F18-AAD8-A8B530E05EFD}" presName="parentNode" presStyleLbl="node1" presStyleIdx="4" presStyleCnt="5" custLinFactX="-32354" custLinFactNeighborX="-100000" custLinFactNeighborY="-7412">
        <dgm:presLayoutVars>
          <dgm:chMax val="1"/>
          <dgm:bulletEnabled val="1"/>
        </dgm:presLayoutVars>
      </dgm:prSet>
      <dgm:spPr/>
    </dgm:pt>
    <dgm:pt modelId="{5E1C8C31-7980-4A00-9B6E-EBDEE857B961}" type="pres">
      <dgm:prSet presAssocID="{ABA206C1-FDE9-4F18-AAD8-A8B530E05EF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EEC9802-E066-4742-98B1-D7372745A7C5}" type="presOf" srcId="{F651B4A9-1828-448A-B327-AF395C12662E}" destId="{B51A6531-AFA2-43DB-9A6F-A107BF93289D}" srcOrd="0" destOrd="0" presId="urn:microsoft.com/office/officeart/2005/8/layout/radial2"/>
    <dgm:cxn modelId="{58821D22-9921-49D6-96C3-A3378453EB1B}" type="presOf" srcId="{EB30ED1D-C084-4048-ACA4-3C3D069EAB53}" destId="{DC0B3E3A-FD90-4461-A64C-B62CB4977E0A}" srcOrd="0" destOrd="0" presId="urn:microsoft.com/office/officeart/2005/8/layout/radial2"/>
    <dgm:cxn modelId="{3446792B-3F11-43A8-AC22-0E0216C25243}" srcId="{351B67F2-686C-42CA-A745-4DA07E029ADC}" destId="{ABA206C1-FDE9-4F18-AAD8-A8B530E05EFD}" srcOrd="3" destOrd="0" parTransId="{51318122-49B4-4F1A-A3FB-A5D85B85AB51}" sibTransId="{5EA9B04A-4711-4226-A1D7-DD9219BD023D}"/>
    <dgm:cxn modelId="{6DD2F334-241E-4AA9-A98E-CF26FFAAC4B0}" srcId="{351B67F2-686C-42CA-A745-4DA07E029ADC}" destId="{F651B4A9-1828-448A-B327-AF395C12662E}" srcOrd="0" destOrd="0" parTransId="{4EE802B2-9422-48B6-9F8A-AF7900AD9091}" sibTransId="{CA703EAE-5E9B-4E73-A743-82A0509613F3}"/>
    <dgm:cxn modelId="{1BC7E03A-B4E8-4A39-9D35-D65787AC88B5}" type="presOf" srcId="{351B67F2-686C-42CA-A745-4DA07E029ADC}" destId="{721BA347-CCA2-4E99-967D-67E728047122}" srcOrd="0" destOrd="0" presId="urn:microsoft.com/office/officeart/2005/8/layout/radial2"/>
    <dgm:cxn modelId="{93640D6B-7CDB-4B38-A146-5120156082C2}" type="presOf" srcId="{44E4FE8B-4804-4EE4-992A-AEA028D7E912}" destId="{89311F9B-4BFD-46FD-989E-9852307CF407}" srcOrd="0" destOrd="0" presId="urn:microsoft.com/office/officeart/2005/8/layout/radial2"/>
    <dgm:cxn modelId="{B5562970-3273-4FED-BA33-7B08C50BA6E8}" srcId="{351B67F2-686C-42CA-A745-4DA07E029ADC}" destId="{849855B2-D547-4D7B-8DDC-E8ED51DA2C82}" srcOrd="2" destOrd="0" parTransId="{EB30ED1D-C084-4048-ACA4-3C3D069EAB53}" sibTransId="{B153248D-387B-4050-BFD9-64BA0A953509}"/>
    <dgm:cxn modelId="{A6A08484-EC4E-432B-B483-6279FEB946C6}" type="presOf" srcId="{4EE802B2-9422-48B6-9F8A-AF7900AD9091}" destId="{75424949-B0E6-40D3-9C6F-D262F7CB4C28}" srcOrd="0" destOrd="0" presId="urn:microsoft.com/office/officeart/2005/8/layout/radial2"/>
    <dgm:cxn modelId="{AF6EAC86-64DD-4E02-92F9-4898C9E0A2AF}" srcId="{351B67F2-686C-42CA-A745-4DA07E029ADC}" destId="{C9562605-285E-4AA6-B55F-DB5B98143258}" srcOrd="1" destOrd="0" parTransId="{44E4FE8B-4804-4EE4-992A-AEA028D7E912}" sibTransId="{124707F9-06E6-436E-8E06-E8E41575EF04}"/>
    <dgm:cxn modelId="{6237C4B8-B545-4AD3-A109-D22EF336541D}" type="presOf" srcId="{ABA206C1-FDE9-4F18-AAD8-A8B530E05EFD}" destId="{60F1CA72-1A23-410B-83E9-13CACAE7B832}" srcOrd="0" destOrd="0" presId="urn:microsoft.com/office/officeart/2005/8/layout/radial2"/>
    <dgm:cxn modelId="{B6AE0CD6-617A-4E86-8F6E-14722A898934}" type="presOf" srcId="{C9562605-285E-4AA6-B55F-DB5B98143258}" destId="{A8A8DD86-B039-4227-AE4F-F120EA2034A5}" srcOrd="0" destOrd="0" presId="urn:microsoft.com/office/officeart/2005/8/layout/radial2"/>
    <dgm:cxn modelId="{9F61D8EF-BDB8-48F4-AEB2-41DAEFBF2210}" type="presOf" srcId="{849855B2-D547-4D7B-8DDC-E8ED51DA2C82}" destId="{95D3396C-5989-4846-8763-A211A7E1D73B}" srcOrd="0" destOrd="0" presId="urn:microsoft.com/office/officeart/2005/8/layout/radial2"/>
    <dgm:cxn modelId="{C9CC96FF-704C-4912-8C1D-CDA6EE1496B4}" type="presOf" srcId="{51318122-49B4-4F1A-A3FB-A5D85B85AB51}" destId="{25D04728-B08E-4F11-AFF2-55E03A8A3EA7}" srcOrd="0" destOrd="0" presId="urn:microsoft.com/office/officeart/2005/8/layout/radial2"/>
    <dgm:cxn modelId="{D0293D04-AA1C-4E76-9EC7-19A109923A12}" type="presParOf" srcId="{721BA347-CCA2-4E99-967D-67E728047122}" destId="{C208D4E3-6E78-4598-BF9C-BF7E61143937}" srcOrd="0" destOrd="0" presId="urn:microsoft.com/office/officeart/2005/8/layout/radial2"/>
    <dgm:cxn modelId="{FDA99A86-CB2A-4CD2-9ACD-2A3B738E5982}" type="presParOf" srcId="{C208D4E3-6E78-4598-BF9C-BF7E61143937}" destId="{0FFC7898-F0C9-4022-8667-DEB667F2BA71}" srcOrd="0" destOrd="0" presId="urn:microsoft.com/office/officeart/2005/8/layout/radial2"/>
    <dgm:cxn modelId="{27124349-31EE-4CA5-92B0-879540EB462E}" type="presParOf" srcId="{0FFC7898-F0C9-4022-8667-DEB667F2BA71}" destId="{156DBEAA-9BE6-49A9-9984-553C8CE7E483}" srcOrd="0" destOrd="0" presId="urn:microsoft.com/office/officeart/2005/8/layout/radial2"/>
    <dgm:cxn modelId="{A153428E-BE45-4874-8B6B-047A7310227E}" type="presParOf" srcId="{0FFC7898-F0C9-4022-8667-DEB667F2BA71}" destId="{96FEAA0E-C2A4-40CE-BFD5-A8296FEF0BBD}" srcOrd="1" destOrd="0" presId="urn:microsoft.com/office/officeart/2005/8/layout/radial2"/>
    <dgm:cxn modelId="{0B42C686-84E0-4738-9861-EB28A7604710}" type="presParOf" srcId="{C208D4E3-6E78-4598-BF9C-BF7E61143937}" destId="{75424949-B0E6-40D3-9C6F-D262F7CB4C28}" srcOrd="1" destOrd="0" presId="urn:microsoft.com/office/officeart/2005/8/layout/radial2"/>
    <dgm:cxn modelId="{2610AE16-4B0A-49F8-A90D-448904CA8369}" type="presParOf" srcId="{C208D4E3-6E78-4598-BF9C-BF7E61143937}" destId="{6D48EBB7-B9DB-43FC-9B01-BCCF3A0BD569}" srcOrd="2" destOrd="0" presId="urn:microsoft.com/office/officeart/2005/8/layout/radial2"/>
    <dgm:cxn modelId="{52D280A3-96A4-435C-8661-607406C3EE04}" type="presParOf" srcId="{6D48EBB7-B9DB-43FC-9B01-BCCF3A0BD569}" destId="{B51A6531-AFA2-43DB-9A6F-A107BF93289D}" srcOrd="0" destOrd="0" presId="urn:microsoft.com/office/officeart/2005/8/layout/radial2"/>
    <dgm:cxn modelId="{6162967B-96E5-4DA6-A027-DD91A1FE9347}" type="presParOf" srcId="{6D48EBB7-B9DB-43FC-9B01-BCCF3A0BD569}" destId="{D1CAC9A4-E3CC-4EFA-BA97-FD81F6E92560}" srcOrd="1" destOrd="0" presId="urn:microsoft.com/office/officeart/2005/8/layout/radial2"/>
    <dgm:cxn modelId="{A41853A8-50FC-465E-9B88-DB6BE1E23BA9}" type="presParOf" srcId="{C208D4E3-6E78-4598-BF9C-BF7E61143937}" destId="{89311F9B-4BFD-46FD-989E-9852307CF407}" srcOrd="3" destOrd="0" presId="urn:microsoft.com/office/officeart/2005/8/layout/radial2"/>
    <dgm:cxn modelId="{866982BD-BB3D-499C-9CD5-8AF6DB87A589}" type="presParOf" srcId="{C208D4E3-6E78-4598-BF9C-BF7E61143937}" destId="{3C23911B-D5D1-4006-9395-2BC219E74ACE}" srcOrd="4" destOrd="0" presId="urn:microsoft.com/office/officeart/2005/8/layout/radial2"/>
    <dgm:cxn modelId="{80293099-7D40-4111-9AA5-10FB43963646}" type="presParOf" srcId="{3C23911B-D5D1-4006-9395-2BC219E74ACE}" destId="{A8A8DD86-B039-4227-AE4F-F120EA2034A5}" srcOrd="0" destOrd="0" presId="urn:microsoft.com/office/officeart/2005/8/layout/radial2"/>
    <dgm:cxn modelId="{7C4D3C69-F614-46C1-BFE5-779F13C90A25}" type="presParOf" srcId="{3C23911B-D5D1-4006-9395-2BC219E74ACE}" destId="{640FC2B4-673C-4980-8FDE-58AE35BFAB1B}" srcOrd="1" destOrd="0" presId="urn:microsoft.com/office/officeart/2005/8/layout/radial2"/>
    <dgm:cxn modelId="{E838E9D1-4B50-4C86-A48F-7079498E8C9C}" type="presParOf" srcId="{C208D4E3-6E78-4598-BF9C-BF7E61143937}" destId="{DC0B3E3A-FD90-4461-A64C-B62CB4977E0A}" srcOrd="5" destOrd="0" presId="urn:microsoft.com/office/officeart/2005/8/layout/radial2"/>
    <dgm:cxn modelId="{3AC81B0B-6225-488A-83B3-2AA24C9DB17D}" type="presParOf" srcId="{C208D4E3-6E78-4598-BF9C-BF7E61143937}" destId="{B2F59A86-6F95-4F31-B0E1-D3F1D73EEB07}" srcOrd="6" destOrd="0" presId="urn:microsoft.com/office/officeart/2005/8/layout/radial2"/>
    <dgm:cxn modelId="{A7374F42-DF79-4900-A858-DACB4EBE6A43}" type="presParOf" srcId="{B2F59A86-6F95-4F31-B0E1-D3F1D73EEB07}" destId="{95D3396C-5989-4846-8763-A211A7E1D73B}" srcOrd="0" destOrd="0" presId="urn:microsoft.com/office/officeart/2005/8/layout/radial2"/>
    <dgm:cxn modelId="{22CC3760-6507-4C49-B970-C2478E6F6F90}" type="presParOf" srcId="{B2F59A86-6F95-4F31-B0E1-D3F1D73EEB07}" destId="{1425449D-A7A4-48A8-855E-36A42D5A0F2E}" srcOrd="1" destOrd="0" presId="urn:microsoft.com/office/officeart/2005/8/layout/radial2"/>
    <dgm:cxn modelId="{552A72F5-49A0-4FFE-BDCB-AE4230DF195E}" type="presParOf" srcId="{C208D4E3-6E78-4598-BF9C-BF7E61143937}" destId="{25D04728-B08E-4F11-AFF2-55E03A8A3EA7}" srcOrd="7" destOrd="0" presId="urn:microsoft.com/office/officeart/2005/8/layout/radial2"/>
    <dgm:cxn modelId="{1F42DE9B-7690-48C6-A1F7-47820C6EF7ED}" type="presParOf" srcId="{C208D4E3-6E78-4598-BF9C-BF7E61143937}" destId="{358646E0-54CD-4AF2-A802-224B726ECBA7}" srcOrd="8" destOrd="0" presId="urn:microsoft.com/office/officeart/2005/8/layout/radial2"/>
    <dgm:cxn modelId="{0EA0E09C-EF76-4A6D-8C31-2EF7285C3C87}" type="presParOf" srcId="{358646E0-54CD-4AF2-A802-224B726ECBA7}" destId="{60F1CA72-1A23-410B-83E9-13CACAE7B832}" srcOrd="0" destOrd="0" presId="urn:microsoft.com/office/officeart/2005/8/layout/radial2"/>
    <dgm:cxn modelId="{C176FAB4-0DC3-42BC-86CC-6DAA4E746307}" type="presParOf" srcId="{358646E0-54CD-4AF2-A802-224B726ECBA7}" destId="{5E1C8C31-7980-4A00-9B6E-EBDEE857B96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4728-B08E-4F11-AFF2-55E03A8A3EA7}">
      <dsp:nvSpPr>
        <dsp:cNvPr id="0" name=""/>
        <dsp:cNvSpPr/>
      </dsp:nvSpPr>
      <dsp:spPr>
        <a:xfrm rot="6128347">
          <a:off x="3439279" y="3585722"/>
          <a:ext cx="717633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717633" y="1513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3E3A-FD90-4461-A64C-B62CB4977E0A}">
      <dsp:nvSpPr>
        <dsp:cNvPr id="0" name=""/>
        <dsp:cNvSpPr/>
      </dsp:nvSpPr>
      <dsp:spPr>
        <a:xfrm rot="9336905">
          <a:off x="2592707" y="3034612"/>
          <a:ext cx="793468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793468" y="1513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11F9B-4BFD-46FD-989E-9852307CF407}">
      <dsp:nvSpPr>
        <dsp:cNvPr id="0" name=""/>
        <dsp:cNvSpPr/>
      </dsp:nvSpPr>
      <dsp:spPr>
        <a:xfrm rot="12148731">
          <a:off x="2770836" y="2178067"/>
          <a:ext cx="602848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02848" y="1513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24949-B0E6-40D3-9C6F-D262F7CB4C28}">
      <dsp:nvSpPr>
        <dsp:cNvPr id="0" name=""/>
        <dsp:cNvSpPr/>
      </dsp:nvSpPr>
      <dsp:spPr>
        <a:xfrm rot="15683250">
          <a:off x="3534165" y="1574577"/>
          <a:ext cx="664088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64088" y="15139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EAA0E-C2A4-40CE-BFD5-A8296FEF0BBD}">
      <dsp:nvSpPr>
        <dsp:cNvPr id="0" name=""/>
        <dsp:cNvSpPr/>
      </dsp:nvSpPr>
      <dsp:spPr>
        <a:xfrm>
          <a:off x="4575700" y="1587801"/>
          <a:ext cx="1902931" cy="19029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A6531-AFA2-43DB-9A6F-A107BF93289D}">
      <dsp:nvSpPr>
        <dsp:cNvPr id="0" name=""/>
        <dsp:cNvSpPr/>
      </dsp:nvSpPr>
      <dsp:spPr>
        <a:xfrm>
          <a:off x="3160116" y="126095"/>
          <a:ext cx="1141758" cy="11417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50" kern="1200" dirty="0"/>
            <a:t>Stream-graph</a:t>
          </a:r>
        </a:p>
      </dsp:txBody>
      <dsp:txXfrm>
        <a:off x="3327323" y="293302"/>
        <a:ext cx="807344" cy="807344"/>
      </dsp:txXfrm>
    </dsp:sp>
    <dsp:sp modelId="{A8A8DD86-B039-4227-AE4F-F120EA2034A5}">
      <dsp:nvSpPr>
        <dsp:cNvPr id="0" name=""/>
        <dsp:cNvSpPr/>
      </dsp:nvSpPr>
      <dsp:spPr>
        <a:xfrm>
          <a:off x="1695354" y="1288808"/>
          <a:ext cx="1141758" cy="11417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50" kern="1200" dirty="0" err="1"/>
            <a:t>Hover</a:t>
          </a:r>
          <a:r>
            <a:rPr lang="de-DE" sz="1350" kern="1200" dirty="0"/>
            <a:t>-effekt</a:t>
          </a:r>
        </a:p>
      </dsp:txBody>
      <dsp:txXfrm>
        <a:off x="1862561" y="1456015"/>
        <a:ext cx="807344" cy="807344"/>
      </dsp:txXfrm>
    </dsp:sp>
    <dsp:sp modelId="{95D3396C-5989-4846-8763-A211A7E1D73B}">
      <dsp:nvSpPr>
        <dsp:cNvPr id="0" name=""/>
        <dsp:cNvSpPr/>
      </dsp:nvSpPr>
      <dsp:spPr>
        <a:xfrm>
          <a:off x="1537267" y="2878365"/>
          <a:ext cx="1141758" cy="11417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Tooltip</a:t>
          </a:r>
          <a:endParaRPr lang="de-DE" sz="1400" kern="1200" dirty="0"/>
        </a:p>
      </dsp:txBody>
      <dsp:txXfrm>
        <a:off x="1704474" y="3045572"/>
        <a:ext cx="807344" cy="807344"/>
      </dsp:txXfrm>
    </dsp:sp>
    <dsp:sp modelId="{60F1CA72-1A23-410B-83E9-13CACAE7B832}">
      <dsp:nvSpPr>
        <dsp:cNvPr id="0" name=""/>
        <dsp:cNvSpPr/>
      </dsp:nvSpPr>
      <dsp:spPr>
        <a:xfrm>
          <a:off x="3031714" y="3938890"/>
          <a:ext cx="1141758" cy="114175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Jahres-wechsel</a:t>
          </a:r>
        </a:p>
      </dsp:txBody>
      <dsp:txXfrm>
        <a:off x="3198921" y="4106097"/>
        <a:ext cx="807344" cy="80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gre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3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Nächsten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 aufbereiten und visualisieren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Interaktionskomponenten erweitern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Text verbessern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Legende einfügen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Layout anpassen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Dynamischer Jahreswechsel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8D7E-E50F-48FE-B21F-119CC3CC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- Features des Projekts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32556-C541-435C-8AC3-15C1127E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CAB88-043F-4290-87A3-9262E224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E319D7-94FA-4337-9D32-EBB1C9BA72CC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0E7F3-3913-466E-98FE-021219F866D7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5D9B04-5EA5-4E85-8CA5-DD73FF3032CD}"/>
              </a:ext>
            </a:extLst>
          </p:cNvPr>
          <p:cNvSpPr txBox="1"/>
          <p:nvPr/>
        </p:nvSpPr>
        <p:spPr>
          <a:xfrm>
            <a:off x="517946" y="5897860"/>
            <a:ext cx="4107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A9C1CD07-F9C8-4055-8458-8725DF70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912230"/>
              </p:ext>
            </p:extLst>
          </p:nvPr>
        </p:nvGraphicFramePr>
        <p:xfrm>
          <a:off x="508001" y="1241140"/>
          <a:ext cx="11312635" cy="5168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D4E2436-7822-47D7-84C2-40BD880A87C7}"/>
              </a:ext>
            </a:extLst>
          </p:cNvPr>
          <p:cNvGrpSpPr/>
          <p:nvPr/>
        </p:nvGrpSpPr>
        <p:grpSpPr>
          <a:xfrm>
            <a:off x="5019888" y="2451483"/>
            <a:ext cx="5693169" cy="3924000"/>
            <a:chOff x="4347537" y="1664804"/>
            <a:chExt cx="5693169" cy="392400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4B51639-975C-47C9-9A3A-D5AF21FF94A1}"/>
                </a:ext>
              </a:extLst>
            </p:cNvPr>
            <p:cNvSpPr/>
            <p:nvPr/>
          </p:nvSpPr>
          <p:spPr>
            <a:xfrm>
              <a:off x="4347537" y="1664804"/>
              <a:ext cx="5693169" cy="3924000"/>
            </a:xfrm>
            <a:prstGeom prst="rect">
              <a:avLst/>
            </a:prstGeom>
            <a:noFill/>
          </p:spPr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09C6B39C-20E7-4E33-ACB7-DB6C9A98C1A5}"/>
                </a:ext>
              </a:extLst>
            </p:cNvPr>
            <p:cNvSpPr/>
            <p:nvPr/>
          </p:nvSpPr>
          <p:spPr>
            <a:xfrm rot="2623748">
              <a:off x="6753357" y="4490273"/>
              <a:ext cx="355960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3866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9DBDF8F5-FF12-4D84-9EE2-6FB943765E41}"/>
                </a:ext>
              </a:extLst>
            </p:cNvPr>
            <p:cNvSpPr/>
            <p:nvPr/>
          </p:nvSpPr>
          <p:spPr>
            <a:xfrm>
              <a:off x="7032104" y="3610923"/>
              <a:ext cx="288164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644746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8E2C38C6-DA5E-4719-9F62-92980A1CA3D7}"/>
                </a:ext>
              </a:extLst>
            </p:cNvPr>
            <p:cNvSpPr/>
            <p:nvPr/>
          </p:nvSpPr>
          <p:spPr>
            <a:xfrm rot="19002183">
              <a:off x="6599132" y="2782016"/>
              <a:ext cx="561298" cy="5967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6129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DAF164EE-0AC9-458A-8020-A28EAE5791A9}"/>
                </a:ext>
              </a:extLst>
            </p:cNvPr>
            <p:cNvSpPr/>
            <p:nvPr/>
          </p:nvSpPr>
          <p:spPr>
            <a:xfrm>
              <a:off x="6929910" y="166480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108" tIns="174108" rIns="174108" bIns="17410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dirty="0"/>
                <a:t>Kartendarstellung</a:t>
              </a:r>
              <a:endParaRPr lang="de-DE" sz="1300" kern="12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E9DC2918-ED6A-4632-8E7E-F8B38ECB2FC6}"/>
                </a:ext>
              </a:extLst>
            </p:cNvPr>
            <p:cNvSpPr/>
            <p:nvPr/>
          </p:nvSpPr>
          <p:spPr>
            <a:xfrm>
              <a:off x="7320268" y="306054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378" tIns="175378" rIns="175378" bIns="17537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Slider für Karte</a:t>
              </a: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BC3C1FA-6275-4B85-96C3-B8714D1F18A3}"/>
                </a:ext>
              </a:extLst>
            </p:cNvPr>
            <p:cNvSpPr/>
            <p:nvPr/>
          </p:nvSpPr>
          <p:spPr>
            <a:xfrm>
              <a:off x="6907701" y="4456285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3" tIns="176013" rIns="176013" bIns="176013" numCol="1" spcCol="1270" anchor="ctr" anchorCtr="0">
              <a:noAutofit/>
            </a:bodyPr>
            <a:lstStyle/>
            <a:p>
              <a:pPr marL="0" lvl="0" indent="0" algn="ctr" defTabSz="6889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50" kern="1200" dirty="0"/>
                <a:t>Tooltip für Karte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BEDE5D-0982-4DDB-894D-63328B171D36}"/>
              </a:ext>
            </a:extLst>
          </p:cNvPr>
          <p:cNvSpPr txBox="1"/>
          <p:nvPr/>
        </p:nvSpPr>
        <p:spPr>
          <a:xfrm>
            <a:off x="5233304" y="3455073"/>
            <a:ext cx="165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Features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FAA6A3B-396A-4AE1-AA77-0841D6B48197}"/>
              </a:ext>
            </a:extLst>
          </p:cNvPr>
          <p:cNvSpPr/>
          <p:nvPr/>
        </p:nvSpPr>
        <p:spPr>
          <a:xfrm rot="19002183">
            <a:off x="6335255" y="2483234"/>
            <a:ext cx="561298" cy="596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838"/>
                </a:moveTo>
                <a:lnTo>
                  <a:pt x="561298" y="29838"/>
                </a:lnTo>
              </a:path>
            </a:pathLst>
          </a:custGeom>
          <a:noFill/>
        </p:spPr>
        <p:style>
          <a:lnRef idx="1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923DD-D927-4AA8-B132-127E304A30F4}"/>
              </a:ext>
            </a:extLst>
          </p:cNvPr>
          <p:cNvSpPr/>
          <p:nvPr/>
        </p:nvSpPr>
        <p:spPr>
          <a:xfrm>
            <a:off x="6391182" y="1198929"/>
            <a:ext cx="1132518" cy="1132518"/>
          </a:xfrm>
          <a:custGeom>
            <a:avLst/>
            <a:gdLst>
              <a:gd name="connsiteX0" fmla="*/ 0 w 1132518"/>
              <a:gd name="connsiteY0" fmla="*/ 566259 h 1132518"/>
              <a:gd name="connsiteX1" fmla="*/ 566259 w 1132518"/>
              <a:gd name="connsiteY1" fmla="*/ 0 h 1132518"/>
              <a:gd name="connsiteX2" fmla="*/ 1132518 w 1132518"/>
              <a:gd name="connsiteY2" fmla="*/ 566259 h 1132518"/>
              <a:gd name="connsiteX3" fmla="*/ 566259 w 1132518"/>
              <a:gd name="connsiteY3" fmla="*/ 1132518 h 1132518"/>
              <a:gd name="connsiteX4" fmla="*/ 0 w 1132518"/>
              <a:gd name="connsiteY4" fmla="*/ 566259 h 11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518" h="1132518">
                <a:moveTo>
                  <a:pt x="0" y="566259"/>
                </a:moveTo>
                <a:cubicBezTo>
                  <a:pt x="0" y="253523"/>
                  <a:pt x="253523" y="0"/>
                  <a:pt x="566259" y="0"/>
                </a:cubicBezTo>
                <a:cubicBezTo>
                  <a:pt x="878995" y="0"/>
                  <a:pt x="1132518" y="253523"/>
                  <a:pt x="1132518" y="566259"/>
                </a:cubicBezTo>
                <a:cubicBezTo>
                  <a:pt x="1132518" y="878995"/>
                  <a:pt x="878995" y="1132518"/>
                  <a:pt x="566259" y="1132518"/>
                </a:cubicBezTo>
                <a:cubicBezTo>
                  <a:pt x="253523" y="1132518"/>
                  <a:pt x="0" y="878995"/>
                  <a:pt x="0" y="566259"/>
                </a:cubicBezTo>
                <a:close/>
              </a:path>
            </a:pathLst>
          </a:custGeom>
          <a:gradFill rotWithShape="0">
            <a:gsLst>
              <a:gs pos="0">
                <a:schemeClr val="tx1">
                  <a:lumMod val="65000"/>
                  <a:lumOff val="3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08" tIns="174108" rIns="174108" bIns="174108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300" dirty="0"/>
              <a:t>Balkendiagramm</a:t>
            </a:r>
            <a:endParaRPr lang="de-DE" sz="1300" kern="1200" dirty="0"/>
          </a:p>
        </p:txBody>
      </p:sp>
    </p:spTree>
    <p:extLst>
      <p:ext uri="{BB962C8B-B14F-4D97-AF65-F5344CB8AC3E}">
        <p14:creationId xmlns:p14="http://schemas.microsoft.com/office/powerpoint/2010/main" val="42049109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prototype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livedemo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Functionality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Roadmap</a:t>
            </a:r>
          </a:p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Teamprogress</a:t>
            </a:r>
          </a:p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abweichungen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Folie mit allen Milestones ,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status,next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step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Livedemo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10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dirty="0"/>
              <a:t>Visualisierungskonzept erstellen</a:t>
            </a:r>
          </a:p>
          <a:p>
            <a:pPr lvl="1"/>
            <a:r>
              <a:rPr lang="de-DE" dirty="0"/>
              <a:t>Ersten Prototyp implementieren</a:t>
            </a:r>
          </a:p>
          <a:p>
            <a:pPr lvl="1"/>
            <a:r>
              <a:rPr lang="de-DE" dirty="0"/>
              <a:t>Milestones anpassen</a:t>
            </a:r>
          </a:p>
          <a:p>
            <a:r>
              <a:rPr lang="de-DE" dirty="0"/>
              <a:t>Ergebnisse</a:t>
            </a:r>
          </a:p>
          <a:p>
            <a:pPr lvl="1"/>
            <a:r>
              <a:rPr lang="de-DE" dirty="0" err="1"/>
              <a:t>Streamgraph</a:t>
            </a:r>
            <a:r>
              <a:rPr lang="de-DE" dirty="0"/>
              <a:t> erstellt</a:t>
            </a:r>
          </a:p>
          <a:p>
            <a:pPr lvl="1"/>
            <a:r>
              <a:rPr lang="de-DE" dirty="0"/>
              <a:t>Testdaten erzeugt für Prototype</a:t>
            </a:r>
          </a:p>
          <a:p>
            <a:pPr lvl="1"/>
            <a:r>
              <a:rPr lang="de-DE" dirty="0"/>
              <a:t>Tooltip </a:t>
            </a:r>
          </a:p>
          <a:p>
            <a:pPr lvl="1"/>
            <a:r>
              <a:rPr lang="de-DE" dirty="0"/>
              <a:t>Wechsel zwischen angezeigtem Jahr</a:t>
            </a:r>
          </a:p>
          <a:p>
            <a:pPr lvl="1"/>
            <a:r>
              <a:rPr lang="de-DE" dirty="0"/>
              <a:t>Milestones feingranularer gemacht</a:t>
            </a:r>
          </a:p>
          <a:p>
            <a:pPr lvl="1"/>
            <a:r>
              <a:rPr lang="de-DE" dirty="0"/>
              <a:t>GitHub Projektstruktur aufgebaut #teampower</a:t>
            </a:r>
          </a:p>
          <a:p>
            <a:r>
              <a:rPr lang="de-DE" dirty="0"/>
              <a:t>Abweichungen</a:t>
            </a:r>
          </a:p>
          <a:p>
            <a:pPr lvl="1"/>
            <a:r>
              <a:rPr lang="de-DE" dirty="0"/>
              <a:t>Liniendiagramm wurde durch </a:t>
            </a:r>
            <a:r>
              <a:rPr lang="de-DE" dirty="0" err="1"/>
              <a:t>Streamgraph</a:t>
            </a:r>
            <a:r>
              <a:rPr lang="de-DE" dirty="0"/>
              <a:t> ersetzt</a:t>
            </a:r>
          </a:p>
          <a:p>
            <a:pPr lvl="1"/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Live Demo</a:t>
            </a:r>
            <a:endParaRPr lang="de-D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3BAD28-02F4-4337-A631-C3C499EB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693998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6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A0817E-4B82-4956-8814-FF803E55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71200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dirty="0" err="1"/>
              <a:t>Streamgraph</a:t>
            </a:r>
            <a:endParaRPr lang="de-DE" dirty="0"/>
          </a:p>
          <a:p>
            <a:pPr lvl="1"/>
            <a:r>
              <a:rPr lang="de-DE" dirty="0"/>
              <a:t>Tooltip in </a:t>
            </a:r>
            <a:r>
              <a:rPr lang="de-DE" dirty="0" err="1"/>
              <a:t>Streamgraph</a:t>
            </a:r>
            <a:endParaRPr lang="de-DE" dirty="0"/>
          </a:p>
          <a:p>
            <a:pPr lvl="1"/>
            <a:r>
              <a:rPr lang="de-DE" dirty="0"/>
              <a:t>Legende</a:t>
            </a:r>
          </a:p>
          <a:p>
            <a:pPr lvl="1"/>
            <a:r>
              <a:rPr lang="de-DE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für Fallzahlen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Slider in Karte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in Karte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Breitbild</PresentationFormat>
  <Paragraphs>85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LMU CompatilFact</vt:lpstr>
      <vt:lpstr>LMU SabonNext Demi</vt:lpstr>
      <vt:lpstr>Times</vt:lpstr>
      <vt:lpstr>Praesentation_lmu_aktuell</vt:lpstr>
      <vt:lpstr>Milestone 3</vt:lpstr>
      <vt:lpstr>Fragestellung</vt:lpstr>
      <vt:lpstr>Projektplanung - Features des Projekts</vt:lpstr>
      <vt:lpstr>Projektplanung</vt:lpstr>
      <vt:lpstr>Projektplanung – Aktueller Stand</vt:lpstr>
      <vt:lpstr>Prototype</vt:lpstr>
      <vt:lpstr>Projektplanung – Zeitplan</vt:lpstr>
      <vt:lpstr>Projektplanung – Zeitplan</vt:lpstr>
      <vt:lpstr>Projektplanung – Features</vt:lpstr>
      <vt:lpstr>Projektplanung – Nächsten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Dominik Grenz</cp:lastModifiedBy>
  <cp:revision>3424</cp:revision>
  <cp:lastPrinted>2002-10-09T14:32:30Z</cp:lastPrinted>
  <dcterms:created xsi:type="dcterms:W3CDTF">2003-07-21T12:00:07Z</dcterms:created>
  <dcterms:modified xsi:type="dcterms:W3CDTF">2020-12-14T22:24:14Z</dcterms:modified>
</cp:coreProperties>
</file>