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836" r:id="rId2"/>
    <p:sldId id="837" r:id="rId3"/>
    <p:sldId id="854" r:id="rId4"/>
    <p:sldId id="853" r:id="rId5"/>
    <p:sldId id="858" r:id="rId6"/>
    <p:sldId id="860" r:id="rId7"/>
    <p:sldId id="855" r:id="rId8"/>
    <p:sldId id="856" r:id="rId9"/>
    <p:sldId id="859" r:id="rId10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BE"/>
    <a:srgbClr val="E5E5E5"/>
    <a:srgbClr val="21219E"/>
    <a:srgbClr val="1D57B5"/>
    <a:srgbClr val="F38A79"/>
    <a:srgbClr val="990033"/>
    <a:srgbClr val="CCCCFF"/>
    <a:srgbClr val="FFFFCC"/>
    <a:srgbClr val="CCFFCC"/>
    <a:srgbClr val="00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5265" autoAdjust="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15.12.2020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3 Gruppe 10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3 Gruppe 10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3 Gruppe 10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p.ifi.lmu.de/~gren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Czogalla</a:t>
            </a:r>
            <a:r>
              <a:rPr lang="de-DE" dirty="0"/>
              <a:t>, Dominik Grenz, Alexandra Mayer, Leonhard Volk, Carmen </a:t>
            </a:r>
            <a:r>
              <a:rPr lang="de-DE" dirty="0" err="1"/>
              <a:t>Schanderl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3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InfoVis</a:t>
            </a:r>
            <a:r>
              <a:rPr lang="de-DE" dirty="0"/>
              <a:t>-Projekt: Gruppe 10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518" y="2298369"/>
            <a:ext cx="11554963" cy="2261261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Auswirkung der Infektionszahlen auf die Anzahl der Flüge und damit auf die Genauigkeit von Wettervorhersagen.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3 Gruppe 10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5545E3-F562-49F7-968F-61F39840554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47506A-2C77-4040-BFE5-1B33E767A671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40967"/>
            <a:ext cx="12192000" cy="972109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Live Demo</a:t>
            </a:r>
            <a:endParaRPr lang="de-DE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3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71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  <a:p>
            <a:pPr lvl="1"/>
            <a:r>
              <a:rPr lang="de-DE" dirty="0"/>
              <a:t>Visualisierungskonzept erstellen</a:t>
            </a:r>
          </a:p>
          <a:p>
            <a:pPr lvl="1"/>
            <a:r>
              <a:rPr lang="de-DE" dirty="0"/>
              <a:t>Ersten Prototyp implementieren</a:t>
            </a:r>
          </a:p>
          <a:p>
            <a:pPr lvl="1"/>
            <a:r>
              <a:rPr lang="de-DE" dirty="0"/>
              <a:t>Milestones anpassen</a:t>
            </a:r>
          </a:p>
          <a:p>
            <a:r>
              <a:rPr lang="de-DE" dirty="0"/>
              <a:t>Ergebnisse</a:t>
            </a:r>
          </a:p>
          <a:p>
            <a:pPr lvl="1"/>
            <a:r>
              <a:rPr lang="de-DE" dirty="0" err="1"/>
              <a:t>Streamgraph</a:t>
            </a:r>
            <a:r>
              <a:rPr lang="de-DE" dirty="0"/>
              <a:t> erstellt</a:t>
            </a:r>
          </a:p>
          <a:p>
            <a:pPr lvl="1"/>
            <a:r>
              <a:rPr lang="de-DE" dirty="0"/>
              <a:t>Testdaten erzeugt für Prototype</a:t>
            </a:r>
          </a:p>
          <a:p>
            <a:pPr lvl="1"/>
            <a:r>
              <a:rPr lang="de-DE" dirty="0"/>
              <a:t>Tooltip </a:t>
            </a:r>
          </a:p>
          <a:p>
            <a:pPr lvl="1"/>
            <a:r>
              <a:rPr lang="de-DE" dirty="0"/>
              <a:t>Wechsel zwischen angezeigtem Jahr</a:t>
            </a:r>
          </a:p>
          <a:p>
            <a:pPr lvl="1"/>
            <a:r>
              <a:rPr lang="de-DE" dirty="0"/>
              <a:t>Milestones feingranularer gemacht</a:t>
            </a:r>
          </a:p>
          <a:p>
            <a:pPr lvl="1"/>
            <a:r>
              <a:rPr lang="de-DE" dirty="0"/>
              <a:t>GitHub Projektstruktur aufgebaut #teampower</a:t>
            </a:r>
          </a:p>
          <a:p>
            <a:r>
              <a:rPr lang="de-DE" dirty="0"/>
              <a:t>Abweichungen</a:t>
            </a:r>
          </a:p>
          <a:p>
            <a:pPr lvl="1"/>
            <a:r>
              <a:rPr lang="de-DE" dirty="0"/>
              <a:t>Liniendiagramm wurde durch </a:t>
            </a:r>
            <a:r>
              <a:rPr lang="de-DE" dirty="0" err="1"/>
              <a:t>Streamgraph</a:t>
            </a:r>
            <a:r>
              <a:rPr lang="de-DE" dirty="0"/>
              <a:t> ersetzt</a:t>
            </a:r>
          </a:p>
          <a:p>
            <a:pPr lvl="1"/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3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14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Roadmap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3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3E158C5-FE83-4A60-BFD2-A60E859C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6" y="1304764"/>
            <a:ext cx="4207285" cy="5076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998B95E-3582-44E3-845E-C7FE7447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19" y="1304757"/>
            <a:ext cx="7416000" cy="275683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CDAC661-D658-4CA9-910F-95F98CEA1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19" y="4012632"/>
            <a:ext cx="7416000" cy="235552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CF60923-9293-4E18-A509-9AAD22274015}"/>
              </a:ext>
            </a:extLst>
          </p:cNvPr>
          <p:cNvSpPr txBox="1"/>
          <p:nvPr/>
        </p:nvSpPr>
        <p:spPr>
          <a:xfrm>
            <a:off x="8267684" y="4061593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#teampower</a:t>
            </a:r>
          </a:p>
        </p:txBody>
      </p:sp>
    </p:spTree>
    <p:extLst>
      <p:ext uri="{BB962C8B-B14F-4D97-AF65-F5344CB8AC3E}">
        <p14:creationId xmlns:p14="http://schemas.microsoft.com/office/powerpoint/2010/main" val="34088569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3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3BAD28-02F4-4337-A631-C3C499EB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1368000"/>
            <a:ext cx="8693998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85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3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5A0817E-4B82-4956-8814-FF803E55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1368000"/>
            <a:ext cx="8712002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60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Essentiell</a:t>
            </a:r>
          </a:p>
          <a:p>
            <a:pPr lvl="1"/>
            <a:r>
              <a:rPr lang="de-DE" dirty="0" err="1"/>
              <a:t>Streamgraph</a:t>
            </a:r>
            <a:endParaRPr lang="de-DE" dirty="0"/>
          </a:p>
          <a:p>
            <a:pPr lvl="1"/>
            <a:r>
              <a:rPr lang="de-DE" dirty="0"/>
              <a:t>Tooltip in </a:t>
            </a:r>
            <a:r>
              <a:rPr lang="de-DE" dirty="0" err="1"/>
              <a:t>Streamgraph</a:t>
            </a:r>
            <a:endParaRPr lang="de-DE" dirty="0"/>
          </a:p>
          <a:p>
            <a:pPr lvl="1"/>
            <a:r>
              <a:rPr lang="de-DE" dirty="0"/>
              <a:t>Legende</a:t>
            </a:r>
          </a:p>
          <a:p>
            <a:pPr lvl="1"/>
            <a:r>
              <a:rPr lang="de-DE" dirty="0"/>
              <a:t>Jahreswechsel (2019, 2020)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Balkendiagramm (Fallzahlen, etc.)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Bayernkarte mit Farbskala für Fallzahlen und Kreisgröße für Abweichung der Wetterdaten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Slider in Karte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Tooltip in Karte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 geplant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Liniendiagramm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Andere Karten (Deutschland, Welt)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3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081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Nächsten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Daten aufbereiten und visualisieren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Interaktionskomponenten erweitern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Tooltip Text verbessern</a:t>
            </a:r>
          </a:p>
          <a:p>
            <a:pPr lvl="1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Legende einfügen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Layout anpassen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Dynamischer Jahreswechsel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3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014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Breitbild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LMU CompatilFact</vt:lpstr>
      <vt:lpstr>LMU SabonNext Demi</vt:lpstr>
      <vt:lpstr>Times</vt:lpstr>
      <vt:lpstr>Praesentation_lmu_aktuell</vt:lpstr>
      <vt:lpstr>Milestone 3</vt:lpstr>
      <vt:lpstr>Fragestellung</vt:lpstr>
      <vt:lpstr>Prototype</vt:lpstr>
      <vt:lpstr>Projektplanung – Aktueller Stand</vt:lpstr>
      <vt:lpstr>Projektplanung – Roadmap</vt:lpstr>
      <vt:lpstr>Projektplanung – Zeitplan</vt:lpstr>
      <vt:lpstr>Projektplanung – Zeitplan</vt:lpstr>
      <vt:lpstr>Projektplanung – Features</vt:lpstr>
      <vt:lpstr>Projektplanung – Nächsten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Dominik Grenz</cp:lastModifiedBy>
  <cp:revision>3427</cp:revision>
  <cp:lastPrinted>2002-10-09T14:32:30Z</cp:lastPrinted>
  <dcterms:created xsi:type="dcterms:W3CDTF">2003-07-21T12:00:07Z</dcterms:created>
  <dcterms:modified xsi:type="dcterms:W3CDTF">2020-12-15T15:44:18Z</dcterms:modified>
</cp:coreProperties>
</file>