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36" r:id="rId2"/>
    <p:sldId id="837" r:id="rId3"/>
    <p:sldId id="854" r:id="rId4"/>
    <p:sldId id="853" r:id="rId5"/>
    <p:sldId id="855" r:id="rId6"/>
    <p:sldId id="860" r:id="rId7"/>
    <p:sldId id="856" r:id="rId8"/>
    <p:sldId id="861" r:id="rId9"/>
    <p:sldId id="862" r:id="rId10"/>
    <p:sldId id="859" r:id="rId11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7B5"/>
    <a:srgbClr val="C6C7BE"/>
    <a:srgbClr val="E5E5E5"/>
    <a:srgbClr val="21219E"/>
    <a:srgbClr val="F38A79"/>
    <a:srgbClr val="990033"/>
    <a:srgbClr val="CCCCFF"/>
    <a:srgbClr val="FFFFCC"/>
    <a:srgbClr val="CCFFCC"/>
    <a:srgbClr val="00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5265" autoAdjust="0"/>
  </p:normalViewPr>
  <p:slideViewPr>
    <p:cSldViewPr>
      <p:cViewPr varScale="1">
        <p:scale>
          <a:sx n="73" d="100"/>
          <a:sy n="73" d="100"/>
        </p:scale>
        <p:origin x="498" y="78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14.01.2021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4 Gruppe 10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/>
              <a:t>Milestone 4 Gruppe 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p.ifi.lmu.de/~czogall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aMayer/InfoVis_Wetterdaten/blob/dev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Czogalla</a:t>
            </a:r>
            <a:r>
              <a:rPr lang="de-DE" dirty="0"/>
              <a:t>, Dominik Grenz, Alexandra Mayer, Leonhard Volk, Carmen </a:t>
            </a:r>
            <a:r>
              <a:rPr lang="de-DE" dirty="0" err="1"/>
              <a:t>Schanderl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4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InfoVis</a:t>
            </a:r>
            <a:r>
              <a:rPr lang="de-DE" dirty="0"/>
              <a:t>-Projekt: Gruppe 10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Wetterdaten finden, aufbereiten und visualisieren</a:t>
            </a:r>
          </a:p>
          <a:p>
            <a:r>
              <a:rPr lang="de-DE" dirty="0"/>
              <a:t>Layout verbessern</a:t>
            </a:r>
          </a:p>
          <a:p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Bug </a:t>
            </a:r>
            <a:r>
              <a:rPr lang="de-DE" dirty="0" err="1"/>
              <a:t>fixing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01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518" y="2298369"/>
            <a:ext cx="11554963" cy="2261261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Auswirkung der Infektionszahlen auf die Anzahl der Flüge und damit auf die Genauigkeit von Wettervorhersagen.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5545E3-F562-49F7-968F-61F39840554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47506A-2C77-4040-BFE5-1B33E767A671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40967"/>
            <a:ext cx="12192000" cy="972109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>
                <a:solidFill>
                  <a:srgbClr val="1D57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Live Demo</a:t>
            </a:r>
            <a:endParaRPr lang="de-DE" sz="4000" dirty="0">
              <a:solidFill>
                <a:srgbClr val="1D57B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7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  <a:p>
            <a:pPr lvl="1"/>
            <a:r>
              <a:rPr lang="de-DE" sz="1800" dirty="0"/>
              <a:t>Daten suchen und aufbereiten</a:t>
            </a:r>
          </a:p>
          <a:p>
            <a:pPr lvl="1"/>
            <a:r>
              <a:rPr lang="de-DE" sz="1800" dirty="0"/>
              <a:t>Tooltip Text verbessern</a:t>
            </a:r>
          </a:p>
          <a:p>
            <a:pPr lvl="1"/>
            <a:r>
              <a:rPr lang="de-DE" sz="1800" dirty="0"/>
              <a:t>Legende einfügen</a:t>
            </a:r>
          </a:p>
          <a:p>
            <a:pPr lvl="1"/>
            <a:r>
              <a:rPr lang="de-DE" sz="1800" dirty="0"/>
              <a:t>Layout verbessern</a:t>
            </a:r>
          </a:p>
          <a:p>
            <a:pPr lvl="1"/>
            <a:r>
              <a:rPr lang="de-DE" sz="1800" dirty="0"/>
              <a:t>Animierter Jahreswechsel</a:t>
            </a:r>
          </a:p>
          <a:p>
            <a:r>
              <a:rPr lang="de-DE" dirty="0"/>
              <a:t>Ergebnisse</a:t>
            </a:r>
          </a:p>
          <a:p>
            <a:pPr lvl="1"/>
            <a:r>
              <a:rPr lang="de-DE" sz="1800" dirty="0" err="1"/>
              <a:t>Streamgraph</a:t>
            </a:r>
            <a:r>
              <a:rPr lang="de-DE" sz="1800" dirty="0"/>
              <a:t> mit Infektions- und Flugzahlen</a:t>
            </a:r>
          </a:p>
          <a:p>
            <a:pPr lvl="1"/>
            <a:r>
              <a:rPr lang="de-DE" sz="1800" dirty="0"/>
              <a:t>Testdaten für Wetterdaten</a:t>
            </a:r>
          </a:p>
          <a:p>
            <a:pPr lvl="1"/>
            <a:r>
              <a:rPr lang="de-DE" sz="1800" dirty="0"/>
              <a:t>Tooltip mit Anzeige der Daten</a:t>
            </a:r>
          </a:p>
          <a:p>
            <a:pPr lvl="1"/>
            <a:r>
              <a:rPr lang="de-DE" sz="1800" dirty="0"/>
              <a:t>Animierter Wechsel zwischen angezeigtem Jahr</a:t>
            </a:r>
          </a:p>
          <a:p>
            <a:pPr lvl="1"/>
            <a:r>
              <a:rPr lang="de-DE" sz="1800" dirty="0"/>
              <a:t>Legende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1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5A0817E-4B82-4956-8814-FF803E55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1368000"/>
            <a:ext cx="8712002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6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F76A80-4B16-4AD6-A591-9E03A3B7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16" y="1371760"/>
            <a:ext cx="8586494" cy="49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8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Essentiell</a:t>
            </a:r>
          </a:p>
          <a:p>
            <a:pPr lvl="1"/>
            <a:r>
              <a:rPr lang="de-DE" sz="1800" dirty="0" err="1"/>
              <a:t>Streamgraph</a:t>
            </a:r>
            <a:endParaRPr lang="de-DE" sz="1800" dirty="0"/>
          </a:p>
          <a:p>
            <a:pPr lvl="1"/>
            <a:r>
              <a:rPr lang="de-DE" sz="1800" dirty="0"/>
              <a:t>Tooltip in </a:t>
            </a:r>
            <a:r>
              <a:rPr lang="de-DE" sz="1800" dirty="0" err="1"/>
              <a:t>Streamgraph</a:t>
            </a:r>
            <a:endParaRPr lang="de-DE" sz="1800" dirty="0"/>
          </a:p>
          <a:p>
            <a:pPr lvl="1"/>
            <a:r>
              <a:rPr lang="de-DE" sz="1800" dirty="0"/>
              <a:t>Legende</a:t>
            </a:r>
          </a:p>
          <a:p>
            <a:pPr lvl="1"/>
            <a:r>
              <a:rPr lang="de-DE" sz="1800" dirty="0"/>
              <a:t>Jahreswechsel (2019, 2020)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Balkendiagramm (Fallzahlen, etc.)</a:t>
            </a:r>
          </a:p>
          <a:p>
            <a:pPr lvl="1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Bayernkarte mit Farbskala für Fallzahlen und Kreisgröße für Abweichung der Wetterdaten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 geplant</a:t>
            </a:r>
          </a:p>
          <a:p>
            <a:pPr lvl="1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Liniendiagramm</a:t>
            </a:r>
          </a:p>
          <a:p>
            <a:pPr lvl="1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Andere Karten (Deutschland, Welt)</a:t>
            </a:r>
          </a:p>
          <a:p>
            <a:pPr lvl="1"/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1D57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GitHub Readme</a:t>
            </a:r>
            <a:endParaRPr lang="de-DE" dirty="0">
              <a:solidFill>
                <a:srgbClr val="1D57B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08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Experiences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  <a:p>
            <a:pPr lvl="1"/>
            <a:r>
              <a:rPr lang="de-DE" sz="1800" dirty="0"/>
              <a:t>Schaltjahr</a:t>
            </a:r>
          </a:p>
          <a:p>
            <a:pPr lvl="1"/>
            <a:r>
              <a:rPr lang="de-DE" sz="1800" dirty="0"/>
              <a:t>Fehlende Tage</a:t>
            </a:r>
          </a:p>
          <a:p>
            <a:pPr lvl="1"/>
            <a:r>
              <a:rPr lang="de-DE" sz="1800" dirty="0"/>
              <a:t>Datumsformat</a:t>
            </a:r>
          </a:p>
          <a:p>
            <a:r>
              <a:rPr lang="de-DE" dirty="0"/>
              <a:t>Asynchroner Aufruf in JavaScript</a:t>
            </a:r>
          </a:p>
          <a:p>
            <a:pPr lvl="1"/>
            <a:r>
              <a:rPr lang="de-DE" sz="1800" dirty="0"/>
              <a:t>Zuerst Daten laden</a:t>
            </a:r>
          </a:p>
          <a:p>
            <a:pPr lvl="1"/>
            <a:r>
              <a:rPr lang="de-DE" sz="1800" dirty="0"/>
              <a:t>Dann Graph anzeigen</a:t>
            </a:r>
          </a:p>
          <a:p>
            <a:r>
              <a:rPr lang="de-DE" dirty="0"/>
              <a:t>Code </a:t>
            </a:r>
            <a:r>
              <a:rPr lang="de-DE" dirty="0" err="1"/>
              <a:t>With</a:t>
            </a:r>
            <a:r>
              <a:rPr lang="de-DE" dirty="0"/>
              <a:t> Me</a:t>
            </a:r>
          </a:p>
          <a:p>
            <a:pPr lvl="1"/>
            <a:r>
              <a:rPr lang="de-DE" sz="1800" dirty="0"/>
              <a:t>Zusammen Code schreiben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84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Wettervorhersagen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Anfragen</a:t>
            </a:r>
          </a:p>
          <a:p>
            <a:pPr lvl="1"/>
            <a:r>
              <a:rPr lang="de-DE" sz="1800" dirty="0"/>
              <a:t>Kontakt LMU Meteorologie</a:t>
            </a:r>
          </a:p>
          <a:p>
            <a:pPr lvl="1"/>
            <a:r>
              <a:rPr lang="de-DE" sz="1800" dirty="0"/>
              <a:t>Deutscher Wetterdienst </a:t>
            </a:r>
            <a:r>
              <a:rPr lang="de-DE" sz="1800" dirty="0">
                <a:sym typeface="Wingdings" panose="05000000000000000000" pitchFamily="2" charset="2"/>
              </a:rPr>
              <a:t> 200 Euro für Daten ab Mai 2019 (jährliche Nutzung)</a:t>
            </a:r>
            <a:endParaRPr lang="de-DE" sz="1800" dirty="0"/>
          </a:p>
          <a:p>
            <a:pPr lvl="1"/>
            <a:r>
              <a:rPr lang="de-DE" sz="1800" dirty="0"/>
              <a:t>Fraunhofer Institut </a:t>
            </a:r>
            <a:r>
              <a:rPr lang="de-DE" sz="1800" dirty="0">
                <a:sym typeface="Wingdings" panose="05000000000000000000" pitchFamily="2" charset="2"/>
              </a:rPr>
              <a:t> 1.500 bis 2.500 </a:t>
            </a:r>
            <a:r>
              <a:rPr lang="de-DE" sz="1800" dirty="0" smtClean="0">
                <a:sym typeface="Wingdings" panose="05000000000000000000" pitchFamily="2" charset="2"/>
              </a:rPr>
              <a:t>Euro</a:t>
            </a:r>
          </a:p>
          <a:p>
            <a:r>
              <a:rPr lang="de-DE" sz="2600" dirty="0" smtClean="0">
                <a:sym typeface="Wingdings" panose="05000000000000000000" pitchFamily="2" charset="2"/>
              </a:rPr>
              <a:t>ECMWF (European Center </a:t>
            </a:r>
            <a:r>
              <a:rPr lang="de-DE" sz="2600" dirty="0" err="1" smtClean="0">
                <a:sym typeface="Wingdings" panose="05000000000000000000" pitchFamily="2" charset="2"/>
              </a:rPr>
              <a:t>for</a:t>
            </a:r>
            <a:r>
              <a:rPr lang="de-DE" sz="2600" dirty="0" smtClean="0">
                <a:sym typeface="Wingdings" panose="05000000000000000000" pitchFamily="2" charset="2"/>
              </a:rPr>
              <a:t> </a:t>
            </a:r>
            <a:r>
              <a:rPr lang="de-DE" sz="2600" dirty="0" err="1" smtClean="0">
                <a:sym typeface="Wingdings" panose="05000000000000000000" pitchFamily="2" charset="2"/>
              </a:rPr>
              <a:t>Mediumrange</a:t>
            </a:r>
            <a:r>
              <a:rPr lang="de-DE" sz="2600" dirty="0" smtClean="0">
                <a:sym typeface="Wingdings" panose="05000000000000000000" pitchFamily="2" charset="2"/>
              </a:rPr>
              <a:t> </a:t>
            </a:r>
            <a:r>
              <a:rPr lang="de-DE" sz="2600" dirty="0" err="1" smtClean="0">
                <a:sym typeface="Wingdings" panose="05000000000000000000" pitchFamily="2" charset="2"/>
              </a:rPr>
              <a:t>Weatherforecast</a:t>
            </a:r>
            <a:r>
              <a:rPr lang="de-DE" sz="26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sz="1800" dirty="0" smtClean="0">
                <a:sym typeface="Wingdings" panose="05000000000000000000" pitchFamily="2" charset="2"/>
              </a:rPr>
              <a:t>frei verfügbar</a:t>
            </a:r>
          </a:p>
          <a:p>
            <a:pPr lvl="1"/>
            <a:r>
              <a:rPr lang="de-DE" sz="1800" dirty="0" smtClean="0">
                <a:sym typeface="Wingdings" panose="05000000000000000000" pitchFamily="2" charset="2"/>
              </a:rPr>
              <a:t>Download über </a:t>
            </a:r>
            <a:r>
              <a:rPr lang="de-DE" sz="1800" dirty="0" err="1" smtClean="0">
                <a:sym typeface="Wingdings" panose="05000000000000000000" pitchFamily="2" charset="2"/>
              </a:rPr>
              <a:t>Pythonskript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lvl="1"/>
            <a:r>
              <a:rPr lang="de-DE" sz="1800" dirty="0" smtClean="0">
                <a:sym typeface="Wingdings" panose="05000000000000000000" pitchFamily="2" charset="2"/>
              </a:rPr>
              <a:t>Datensatz ERA5</a:t>
            </a:r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9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LMU CompatilFact</vt:lpstr>
      <vt:lpstr>LMU SabonNext Demi</vt:lpstr>
      <vt:lpstr>Times</vt:lpstr>
      <vt:lpstr>Wingdings</vt:lpstr>
      <vt:lpstr>Praesentation_lmu_aktuell</vt:lpstr>
      <vt:lpstr>Milestone 4</vt:lpstr>
      <vt:lpstr>Fragestellung</vt:lpstr>
      <vt:lpstr>Prototype</vt:lpstr>
      <vt:lpstr>Projektplanung – Aktueller Stand</vt:lpstr>
      <vt:lpstr>Projektplanung – Zeitplan</vt:lpstr>
      <vt:lpstr>Projektplanung – Zeitplan</vt:lpstr>
      <vt:lpstr>Features</vt:lpstr>
      <vt:lpstr>Experiences</vt:lpstr>
      <vt:lpstr>Wettervorhersagen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Nina</cp:lastModifiedBy>
  <cp:revision>3455</cp:revision>
  <cp:lastPrinted>2002-10-09T14:32:30Z</cp:lastPrinted>
  <dcterms:created xsi:type="dcterms:W3CDTF">2003-07-21T12:00:07Z</dcterms:created>
  <dcterms:modified xsi:type="dcterms:W3CDTF">2021-01-14T10:11:29Z</dcterms:modified>
</cp:coreProperties>
</file>