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836" r:id="rId2"/>
    <p:sldId id="837" r:id="rId3"/>
    <p:sldId id="838" r:id="rId4"/>
    <p:sldId id="840" r:id="rId5"/>
    <p:sldId id="842" r:id="rId6"/>
    <p:sldId id="841" r:id="rId7"/>
    <p:sldId id="843" r:id="rId8"/>
    <p:sldId id="844" r:id="rId9"/>
  </p:sldIdLst>
  <p:sldSz cx="12192000" cy="6858000"/>
  <p:notesSz cx="6781800" cy="98552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MU CompatilFact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3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C6C7BE"/>
    <a:srgbClr val="21219E"/>
    <a:srgbClr val="1D57B5"/>
    <a:srgbClr val="F38A79"/>
    <a:srgbClr val="990033"/>
    <a:srgbClr val="CCCCFF"/>
    <a:srgbClr val="FFFFCC"/>
    <a:srgbClr val="CCFFCC"/>
    <a:srgbClr val="006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85265" autoAdjust="0"/>
  </p:normalViewPr>
  <p:slideViewPr>
    <p:cSldViewPr>
      <p:cViewPr varScale="1">
        <p:scale>
          <a:sx n="58" d="100"/>
          <a:sy n="58" d="100"/>
        </p:scale>
        <p:origin x="1392" y="66"/>
      </p:cViewPr>
      <p:guideLst>
        <p:guide orient="horz" pos="4042"/>
        <p:guide pos="151"/>
      </p:guideLst>
    </p:cSldViewPr>
  </p:slideViewPr>
  <p:outlineViewPr>
    <p:cViewPr>
      <p:scale>
        <a:sx n="33" d="100"/>
        <a:sy n="33" d="100"/>
      </p:scale>
      <p:origin x="0" y="4113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420" y="-96"/>
      </p:cViewPr>
      <p:guideLst>
        <p:guide orient="horz" pos="3103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B67F2-686C-42CA-A745-4DA07E029ADC}" type="doc">
      <dgm:prSet loTypeId="urn:microsoft.com/office/officeart/2005/8/layout/radial2" loCatId="relationship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de-DE"/>
        </a:p>
      </dgm:t>
    </dgm:pt>
    <dgm:pt modelId="{F651B4A9-1828-448A-B327-AF395C12662E}">
      <dgm:prSet phldrT="[Text]" custT="1"/>
      <dgm:spPr/>
      <dgm:t>
        <a:bodyPr/>
        <a:lstStyle/>
        <a:p>
          <a:r>
            <a:rPr lang="de-DE" sz="1550" dirty="0"/>
            <a:t>Selektion und </a:t>
          </a:r>
          <a:r>
            <a:rPr lang="de-DE" sz="1550" dirty="0" err="1"/>
            <a:t>Transfor-mation</a:t>
          </a:r>
          <a:endParaRPr lang="de-DE" sz="1550" dirty="0"/>
        </a:p>
      </dgm:t>
    </dgm:pt>
    <dgm:pt modelId="{4EE802B2-9422-48B6-9F8A-AF7900AD9091}" type="parTrans" cxnId="{6DD2F334-241E-4AA9-A98E-CF26FFAAC4B0}">
      <dgm:prSet/>
      <dgm:spPr/>
      <dgm:t>
        <a:bodyPr/>
        <a:lstStyle/>
        <a:p>
          <a:endParaRPr lang="de-DE"/>
        </a:p>
      </dgm:t>
    </dgm:pt>
    <dgm:pt modelId="{CA703EAE-5E9B-4E73-A743-82A0509613F3}" type="sibTrans" cxnId="{6DD2F334-241E-4AA9-A98E-CF26FFAAC4B0}">
      <dgm:prSet/>
      <dgm:spPr/>
      <dgm:t>
        <a:bodyPr/>
        <a:lstStyle/>
        <a:p>
          <a:endParaRPr lang="de-DE"/>
        </a:p>
      </dgm:t>
    </dgm:pt>
    <dgm:pt modelId="{C9562605-285E-4AA6-B55F-DB5B98143258}">
      <dgm:prSet phldrT="[Text]" custT="1"/>
      <dgm:spPr/>
      <dgm:t>
        <a:bodyPr/>
        <a:lstStyle/>
        <a:p>
          <a:r>
            <a:rPr lang="de-DE" sz="1350" dirty="0"/>
            <a:t>Konsistente Daten</a:t>
          </a:r>
        </a:p>
      </dgm:t>
    </dgm:pt>
    <dgm:pt modelId="{44E4FE8B-4804-4EE4-992A-AEA028D7E912}" type="parTrans" cxnId="{AF6EAC86-64DD-4E02-92F9-4898C9E0A2AF}">
      <dgm:prSet/>
      <dgm:spPr/>
      <dgm:t>
        <a:bodyPr/>
        <a:lstStyle/>
        <a:p>
          <a:endParaRPr lang="de-DE"/>
        </a:p>
      </dgm:t>
    </dgm:pt>
    <dgm:pt modelId="{124707F9-06E6-436E-8E06-E8E41575EF04}" type="sibTrans" cxnId="{AF6EAC86-64DD-4E02-92F9-4898C9E0A2AF}">
      <dgm:prSet/>
      <dgm:spPr/>
      <dgm:t>
        <a:bodyPr/>
        <a:lstStyle/>
        <a:p>
          <a:endParaRPr lang="de-DE"/>
        </a:p>
      </dgm:t>
    </dgm:pt>
    <dgm:pt modelId="{849855B2-D547-4D7B-8DDC-E8ED51DA2C82}">
      <dgm:prSet phldrT="[Text]" custT="1"/>
      <dgm:spPr/>
      <dgm:t>
        <a:bodyPr/>
        <a:lstStyle/>
        <a:p>
          <a:r>
            <a:rPr lang="de-DE" sz="1400" dirty="0"/>
            <a:t>Fehlende/ fehlerhafte Daten</a:t>
          </a:r>
        </a:p>
      </dgm:t>
    </dgm:pt>
    <dgm:pt modelId="{EB30ED1D-C084-4048-ACA4-3C3D069EAB53}" type="parTrans" cxnId="{B5562970-3273-4FED-BA33-7B08C50BA6E8}">
      <dgm:prSet/>
      <dgm:spPr/>
      <dgm:t>
        <a:bodyPr/>
        <a:lstStyle/>
        <a:p>
          <a:endParaRPr lang="de-DE"/>
        </a:p>
      </dgm:t>
    </dgm:pt>
    <dgm:pt modelId="{B153248D-387B-4050-BFD9-64BA0A953509}" type="sibTrans" cxnId="{B5562970-3273-4FED-BA33-7B08C50BA6E8}">
      <dgm:prSet/>
      <dgm:spPr/>
      <dgm:t>
        <a:bodyPr/>
        <a:lstStyle/>
        <a:p>
          <a:endParaRPr lang="de-DE"/>
        </a:p>
      </dgm:t>
    </dgm:pt>
    <dgm:pt modelId="{ABA206C1-FDE9-4F18-AAD8-A8B530E05EFD}">
      <dgm:prSet custT="1"/>
      <dgm:spPr/>
      <dgm:t>
        <a:bodyPr/>
        <a:lstStyle/>
        <a:p>
          <a:r>
            <a:rPr lang="de-DE" sz="1500" dirty="0"/>
            <a:t>Verfügbar-</a:t>
          </a:r>
          <a:r>
            <a:rPr lang="de-DE" sz="1500" dirty="0" err="1"/>
            <a:t>keit</a:t>
          </a:r>
          <a:r>
            <a:rPr lang="de-DE" sz="1500" dirty="0"/>
            <a:t> der Daten-quellen</a:t>
          </a:r>
        </a:p>
      </dgm:t>
    </dgm:pt>
    <dgm:pt modelId="{51318122-49B4-4F1A-A3FB-A5D85B85AB51}" type="parTrans" cxnId="{3446792B-3F11-43A8-AC22-0E0216C25243}">
      <dgm:prSet/>
      <dgm:spPr/>
      <dgm:t>
        <a:bodyPr/>
        <a:lstStyle/>
        <a:p>
          <a:endParaRPr lang="de-DE"/>
        </a:p>
      </dgm:t>
    </dgm:pt>
    <dgm:pt modelId="{5EA9B04A-4711-4226-A1D7-DD9219BD023D}" type="sibTrans" cxnId="{3446792B-3F11-43A8-AC22-0E0216C25243}">
      <dgm:prSet/>
      <dgm:spPr/>
      <dgm:t>
        <a:bodyPr/>
        <a:lstStyle/>
        <a:p>
          <a:endParaRPr lang="de-DE"/>
        </a:p>
      </dgm:t>
    </dgm:pt>
    <dgm:pt modelId="{721BA347-CCA2-4E99-967D-67E728047122}" type="pres">
      <dgm:prSet presAssocID="{351B67F2-686C-42CA-A745-4DA07E029AD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208D4E3-6E78-4598-BF9C-BF7E61143937}" type="pres">
      <dgm:prSet presAssocID="{351B67F2-686C-42CA-A745-4DA07E029ADC}" presName="cycle" presStyleCnt="0"/>
      <dgm:spPr/>
    </dgm:pt>
    <dgm:pt modelId="{0FFC7898-F0C9-4022-8667-DEB667F2BA71}" type="pres">
      <dgm:prSet presAssocID="{351B67F2-686C-42CA-A745-4DA07E029ADC}" presName="centerShape" presStyleCnt="0"/>
      <dgm:spPr/>
    </dgm:pt>
    <dgm:pt modelId="{156DBEAA-9BE6-49A9-9984-553C8CE7E483}" type="pres">
      <dgm:prSet presAssocID="{351B67F2-686C-42CA-A745-4DA07E029ADC}" presName="connSite" presStyleLbl="node1" presStyleIdx="0" presStyleCnt="5"/>
      <dgm:spPr/>
    </dgm:pt>
    <dgm:pt modelId="{96FEAA0E-C2A4-40CE-BFD5-A8296FEF0BBD}" type="pres">
      <dgm:prSet presAssocID="{351B67F2-686C-42CA-A745-4DA07E029ADC}" presName="visible" presStyleLbl="node1" presStyleIdx="0" presStyleCnt="5"/>
      <dgm:spPr/>
    </dgm:pt>
    <dgm:pt modelId="{75424949-B0E6-40D3-9C6F-D262F7CB4C28}" type="pres">
      <dgm:prSet presAssocID="{4EE802B2-9422-48B6-9F8A-AF7900AD9091}" presName="Name25" presStyleLbl="parChTrans1D1" presStyleIdx="0" presStyleCnt="4"/>
      <dgm:spPr/>
    </dgm:pt>
    <dgm:pt modelId="{6D48EBB7-B9DB-43FC-9B01-BCCF3A0BD569}" type="pres">
      <dgm:prSet presAssocID="{F651B4A9-1828-448A-B327-AF395C12662E}" presName="node" presStyleCnt="0"/>
      <dgm:spPr/>
    </dgm:pt>
    <dgm:pt modelId="{B51A6531-AFA2-43DB-9A6F-A107BF93289D}" type="pres">
      <dgm:prSet presAssocID="{F651B4A9-1828-448A-B327-AF395C12662E}" presName="parentNode" presStyleLbl="node1" presStyleIdx="1" presStyleCnt="5" custLinFactX="-21108" custLinFactNeighborX="-100000" custLinFactNeighborY="10798">
        <dgm:presLayoutVars>
          <dgm:chMax val="1"/>
          <dgm:bulletEnabled val="1"/>
        </dgm:presLayoutVars>
      </dgm:prSet>
      <dgm:spPr/>
    </dgm:pt>
    <dgm:pt modelId="{D1CAC9A4-E3CC-4EFA-BA97-FD81F6E92560}" type="pres">
      <dgm:prSet presAssocID="{F651B4A9-1828-448A-B327-AF395C12662E}" presName="childNode" presStyleLbl="revTx" presStyleIdx="0" presStyleCnt="0">
        <dgm:presLayoutVars>
          <dgm:bulletEnabled val="1"/>
        </dgm:presLayoutVars>
      </dgm:prSet>
      <dgm:spPr/>
    </dgm:pt>
    <dgm:pt modelId="{89311F9B-4BFD-46FD-989E-9852307CF407}" type="pres">
      <dgm:prSet presAssocID="{44E4FE8B-4804-4EE4-992A-AEA028D7E912}" presName="Name25" presStyleLbl="parChTrans1D1" presStyleIdx="1" presStyleCnt="4"/>
      <dgm:spPr/>
    </dgm:pt>
    <dgm:pt modelId="{3C23911B-D5D1-4006-9395-2BC219E74ACE}" type="pres">
      <dgm:prSet presAssocID="{C9562605-285E-4AA6-B55F-DB5B98143258}" presName="node" presStyleCnt="0"/>
      <dgm:spPr/>
    </dgm:pt>
    <dgm:pt modelId="{A8A8DD86-B039-4227-AE4F-F120EA2034A5}" type="pres">
      <dgm:prSet presAssocID="{C9562605-285E-4AA6-B55F-DB5B98143258}" presName="parentNode" presStyleLbl="node1" presStyleIdx="2" presStyleCnt="5" custLinFactX="-110317" custLinFactNeighborX="-200000" custLinFactNeighborY="1395">
        <dgm:presLayoutVars>
          <dgm:chMax val="1"/>
          <dgm:bulletEnabled val="1"/>
        </dgm:presLayoutVars>
      </dgm:prSet>
      <dgm:spPr/>
    </dgm:pt>
    <dgm:pt modelId="{640FC2B4-673C-4980-8FDE-58AE35BFAB1B}" type="pres">
      <dgm:prSet presAssocID="{C9562605-285E-4AA6-B55F-DB5B98143258}" presName="childNode" presStyleLbl="revTx" presStyleIdx="0" presStyleCnt="0">
        <dgm:presLayoutVars>
          <dgm:bulletEnabled val="1"/>
        </dgm:presLayoutVars>
      </dgm:prSet>
      <dgm:spPr/>
    </dgm:pt>
    <dgm:pt modelId="{DC0B3E3A-FD90-4461-A64C-B62CB4977E0A}" type="pres">
      <dgm:prSet presAssocID="{EB30ED1D-C084-4048-ACA4-3C3D069EAB53}" presName="Name25" presStyleLbl="parChTrans1D1" presStyleIdx="2" presStyleCnt="4"/>
      <dgm:spPr/>
    </dgm:pt>
    <dgm:pt modelId="{B2F59A86-6F95-4F31-B0E1-D3F1D73EEB07}" type="pres">
      <dgm:prSet presAssocID="{849855B2-D547-4D7B-8DDC-E8ED51DA2C82}" presName="node" presStyleCnt="0"/>
      <dgm:spPr/>
    </dgm:pt>
    <dgm:pt modelId="{95D3396C-5989-4846-8763-A211A7E1D73B}" type="pres">
      <dgm:prSet presAssocID="{849855B2-D547-4D7B-8DDC-E8ED51DA2C82}" presName="parentNode" presStyleLbl="node1" presStyleIdx="3" presStyleCnt="5" custLinFactX="-124163" custLinFactNeighborX="-200000" custLinFactNeighborY="11719">
        <dgm:presLayoutVars>
          <dgm:chMax val="1"/>
          <dgm:bulletEnabled val="1"/>
        </dgm:presLayoutVars>
      </dgm:prSet>
      <dgm:spPr/>
    </dgm:pt>
    <dgm:pt modelId="{1425449D-A7A4-48A8-855E-36A42D5A0F2E}" type="pres">
      <dgm:prSet presAssocID="{849855B2-D547-4D7B-8DDC-E8ED51DA2C82}" presName="childNode" presStyleLbl="revTx" presStyleIdx="0" presStyleCnt="0">
        <dgm:presLayoutVars>
          <dgm:bulletEnabled val="1"/>
        </dgm:presLayoutVars>
      </dgm:prSet>
      <dgm:spPr/>
    </dgm:pt>
    <dgm:pt modelId="{25D04728-B08E-4F11-AFF2-55E03A8A3EA7}" type="pres">
      <dgm:prSet presAssocID="{51318122-49B4-4F1A-A3FB-A5D85B85AB51}" presName="Name25" presStyleLbl="parChTrans1D1" presStyleIdx="3" presStyleCnt="4"/>
      <dgm:spPr/>
    </dgm:pt>
    <dgm:pt modelId="{358646E0-54CD-4AF2-A802-224B726ECBA7}" type="pres">
      <dgm:prSet presAssocID="{ABA206C1-FDE9-4F18-AAD8-A8B530E05EFD}" presName="node" presStyleCnt="0"/>
      <dgm:spPr/>
    </dgm:pt>
    <dgm:pt modelId="{60F1CA72-1A23-410B-83E9-13CACAE7B832}" type="pres">
      <dgm:prSet presAssocID="{ABA206C1-FDE9-4F18-AAD8-A8B530E05EFD}" presName="parentNode" presStyleLbl="node1" presStyleIdx="4" presStyleCnt="5" custLinFactX="-28825" custLinFactNeighborX="-100000" custLinFactNeighborY="-7023">
        <dgm:presLayoutVars>
          <dgm:chMax val="1"/>
          <dgm:bulletEnabled val="1"/>
        </dgm:presLayoutVars>
      </dgm:prSet>
      <dgm:spPr/>
    </dgm:pt>
    <dgm:pt modelId="{5E1C8C31-7980-4A00-9B6E-EBDEE857B961}" type="pres">
      <dgm:prSet presAssocID="{ABA206C1-FDE9-4F18-AAD8-A8B530E05EFD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EEEC9802-E066-4742-98B1-D7372745A7C5}" type="presOf" srcId="{F651B4A9-1828-448A-B327-AF395C12662E}" destId="{B51A6531-AFA2-43DB-9A6F-A107BF93289D}" srcOrd="0" destOrd="0" presId="urn:microsoft.com/office/officeart/2005/8/layout/radial2"/>
    <dgm:cxn modelId="{58821D22-9921-49D6-96C3-A3378453EB1B}" type="presOf" srcId="{EB30ED1D-C084-4048-ACA4-3C3D069EAB53}" destId="{DC0B3E3A-FD90-4461-A64C-B62CB4977E0A}" srcOrd="0" destOrd="0" presId="urn:microsoft.com/office/officeart/2005/8/layout/radial2"/>
    <dgm:cxn modelId="{3446792B-3F11-43A8-AC22-0E0216C25243}" srcId="{351B67F2-686C-42CA-A745-4DA07E029ADC}" destId="{ABA206C1-FDE9-4F18-AAD8-A8B530E05EFD}" srcOrd="3" destOrd="0" parTransId="{51318122-49B4-4F1A-A3FB-A5D85B85AB51}" sibTransId="{5EA9B04A-4711-4226-A1D7-DD9219BD023D}"/>
    <dgm:cxn modelId="{6DD2F334-241E-4AA9-A98E-CF26FFAAC4B0}" srcId="{351B67F2-686C-42CA-A745-4DA07E029ADC}" destId="{F651B4A9-1828-448A-B327-AF395C12662E}" srcOrd="0" destOrd="0" parTransId="{4EE802B2-9422-48B6-9F8A-AF7900AD9091}" sibTransId="{CA703EAE-5E9B-4E73-A743-82A0509613F3}"/>
    <dgm:cxn modelId="{1BC7E03A-B4E8-4A39-9D35-D65787AC88B5}" type="presOf" srcId="{351B67F2-686C-42CA-A745-4DA07E029ADC}" destId="{721BA347-CCA2-4E99-967D-67E728047122}" srcOrd="0" destOrd="0" presId="urn:microsoft.com/office/officeart/2005/8/layout/radial2"/>
    <dgm:cxn modelId="{93640D6B-7CDB-4B38-A146-5120156082C2}" type="presOf" srcId="{44E4FE8B-4804-4EE4-992A-AEA028D7E912}" destId="{89311F9B-4BFD-46FD-989E-9852307CF407}" srcOrd="0" destOrd="0" presId="urn:microsoft.com/office/officeart/2005/8/layout/radial2"/>
    <dgm:cxn modelId="{B5562970-3273-4FED-BA33-7B08C50BA6E8}" srcId="{351B67F2-686C-42CA-A745-4DA07E029ADC}" destId="{849855B2-D547-4D7B-8DDC-E8ED51DA2C82}" srcOrd="2" destOrd="0" parTransId="{EB30ED1D-C084-4048-ACA4-3C3D069EAB53}" sibTransId="{B153248D-387B-4050-BFD9-64BA0A953509}"/>
    <dgm:cxn modelId="{A6A08484-EC4E-432B-B483-6279FEB946C6}" type="presOf" srcId="{4EE802B2-9422-48B6-9F8A-AF7900AD9091}" destId="{75424949-B0E6-40D3-9C6F-D262F7CB4C28}" srcOrd="0" destOrd="0" presId="urn:microsoft.com/office/officeart/2005/8/layout/radial2"/>
    <dgm:cxn modelId="{AF6EAC86-64DD-4E02-92F9-4898C9E0A2AF}" srcId="{351B67F2-686C-42CA-A745-4DA07E029ADC}" destId="{C9562605-285E-4AA6-B55F-DB5B98143258}" srcOrd="1" destOrd="0" parTransId="{44E4FE8B-4804-4EE4-992A-AEA028D7E912}" sibTransId="{124707F9-06E6-436E-8E06-E8E41575EF04}"/>
    <dgm:cxn modelId="{6237C4B8-B545-4AD3-A109-D22EF336541D}" type="presOf" srcId="{ABA206C1-FDE9-4F18-AAD8-A8B530E05EFD}" destId="{60F1CA72-1A23-410B-83E9-13CACAE7B832}" srcOrd="0" destOrd="0" presId="urn:microsoft.com/office/officeart/2005/8/layout/radial2"/>
    <dgm:cxn modelId="{B6AE0CD6-617A-4E86-8F6E-14722A898934}" type="presOf" srcId="{C9562605-285E-4AA6-B55F-DB5B98143258}" destId="{A8A8DD86-B039-4227-AE4F-F120EA2034A5}" srcOrd="0" destOrd="0" presId="urn:microsoft.com/office/officeart/2005/8/layout/radial2"/>
    <dgm:cxn modelId="{9F61D8EF-BDB8-48F4-AEB2-41DAEFBF2210}" type="presOf" srcId="{849855B2-D547-4D7B-8DDC-E8ED51DA2C82}" destId="{95D3396C-5989-4846-8763-A211A7E1D73B}" srcOrd="0" destOrd="0" presId="urn:microsoft.com/office/officeart/2005/8/layout/radial2"/>
    <dgm:cxn modelId="{C9CC96FF-704C-4912-8C1D-CDA6EE1496B4}" type="presOf" srcId="{51318122-49B4-4F1A-A3FB-A5D85B85AB51}" destId="{25D04728-B08E-4F11-AFF2-55E03A8A3EA7}" srcOrd="0" destOrd="0" presId="urn:microsoft.com/office/officeart/2005/8/layout/radial2"/>
    <dgm:cxn modelId="{D0293D04-AA1C-4E76-9EC7-19A109923A12}" type="presParOf" srcId="{721BA347-CCA2-4E99-967D-67E728047122}" destId="{C208D4E3-6E78-4598-BF9C-BF7E61143937}" srcOrd="0" destOrd="0" presId="urn:microsoft.com/office/officeart/2005/8/layout/radial2"/>
    <dgm:cxn modelId="{FDA99A86-CB2A-4CD2-9ACD-2A3B738E5982}" type="presParOf" srcId="{C208D4E3-6E78-4598-BF9C-BF7E61143937}" destId="{0FFC7898-F0C9-4022-8667-DEB667F2BA71}" srcOrd="0" destOrd="0" presId="urn:microsoft.com/office/officeart/2005/8/layout/radial2"/>
    <dgm:cxn modelId="{27124349-31EE-4CA5-92B0-879540EB462E}" type="presParOf" srcId="{0FFC7898-F0C9-4022-8667-DEB667F2BA71}" destId="{156DBEAA-9BE6-49A9-9984-553C8CE7E483}" srcOrd="0" destOrd="0" presId="urn:microsoft.com/office/officeart/2005/8/layout/radial2"/>
    <dgm:cxn modelId="{A153428E-BE45-4874-8B6B-047A7310227E}" type="presParOf" srcId="{0FFC7898-F0C9-4022-8667-DEB667F2BA71}" destId="{96FEAA0E-C2A4-40CE-BFD5-A8296FEF0BBD}" srcOrd="1" destOrd="0" presId="urn:microsoft.com/office/officeart/2005/8/layout/radial2"/>
    <dgm:cxn modelId="{0B42C686-84E0-4738-9861-EB28A7604710}" type="presParOf" srcId="{C208D4E3-6E78-4598-BF9C-BF7E61143937}" destId="{75424949-B0E6-40D3-9C6F-D262F7CB4C28}" srcOrd="1" destOrd="0" presId="urn:microsoft.com/office/officeart/2005/8/layout/radial2"/>
    <dgm:cxn modelId="{2610AE16-4B0A-49F8-A90D-448904CA8369}" type="presParOf" srcId="{C208D4E3-6E78-4598-BF9C-BF7E61143937}" destId="{6D48EBB7-B9DB-43FC-9B01-BCCF3A0BD569}" srcOrd="2" destOrd="0" presId="urn:microsoft.com/office/officeart/2005/8/layout/radial2"/>
    <dgm:cxn modelId="{52D280A3-96A4-435C-8661-607406C3EE04}" type="presParOf" srcId="{6D48EBB7-B9DB-43FC-9B01-BCCF3A0BD569}" destId="{B51A6531-AFA2-43DB-9A6F-A107BF93289D}" srcOrd="0" destOrd="0" presId="urn:microsoft.com/office/officeart/2005/8/layout/radial2"/>
    <dgm:cxn modelId="{6162967B-96E5-4DA6-A027-DD91A1FE9347}" type="presParOf" srcId="{6D48EBB7-B9DB-43FC-9B01-BCCF3A0BD569}" destId="{D1CAC9A4-E3CC-4EFA-BA97-FD81F6E92560}" srcOrd="1" destOrd="0" presId="urn:microsoft.com/office/officeart/2005/8/layout/radial2"/>
    <dgm:cxn modelId="{A41853A8-50FC-465E-9B88-DB6BE1E23BA9}" type="presParOf" srcId="{C208D4E3-6E78-4598-BF9C-BF7E61143937}" destId="{89311F9B-4BFD-46FD-989E-9852307CF407}" srcOrd="3" destOrd="0" presId="urn:microsoft.com/office/officeart/2005/8/layout/radial2"/>
    <dgm:cxn modelId="{866982BD-BB3D-499C-9CD5-8AF6DB87A589}" type="presParOf" srcId="{C208D4E3-6E78-4598-BF9C-BF7E61143937}" destId="{3C23911B-D5D1-4006-9395-2BC219E74ACE}" srcOrd="4" destOrd="0" presId="urn:microsoft.com/office/officeart/2005/8/layout/radial2"/>
    <dgm:cxn modelId="{80293099-7D40-4111-9AA5-10FB43963646}" type="presParOf" srcId="{3C23911B-D5D1-4006-9395-2BC219E74ACE}" destId="{A8A8DD86-B039-4227-AE4F-F120EA2034A5}" srcOrd="0" destOrd="0" presId="urn:microsoft.com/office/officeart/2005/8/layout/radial2"/>
    <dgm:cxn modelId="{7C4D3C69-F614-46C1-BFE5-779F13C90A25}" type="presParOf" srcId="{3C23911B-D5D1-4006-9395-2BC219E74ACE}" destId="{640FC2B4-673C-4980-8FDE-58AE35BFAB1B}" srcOrd="1" destOrd="0" presId="urn:microsoft.com/office/officeart/2005/8/layout/radial2"/>
    <dgm:cxn modelId="{E838E9D1-4B50-4C86-A48F-7079498E8C9C}" type="presParOf" srcId="{C208D4E3-6E78-4598-BF9C-BF7E61143937}" destId="{DC0B3E3A-FD90-4461-A64C-B62CB4977E0A}" srcOrd="5" destOrd="0" presId="urn:microsoft.com/office/officeart/2005/8/layout/radial2"/>
    <dgm:cxn modelId="{3AC81B0B-6225-488A-83B3-2AA24C9DB17D}" type="presParOf" srcId="{C208D4E3-6E78-4598-BF9C-BF7E61143937}" destId="{B2F59A86-6F95-4F31-B0E1-D3F1D73EEB07}" srcOrd="6" destOrd="0" presId="urn:microsoft.com/office/officeart/2005/8/layout/radial2"/>
    <dgm:cxn modelId="{A7374F42-DF79-4900-A858-DACB4EBE6A43}" type="presParOf" srcId="{B2F59A86-6F95-4F31-B0E1-D3F1D73EEB07}" destId="{95D3396C-5989-4846-8763-A211A7E1D73B}" srcOrd="0" destOrd="0" presId="urn:microsoft.com/office/officeart/2005/8/layout/radial2"/>
    <dgm:cxn modelId="{22CC3760-6507-4C49-B970-C2478E6F6F90}" type="presParOf" srcId="{B2F59A86-6F95-4F31-B0E1-D3F1D73EEB07}" destId="{1425449D-A7A4-48A8-855E-36A42D5A0F2E}" srcOrd="1" destOrd="0" presId="urn:microsoft.com/office/officeart/2005/8/layout/radial2"/>
    <dgm:cxn modelId="{552A72F5-49A0-4FFE-BDCB-AE4230DF195E}" type="presParOf" srcId="{C208D4E3-6E78-4598-BF9C-BF7E61143937}" destId="{25D04728-B08E-4F11-AFF2-55E03A8A3EA7}" srcOrd="7" destOrd="0" presId="urn:microsoft.com/office/officeart/2005/8/layout/radial2"/>
    <dgm:cxn modelId="{1F42DE9B-7690-48C6-A1F7-47820C6EF7ED}" type="presParOf" srcId="{C208D4E3-6E78-4598-BF9C-BF7E61143937}" destId="{358646E0-54CD-4AF2-A802-224B726ECBA7}" srcOrd="8" destOrd="0" presId="urn:microsoft.com/office/officeart/2005/8/layout/radial2"/>
    <dgm:cxn modelId="{0EA0E09C-EF76-4A6D-8C31-2EF7285C3C87}" type="presParOf" srcId="{358646E0-54CD-4AF2-A802-224B726ECBA7}" destId="{60F1CA72-1A23-410B-83E9-13CACAE7B832}" srcOrd="0" destOrd="0" presId="urn:microsoft.com/office/officeart/2005/8/layout/radial2"/>
    <dgm:cxn modelId="{C176FAB4-0DC3-42BC-86CC-6DAA4E746307}" type="presParOf" srcId="{358646E0-54CD-4AF2-A802-224B726ECBA7}" destId="{5E1C8C31-7980-4A00-9B6E-EBDEE857B96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04728-B08E-4F11-AFF2-55E03A8A3EA7}">
      <dsp:nvSpPr>
        <dsp:cNvPr id="0" name=""/>
        <dsp:cNvSpPr/>
      </dsp:nvSpPr>
      <dsp:spPr>
        <a:xfrm rot="6059593">
          <a:off x="1840530" y="3662064"/>
          <a:ext cx="732770" cy="42890"/>
        </a:xfrm>
        <a:custGeom>
          <a:avLst/>
          <a:gdLst/>
          <a:ahLst/>
          <a:cxnLst/>
          <a:rect l="0" t="0" r="0" b="0"/>
          <a:pathLst>
            <a:path>
              <a:moveTo>
                <a:pt x="0" y="21445"/>
              </a:moveTo>
              <a:lnTo>
                <a:pt x="732770" y="21445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B3E3A-FD90-4461-A64C-B62CB4977E0A}">
      <dsp:nvSpPr>
        <dsp:cNvPr id="0" name=""/>
        <dsp:cNvSpPr/>
      </dsp:nvSpPr>
      <dsp:spPr>
        <a:xfrm rot="9240644">
          <a:off x="1074616" y="3103764"/>
          <a:ext cx="687739" cy="42890"/>
        </a:xfrm>
        <a:custGeom>
          <a:avLst/>
          <a:gdLst/>
          <a:ahLst/>
          <a:cxnLst/>
          <a:rect l="0" t="0" r="0" b="0"/>
          <a:pathLst>
            <a:path>
              <a:moveTo>
                <a:pt x="0" y="21445"/>
              </a:moveTo>
              <a:lnTo>
                <a:pt x="687739" y="21445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311F9B-4BFD-46FD-989E-9852307CF407}">
      <dsp:nvSpPr>
        <dsp:cNvPr id="0" name=""/>
        <dsp:cNvSpPr/>
      </dsp:nvSpPr>
      <dsp:spPr>
        <a:xfrm rot="12168287">
          <a:off x="1173731" y="2222506"/>
          <a:ext cx="576378" cy="42890"/>
        </a:xfrm>
        <a:custGeom>
          <a:avLst/>
          <a:gdLst/>
          <a:ahLst/>
          <a:cxnLst/>
          <a:rect l="0" t="0" r="0" b="0"/>
          <a:pathLst>
            <a:path>
              <a:moveTo>
                <a:pt x="0" y="21445"/>
              </a:moveTo>
              <a:lnTo>
                <a:pt x="576378" y="21445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24949-B0E6-40D3-9C6F-D262F7CB4C28}">
      <dsp:nvSpPr>
        <dsp:cNvPr id="0" name=""/>
        <dsp:cNvSpPr/>
      </dsp:nvSpPr>
      <dsp:spPr>
        <a:xfrm rot="15681486">
          <a:off x="1915180" y="1603624"/>
          <a:ext cx="678832" cy="42890"/>
        </a:xfrm>
        <a:custGeom>
          <a:avLst/>
          <a:gdLst/>
          <a:ahLst/>
          <a:cxnLst/>
          <a:rect l="0" t="0" r="0" b="0"/>
          <a:pathLst>
            <a:path>
              <a:moveTo>
                <a:pt x="0" y="21445"/>
              </a:moveTo>
              <a:lnTo>
                <a:pt x="678832" y="21445"/>
              </a:lnTo>
            </a:path>
          </a:pathLst>
        </a:custGeom>
        <a:noFill/>
        <a:ln w="952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EAA0E-C2A4-40CE-BFD5-A8296FEF0BBD}">
      <dsp:nvSpPr>
        <dsp:cNvPr id="0" name=""/>
        <dsp:cNvSpPr/>
      </dsp:nvSpPr>
      <dsp:spPr>
        <a:xfrm>
          <a:off x="1435464" y="1668515"/>
          <a:ext cx="1947450" cy="194745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1A6531-AFA2-43DB-9A6F-A107BF93289D}">
      <dsp:nvSpPr>
        <dsp:cNvPr id="0" name=""/>
        <dsp:cNvSpPr/>
      </dsp:nvSpPr>
      <dsp:spPr>
        <a:xfrm>
          <a:off x="1531574" y="127669"/>
          <a:ext cx="1168470" cy="11684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6889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50" kern="1200" dirty="0"/>
            <a:t>Selektion und </a:t>
          </a:r>
          <a:r>
            <a:rPr lang="de-DE" sz="1550" kern="1200" dirty="0" err="1"/>
            <a:t>Transfor-mation</a:t>
          </a:r>
          <a:endParaRPr lang="de-DE" sz="1550" kern="1200" dirty="0"/>
        </a:p>
      </dsp:txBody>
      <dsp:txXfrm>
        <a:off x="1702692" y="298787"/>
        <a:ext cx="826234" cy="826234"/>
      </dsp:txXfrm>
    </dsp:sp>
    <dsp:sp modelId="{A8A8DD86-B039-4227-AE4F-F120EA2034A5}">
      <dsp:nvSpPr>
        <dsp:cNvPr id="0" name=""/>
        <dsp:cNvSpPr/>
      </dsp:nvSpPr>
      <dsp:spPr>
        <a:xfrm>
          <a:off x="73457" y="1321571"/>
          <a:ext cx="1168470" cy="11684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000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50" kern="1200" dirty="0"/>
            <a:t>Konsistente Daten</a:t>
          </a:r>
        </a:p>
      </dsp:txBody>
      <dsp:txXfrm>
        <a:off x="244575" y="1492689"/>
        <a:ext cx="826234" cy="826234"/>
      </dsp:txXfrm>
    </dsp:sp>
    <dsp:sp modelId="{95D3396C-5989-4846-8763-A211A7E1D73B}">
      <dsp:nvSpPr>
        <dsp:cNvPr id="0" name=""/>
        <dsp:cNvSpPr/>
      </dsp:nvSpPr>
      <dsp:spPr>
        <a:xfrm>
          <a:off x="0" y="2947672"/>
          <a:ext cx="1168470" cy="11684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Fehlende/ fehlerhafte Daten</a:t>
          </a:r>
        </a:p>
      </dsp:txBody>
      <dsp:txXfrm>
        <a:off x="171118" y="3118790"/>
        <a:ext cx="826234" cy="826234"/>
      </dsp:txXfrm>
    </dsp:sp>
    <dsp:sp modelId="{60F1CA72-1A23-410B-83E9-13CACAE7B832}">
      <dsp:nvSpPr>
        <dsp:cNvPr id="0" name=""/>
        <dsp:cNvSpPr/>
      </dsp:nvSpPr>
      <dsp:spPr>
        <a:xfrm>
          <a:off x="1441403" y="4032450"/>
          <a:ext cx="1168470" cy="116847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Verfügbar-</a:t>
          </a:r>
          <a:r>
            <a:rPr lang="de-DE" sz="1500" kern="1200" dirty="0" err="1"/>
            <a:t>keit</a:t>
          </a:r>
          <a:r>
            <a:rPr lang="de-DE" sz="1500" kern="1200" dirty="0"/>
            <a:t> der Daten-quellen</a:t>
          </a:r>
        </a:p>
      </dsp:txBody>
      <dsp:txXfrm>
        <a:off x="1612521" y="4203568"/>
        <a:ext cx="826234" cy="826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86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1" y="3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AE02961B-B228-4466-84E5-B65BB245109F}" type="datetimeFigureOut">
              <a:rPr lang="de-DE"/>
              <a:pPr/>
              <a:t>18.11.2020</a:t>
            </a:fld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69075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681539"/>
            <a:ext cx="4972050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endParaRPr lang="de-DE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1" y="9580564"/>
            <a:ext cx="2940050" cy="277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35" tIns="46167" rIns="92335" bIns="46167" numCol="1" anchor="b" anchorCtr="0" compatLnSpc="1">
            <a:prstTxWarp prst="textNoShape">
              <a:avLst/>
            </a:prstTxWarp>
            <a:spAutoFit/>
          </a:bodyPr>
          <a:lstStyle>
            <a:lvl1pPr algn="r" defTabSz="923877">
              <a:spcBef>
                <a:spcPct val="50000"/>
              </a:spcBef>
              <a:defRPr>
                <a:latin typeface="LMU SabonNext Demi" pitchFamily="18" charset="0"/>
              </a:defRPr>
            </a:lvl1pPr>
          </a:lstStyle>
          <a:p>
            <a:fld id="{87E9C61A-9B5E-4580-98DD-1AC874081FF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92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4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9C61A-9B5E-4580-98DD-1AC874081F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7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0" y="0"/>
            <a:ext cx="12192000" cy="6869430"/>
            <a:chOff x="0" y="0"/>
            <a:chExt cx="12192000" cy="6869430"/>
          </a:xfrm>
        </p:grpSpPr>
        <p:pic>
          <p:nvPicPr>
            <p:cNvPr id="8" name="Picture 70" descr="start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0" y="0"/>
              <a:ext cx="9144000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70" descr="start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r="40027"/>
            <a:stretch/>
          </p:blipFill>
          <p:spPr bwMode="auto">
            <a:xfrm>
              <a:off x="0" y="0"/>
              <a:ext cx="5483932" cy="6869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704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524000" y="4386261"/>
            <a:ext cx="9829872" cy="1963779"/>
          </a:xfrm>
          <a:ln w="12700"/>
        </p:spPr>
        <p:txBody>
          <a:bodyPr/>
          <a:lstStyle>
            <a:lvl1pPr marL="0" indent="0">
              <a:buClrTx/>
              <a:defRPr sz="1800"/>
            </a:lvl1pPr>
            <a:lvl2pPr marL="457200" indent="0">
              <a:buClrTx/>
              <a:buNone/>
              <a:defRPr/>
            </a:lvl2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524000" y="2625715"/>
            <a:ext cx="9468544" cy="1531947"/>
          </a:xfrm>
          <a:ln w="12700"/>
        </p:spPr>
        <p:txBody>
          <a:bodyPr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(Titel der Arbeit) durch Klicken hinzufügen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1736812"/>
            <a:ext cx="9841093" cy="684076"/>
          </a:xfrm>
        </p:spPr>
        <p:txBody>
          <a:bodyPr anchor="b"/>
          <a:lstStyle>
            <a:lvl1pPr marL="0" indent="0">
              <a:buClrTx/>
              <a:buFontTx/>
              <a:buNone/>
              <a:defRPr sz="1800" b="1" baseline="0"/>
            </a:lvl1pPr>
          </a:lstStyle>
          <a:p>
            <a:pPr lvl="0"/>
            <a:r>
              <a:rPr lang="de-DE" dirty="0"/>
              <a:t>Name des Vortragenden durch Klicken hinzufügen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605" y="1347759"/>
            <a:ext cx="11554963" cy="4900641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 userDrawn="1"/>
        </p:nvGrpSpPr>
        <p:grpSpPr>
          <a:xfrm>
            <a:off x="1" y="1"/>
            <a:ext cx="12205803" cy="6857999"/>
            <a:chOff x="1" y="1"/>
            <a:chExt cx="12205803" cy="6857999"/>
          </a:xfrm>
        </p:grpSpPr>
        <p:pic>
          <p:nvPicPr>
            <p:cNvPr id="12" name="Picture 32" descr="standard"/>
            <p:cNvPicPr>
              <a:picLocks noChangeAspect="1" noChangeArrowheads="1"/>
            </p:cNvPicPr>
            <p:nvPr userDrawn="1"/>
          </p:nvPicPr>
          <p:blipFill>
            <a:blip r:embed="rId4"/>
            <a:stretch>
              <a:fillRect/>
            </a:stretch>
          </p:blipFill>
          <p:spPr bwMode="auto">
            <a:xfrm>
              <a:off x="3077019" y="1"/>
              <a:ext cx="9128785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6" name="Picture 32" descr="standard"/>
            <p:cNvPicPr>
              <a:picLocks noChangeAspect="1" noChangeArrowheads="1"/>
            </p:cNvPicPr>
            <p:nvPr/>
          </p:nvPicPr>
          <p:blipFill rotWithShape="1">
            <a:blip r:embed="rId4"/>
            <a:srcRect r="35194"/>
            <a:stretch/>
          </p:blipFill>
          <p:spPr bwMode="auto">
            <a:xfrm>
              <a:off x="1" y="1"/>
              <a:ext cx="5915980" cy="6857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602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93967" y="6459580"/>
            <a:ext cx="1054100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6C30"/>
                </a:solidFill>
              </a:defRPr>
            </a:lvl1pPr>
          </a:lstStyle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62251" y="620713"/>
            <a:ext cx="52556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pic>
        <p:nvPicPr>
          <p:cNvPr id="1031" name="Grafik 9" descr="mnmLogoNeu-50grau.pdf.emf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364045" y="474591"/>
            <a:ext cx="1735359" cy="48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Grafik 10" descr="IFI_notext-neueFarben.eps.emf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6683" y="214714"/>
            <a:ext cx="290233" cy="4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196976"/>
            <a:ext cx="12192000" cy="529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196976"/>
            <a:ext cx="12192000" cy="5256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200"/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2605" y="1347759"/>
            <a:ext cx="11554963" cy="49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8001" y="6459579"/>
            <a:ext cx="10310348" cy="292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C30"/>
                </a:solidFill>
              </a:defRPr>
            </a:lvl1pPr>
          </a:lstStyle>
          <a:p>
            <a:r>
              <a:rPr lang="de-DE"/>
              <a:t>Vortrags-Kurztitel (Für alle Folien setzen: Klick auf "Einfügen" - "Kopf- und Fußzeile")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6C30"/>
          </a:solidFill>
          <a:latin typeface="LMU CompatilFact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600">
          <a:solidFill>
            <a:srgbClr val="006C30"/>
          </a:solidFill>
          <a:latin typeface="LMU CompatilFact" pitchFamily="2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Font typeface="LMU CompatilFact" pitchFamily="2" charset="0"/>
        <a:buChar char="–"/>
        <a:defRPr sz="16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-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Tx/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defRPr sz="1600">
          <a:solidFill>
            <a:srgbClr val="006C3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Nina </a:t>
            </a:r>
            <a:r>
              <a:rPr lang="de-DE" dirty="0" err="1"/>
              <a:t>Czogalla</a:t>
            </a:r>
            <a:r>
              <a:rPr lang="de-DE" dirty="0"/>
              <a:t>, Dominik Grenz, Alexandra Mayer, Leonhard Volk, Carmen </a:t>
            </a:r>
            <a:r>
              <a:rPr lang="de-DE" dirty="0" err="1"/>
              <a:t>Schanderl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Milestone 1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InfoVis</a:t>
            </a:r>
            <a:r>
              <a:rPr lang="de-DE" dirty="0"/>
              <a:t>-Projekt: Gruppe 10</a:t>
            </a:r>
          </a:p>
        </p:txBody>
      </p:sp>
    </p:spTree>
    <p:extLst>
      <p:ext uri="{BB962C8B-B14F-4D97-AF65-F5344CB8AC3E}">
        <p14:creationId xmlns:p14="http://schemas.microsoft.com/office/powerpoint/2010/main" val="29317546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8518" y="2298369"/>
            <a:ext cx="11554963" cy="2261261"/>
          </a:xfrm>
        </p:spPr>
        <p:txBody>
          <a:bodyPr/>
          <a:lstStyle/>
          <a:p>
            <a:pPr marL="0" indent="0" algn="ctr">
              <a:buNone/>
            </a:pPr>
            <a:r>
              <a:rPr lang="de-DE" sz="4400" dirty="0"/>
              <a:t>Auswirkung der Infektionszahlen auf die Anzahl der Flüge und damit auf die Genauigkeit von Wettervorhersagen.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1 Gruppe 10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D5545E3-F562-49F7-968F-61F39840554E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947506A-2C77-4040-BFE5-1B33E767A671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3448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8D7E-E50F-48FE-B21F-119CC3CC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&amp; konzeptionelle Herausforderungen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532556-C541-435C-8AC3-15C1127EE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1CAB88-043F-4290-87A3-9262E2242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1 Gruppe 10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EE319D7-94FA-4337-9D32-EBB1C9BA72CC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0E7F3-3913-466E-98FE-021219F866D7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5D9B04-5EA5-4E85-8CA5-DD73FF3032CD}"/>
              </a:ext>
            </a:extLst>
          </p:cNvPr>
          <p:cNvSpPr txBox="1"/>
          <p:nvPr/>
        </p:nvSpPr>
        <p:spPr>
          <a:xfrm>
            <a:off x="517946" y="5897860"/>
            <a:ext cx="4107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900" dirty="0"/>
          </a:p>
        </p:txBody>
      </p:sp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A9C1CD07-F9C8-4055-8458-8725DF706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447204"/>
              </p:ext>
            </p:extLst>
          </p:nvPr>
        </p:nvGraphicFramePr>
        <p:xfrm>
          <a:off x="3647728" y="1124744"/>
          <a:ext cx="8172908" cy="5284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D4E2436-7822-47D7-84C2-40BD880A87C7}"/>
              </a:ext>
            </a:extLst>
          </p:cNvPr>
          <p:cNvGrpSpPr/>
          <p:nvPr/>
        </p:nvGrpSpPr>
        <p:grpSpPr>
          <a:xfrm>
            <a:off x="4347537" y="1664804"/>
            <a:ext cx="5693169" cy="3924000"/>
            <a:chOff x="4347537" y="1664804"/>
            <a:chExt cx="5693169" cy="3924000"/>
          </a:xfrm>
        </p:grpSpPr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D4B51639-975C-47C9-9A3A-D5AF21FF94A1}"/>
                </a:ext>
              </a:extLst>
            </p:cNvPr>
            <p:cNvSpPr/>
            <p:nvPr/>
          </p:nvSpPr>
          <p:spPr>
            <a:xfrm>
              <a:off x="4347537" y="1664804"/>
              <a:ext cx="5693169" cy="3924000"/>
            </a:xfrm>
            <a:prstGeom prst="rect">
              <a:avLst/>
            </a:prstGeom>
            <a:noFill/>
          </p:spPr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09C6B39C-20E7-4E33-ACB7-DB6C9A98C1A5}"/>
                </a:ext>
              </a:extLst>
            </p:cNvPr>
            <p:cNvSpPr/>
            <p:nvPr/>
          </p:nvSpPr>
          <p:spPr>
            <a:xfrm rot="2623748">
              <a:off x="6753357" y="4490273"/>
              <a:ext cx="355960" cy="457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9838"/>
                  </a:moveTo>
                  <a:lnTo>
                    <a:pt x="538668" y="29838"/>
                  </a:lnTo>
                </a:path>
              </a:pathLst>
            </a:custGeom>
            <a:noFill/>
          </p:spPr>
          <p:style>
            <a:lnRef idx="1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9DBDF8F5-FF12-4D84-9EE2-6FB943765E41}"/>
                </a:ext>
              </a:extLst>
            </p:cNvPr>
            <p:cNvSpPr/>
            <p:nvPr/>
          </p:nvSpPr>
          <p:spPr>
            <a:xfrm>
              <a:off x="7032104" y="3610923"/>
              <a:ext cx="288164" cy="4571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9838"/>
                  </a:moveTo>
                  <a:lnTo>
                    <a:pt x="644746" y="29838"/>
                  </a:lnTo>
                </a:path>
              </a:pathLst>
            </a:custGeom>
            <a:noFill/>
          </p:spPr>
          <p:style>
            <a:lnRef idx="1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8E2C38C6-DA5E-4719-9F62-92980A1CA3D7}"/>
                </a:ext>
              </a:extLst>
            </p:cNvPr>
            <p:cNvSpPr/>
            <p:nvPr/>
          </p:nvSpPr>
          <p:spPr>
            <a:xfrm rot="19002183">
              <a:off x="6599132" y="2782016"/>
              <a:ext cx="561298" cy="5967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9838"/>
                  </a:moveTo>
                  <a:lnTo>
                    <a:pt x="561298" y="29838"/>
                  </a:lnTo>
                </a:path>
              </a:pathLst>
            </a:custGeom>
            <a:noFill/>
          </p:spPr>
          <p:style>
            <a:lnRef idx="1">
              <a:schemeClr val="accent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6ABB5282-CE63-4EC6-8369-93219F6D1B51}"/>
                </a:ext>
              </a:extLst>
            </p:cNvPr>
            <p:cNvSpPr/>
            <p:nvPr/>
          </p:nvSpPr>
          <p:spPr>
            <a:xfrm>
              <a:off x="5327200" y="3035560"/>
              <a:ext cx="1647209" cy="1752005"/>
            </a:xfrm>
            <a:prstGeom prst="ellipse">
              <a:avLst/>
            </a:prstGeom>
            <a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6000" r="-6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 dirty="0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DAF164EE-0AC9-458A-8020-A28EAE5791A9}"/>
                </a:ext>
              </a:extLst>
            </p:cNvPr>
            <p:cNvSpPr/>
            <p:nvPr/>
          </p:nvSpPr>
          <p:spPr>
            <a:xfrm>
              <a:off x="6929910" y="1664804"/>
              <a:ext cx="1132518" cy="1132518"/>
            </a:xfrm>
            <a:custGeom>
              <a:avLst/>
              <a:gdLst>
                <a:gd name="connsiteX0" fmla="*/ 0 w 1132518"/>
                <a:gd name="connsiteY0" fmla="*/ 566259 h 1132518"/>
                <a:gd name="connsiteX1" fmla="*/ 566259 w 1132518"/>
                <a:gd name="connsiteY1" fmla="*/ 0 h 1132518"/>
                <a:gd name="connsiteX2" fmla="*/ 1132518 w 1132518"/>
                <a:gd name="connsiteY2" fmla="*/ 566259 h 1132518"/>
                <a:gd name="connsiteX3" fmla="*/ 566259 w 1132518"/>
                <a:gd name="connsiteY3" fmla="*/ 1132518 h 1132518"/>
                <a:gd name="connsiteX4" fmla="*/ 0 w 1132518"/>
                <a:gd name="connsiteY4" fmla="*/ 566259 h 11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518" h="1132518">
                  <a:moveTo>
                    <a:pt x="0" y="566259"/>
                  </a:moveTo>
                  <a:cubicBezTo>
                    <a:pt x="0" y="253523"/>
                    <a:pt x="253523" y="0"/>
                    <a:pt x="566259" y="0"/>
                  </a:cubicBezTo>
                  <a:cubicBezTo>
                    <a:pt x="878995" y="0"/>
                    <a:pt x="1132518" y="253523"/>
                    <a:pt x="1132518" y="566259"/>
                  </a:cubicBezTo>
                  <a:cubicBezTo>
                    <a:pt x="1132518" y="878995"/>
                    <a:pt x="878995" y="1132518"/>
                    <a:pt x="566259" y="1132518"/>
                  </a:cubicBezTo>
                  <a:cubicBezTo>
                    <a:pt x="253523" y="1132518"/>
                    <a:pt x="0" y="878995"/>
                    <a:pt x="0" y="56625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1">
                    <a:lumMod val="65000"/>
                    <a:lumOff val="35000"/>
                  </a:schemeClr>
                </a:gs>
                <a:gs pos="76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4108" tIns="174108" rIns="174108" bIns="174108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dirty="0"/>
                <a:t>Sinnvolle</a:t>
              </a:r>
            </a:p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300" kern="1200" dirty="0"/>
                <a:t>Darstellung</a:t>
              </a:r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E9DC2918-ED6A-4632-8E7E-F8B38ECB2FC6}"/>
                </a:ext>
              </a:extLst>
            </p:cNvPr>
            <p:cNvSpPr/>
            <p:nvPr/>
          </p:nvSpPr>
          <p:spPr>
            <a:xfrm>
              <a:off x="7320268" y="3060544"/>
              <a:ext cx="1132518" cy="1132518"/>
            </a:xfrm>
            <a:custGeom>
              <a:avLst/>
              <a:gdLst>
                <a:gd name="connsiteX0" fmla="*/ 0 w 1132518"/>
                <a:gd name="connsiteY0" fmla="*/ 566259 h 1132518"/>
                <a:gd name="connsiteX1" fmla="*/ 566259 w 1132518"/>
                <a:gd name="connsiteY1" fmla="*/ 0 h 1132518"/>
                <a:gd name="connsiteX2" fmla="*/ 1132518 w 1132518"/>
                <a:gd name="connsiteY2" fmla="*/ 566259 h 1132518"/>
                <a:gd name="connsiteX3" fmla="*/ 566259 w 1132518"/>
                <a:gd name="connsiteY3" fmla="*/ 1132518 h 1132518"/>
                <a:gd name="connsiteX4" fmla="*/ 0 w 1132518"/>
                <a:gd name="connsiteY4" fmla="*/ 566259 h 11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518" h="1132518">
                  <a:moveTo>
                    <a:pt x="0" y="566259"/>
                  </a:moveTo>
                  <a:cubicBezTo>
                    <a:pt x="0" y="253523"/>
                    <a:pt x="253523" y="0"/>
                    <a:pt x="566259" y="0"/>
                  </a:cubicBezTo>
                  <a:cubicBezTo>
                    <a:pt x="878995" y="0"/>
                    <a:pt x="1132518" y="253523"/>
                    <a:pt x="1132518" y="566259"/>
                  </a:cubicBezTo>
                  <a:cubicBezTo>
                    <a:pt x="1132518" y="878995"/>
                    <a:pt x="878995" y="1132518"/>
                    <a:pt x="566259" y="1132518"/>
                  </a:cubicBezTo>
                  <a:cubicBezTo>
                    <a:pt x="253523" y="1132518"/>
                    <a:pt x="0" y="878995"/>
                    <a:pt x="0" y="56625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5378" tIns="175378" rIns="175378" bIns="175378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 dirty="0"/>
                <a:t>Definition der Daten</a:t>
              </a:r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DBC3C1FA-6275-4B85-96C3-B8714D1F18A3}"/>
                </a:ext>
              </a:extLst>
            </p:cNvPr>
            <p:cNvSpPr/>
            <p:nvPr/>
          </p:nvSpPr>
          <p:spPr>
            <a:xfrm>
              <a:off x="6907701" y="4456285"/>
              <a:ext cx="1132518" cy="1132518"/>
            </a:xfrm>
            <a:custGeom>
              <a:avLst/>
              <a:gdLst>
                <a:gd name="connsiteX0" fmla="*/ 0 w 1132518"/>
                <a:gd name="connsiteY0" fmla="*/ 566259 h 1132518"/>
                <a:gd name="connsiteX1" fmla="*/ 566259 w 1132518"/>
                <a:gd name="connsiteY1" fmla="*/ 0 h 1132518"/>
                <a:gd name="connsiteX2" fmla="*/ 1132518 w 1132518"/>
                <a:gd name="connsiteY2" fmla="*/ 566259 h 1132518"/>
                <a:gd name="connsiteX3" fmla="*/ 566259 w 1132518"/>
                <a:gd name="connsiteY3" fmla="*/ 1132518 h 1132518"/>
                <a:gd name="connsiteX4" fmla="*/ 0 w 1132518"/>
                <a:gd name="connsiteY4" fmla="*/ 566259 h 11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2518" h="1132518">
                  <a:moveTo>
                    <a:pt x="0" y="566259"/>
                  </a:moveTo>
                  <a:cubicBezTo>
                    <a:pt x="0" y="253523"/>
                    <a:pt x="253523" y="0"/>
                    <a:pt x="566259" y="0"/>
                  </a:cubicBezTo>
                  <a:cubicBezTo>
                    <a:pt x="878995" y="0"/>
                    <a:pt x="1132518" y="253523"/>
                    <a:pt x="1132518" y="566259"/>
                  </a:cubicBezTo>
                  <a:cubicBezTo>
                    <a:pt x="1132518" y="878995"/>
                    <a:pt x="878995" y="1132518"/>
                    <a:pt x="566259" y="1132518"/>
                  </a:cubicBezTo>
                  <a:cubicBezTo>
                    <a:pt x="253523" y="1132518"/>
                    <a:pt x="0" y="878995"/>
                    <a:pt x="0" y="56625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tx1">
                    <a:lumMod val="65000"/>
                    <a:lumOff val="35000"/>
                  </a:schemeClr>
                </a:gs>
                <a:gs pos="8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6013" tIns="176013" rIns="176013" bIns="176013" numCol="1" spcCol="1270" anchor="ctr" anchorCtr="0">
              <a:noAutofit/>
            </a:bodyPr>
            <a:lstStyle/>
            <a:p>
              <a:pPr marL="0" lvl="0" indent="0" algn="ctr" defTabSz="68897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50" kern="1200" dirty="0" err="1"/>
                <a:t>Visualisie-rungstyp</a:t>
              </a:r>
              <a:endParaRPr lang="de-DE" sz="155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49109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BA5FB0-FE3A-4B00-A655-56E79586D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" y="1196752"/>
            <a:ext cx="10799298" cy="515216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Zusammenhang zwischen Infektionszahlen und Anzahl der Flüge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1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6100EE1-02A5-431D-83A7-CA57AEA786D8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97424D-213B-4FD2-9F31-5C6BEEF62B0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5339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C6368-120A-43F9-B13C-4027727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9EA98E-2390-4B53-9106-DBBD149A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" y="1196752"/>
            <a:ext cx="10800000" cy="51525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F62EDA-E141-46D3-B4DD-D5829B53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Zusammenhang zwischen Infektionszahlen und Anzahl der Flüge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C45F3-3D86-4026-8A2A-501304D6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9844B-C753-463C-8534-F8708D504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1 Gruppe 10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FE39153-8D5F-466D-A0B6-5494F672EB5E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A0D4790-74BD-4DF4-B212-F206AB44CC35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97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550B9-4ED2-46E3-ACB3-18CB1BA9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C46F208-3623-4FA2-ACDC-92D941C5A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" y="1196752"/>
            <a:ext cx="10798114" cy="51516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AA741-5E43-47BD-88CE-E614B53C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Zusammenhang zwischen Anzahl der Flüge und Genauigkeit der Wettervorhersage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C7BAC-E9C8-4FC0-BBE0-A65864268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F1673-FCBD-4125-8F25-69AD114DD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1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631456F-A3AE-4AC4-A6AB-E223CC215A94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6923153-4F09-4A6B-ABFD-780D2A85116F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697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550B9-4ED2-46E3-ACB3-18CB1BA9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2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3864A0-0C75-4BB7-AC75-313243145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" y="1196752"/>
            <a:ext cx="10798114" cy="51516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AA741-5E43-47BD-88CE-E614B53C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Zusammenhang zwischen Anzahl der Flüge und Genauigkeit der Wettervorhersage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C7BAC-E9C8-4FC0-BBE0-A65864268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F1673-FCBD-4125-8F25-69AD114DD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1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4B481CD-DDF1-4196-BDAD-DBFBAA545022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E3B30A-0344-4CC9-ADA9-034B81801D34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74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4E073EF7-0CD2-40E7-994F-2B17A2E44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210253"/>
            <a:ext cx="8388932" cy="524308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3C550B9-4ED2-46E3-ACB3-18CB1BA9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AA741-5E43-47BD-88CE-E614B53C7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05" y="1347759"/>
            <a:ext cx="3273115" cy="4900641"/>
          </a:xfrm>
        </p:spPr>
        <p:txBody>
          <a:bodyPr/>
          <a:lstStyle/>
          <a:p>
            <a:r>
              <a:rPr lang="de-DE" dirty="0"/>
              <a:t>Abweichung der</a:t>
            </a:r>
            <a:br>
              <a:rPr lang="de-DE" dirty="0"/>
            </a:br>
            <a:r>
              <a:rPr lang="de-DE" dirty="0"/>
              <a:t>Wettervorhersage im </a:t>
            </a:r>
            <a:br>
              <a:rPr lang="de-DE" dirty="0"/>
            </a:br>
            <a:r>
              <a:rPr lang="de-DE" dirty="0"/>
              <a:t>Zusammenhang mit </a:t>
            </a:r>
            <a:br>
              <a:rPr lang="de-DE" dirty="0"/>
            </a:br>
            <a:r>
              <a:rPr lang="de-DE" dirty="0"/>
              <a:t>den Coronainfizierten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DC7BAC-E9C8-4FC0-BBE0-A65864268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0BFFA52-4234-45F6-B1A6-074E24FF43A2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2F1673-FCBD-4125-8F25-69AD114DD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Milestone 1 Gruppe 10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D519D9D-2327-446A-B96E-4955873E19D0}"/>
              </a:ext>
            </a:extLst>
          </p:cNvPr>
          <p:cNvSpPr/>
          <p:nvPr/>
        </p:nvSpPr>
        <p:spPr bwMode="auto">
          <a:xfrm>
            <a:off x="9336360" y="404664"/>
            <a:ext cx="1332148" cy="576064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FCF67C-91F9-41BE-A63A-ADA1C6109565}"/>
              </a:ext>
            </a:extLst>
          </p:cNvPr>
          <p:cNvSpPr/>
          <p:nvPr/>
        </p:nvSpPr>
        <p:spPr bwMode="auto">
          <a:xfrm>
            <a:off x="10308468" y="692696"/>
            <a:ext cx="800472" cy="260412"/>
          </a:xfrm>
          <a:prstGeom prst="rect">
            <a:avLst/>
          </a:prstGeom>
          <a:solidFill>
            <a:srgbClr val="C6C7BE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MU CompatilFac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161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aesentation_lmu_aktuell">
  <a:themeElements>
    <a:clrScheme name="Praesentation_lmu_aktue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aesentation_lmu_aktuell">
      <a:majorFont>
        <a:latin typeface="LMU CompatilFact"/>
        <a:ea typeface=""/>
        <a:cs typeface=""/>
      </a:majorFont>
      <a:minorFont>
        <a:latin typeface="LMU CompatilFac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MU CompatilFact" pitchFamily="2" charset="0"/>
          </a:defRPr>
        </a:defPPr>
      </a:lst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Praesentation_lmu_aktue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aesentation_lmu_aktue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aesentation_lmu_aktuell 13">
        <a:dk1>
          <a:srgbClr val="000000"/>
        </a:dk1>
        <a:lt1>
          <a:srgbClr val="FFFFFF"/>
        </a:lt1>
        <a:dk2>
          <a:srgbClr val="4C4C4C"/>
        </a:dk2>
        <a:lt2>
          <a:srgbClr val="808080"/>
        </a:lt2>
        <a:accent1>
          <a:srgbClr val="FFCC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00"/>
        </a:accent6>
        <a:hlink>
          <a:srgbClr val="00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</Words>
  <Application>Microsoft Office PowerPoint</Application>
  <PresentationFormat>Breitbild</PresentationFormat>
  <Paragraphs>39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LMU CompatilFact</vt:lpstr>
      <vt:lpstr>LMU SabonNext Demi</vt:lpstr>
      <vt:lpstr>Times</vt:lpstr>
      <vt:lpstr>Praesentation_lmu_aktuell</vt:lpstr>
      <vt:lpstr>Milestone 1</vt:lpstr>
      <vt:lpstr>Fragestellung</vt:lpstr>
      <vt:lpstr>Technische &amp; konzeptionelle Herausforderungen</vt:lpstr>
      <vt:lpstr>Ziel 1</vt:lpstr>
      <vt:lpstr>Ziel 1</vt:lpstr>
      <vt:lpstr>Ziel 2</vt:lpstr>
      <vt:lpstr>Ziel 2</vt:lpstr>
      <vt:lpstr>Ziel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schaaf</dc:creator>
  <cp:lastModifiedBy>Carmen</cp:lastModifiedBy>
  <cp:revision>3394</cp:revision>
  <cp:lastPrinted>2002-10-09T14:32:30Z</cp:lastPrinted>
  <dcterms:created xsi:type="dcterms:W3CDTF">2003-07-21T12:00:07Z</dcterms:created>
  <dcterms:modified xsi:type="dcterms:W3CDTF">2020-11-18T15:01:04Z</dcterms:modified>
</cp:coreProperties>
</file>