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836" r:id="rId2"/>
    <p:sldId id="837" r:id="rId3"/>
    <p:sldId id="838" r:id="rId4"/>
    <p:sldId id="845" r:id="rId5"/>
    <p:sldId id="846" r:id="rId6"/>
    <p:sldId id="847" r:id="rId7"/>
    <p:sldId id="848" r:id="rId8"/>
    <p:sldId id="840" r:id="rId9"/>
    <p:sldId id="851" r:id="rId10"/>
    <p:sldId id="842" r:id="rId11"/>
    <p:sldId id="849" r:id="rId12"/>
    <p:sldId id="844" r:id="rId13"/>
    <p:sldId id="850" r:id="rId14"/>
  </p:sldIdLst>
  <p:sldSz cx="12192000" cy="6858000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7BE"/>
    <a:srgbClr val="E5E5E5"/>
    <a:srgbClr val="21219E"/>
    <a:srgbClr val="1D57B5"/>
    <a:srgbClr val="F38A79"/>
    <a:srgbClr val="990033"/>
    <a:srgbClr val="CCCCFF"/>
    <a:srgbClr val="FFFFCC"/>
    <a:srgbClr val="CCFFCC"/>
    <a:srgbClr val="006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85265" autoAdjust="0"/>
  </p:normalViewPr>
  <p:slideViewPr>
    <p:cSldViewPr>
      <p:cViewPr varScale="1">
        <p:scale>
          <a:sx n="78" d="100"/>
          <a:sy n="78" d="100"/>
        </p:scale>
        <p:origin x="82" y="235"/>
      </p:cViewPr>
      <p:guideLst>
        <p:guide orient="horz" pos="4042"/>
        <p:guide pos="151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1B67F2-686C-42CA-A745-4DA07E029ADC}" type="doc">
      <dgm:prSet loTypeId="urn:microsoft.com/office/officeart/2005/8/layout/radial2" loCatId="relationship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de-DE"/>
        </a:p>
      </dgm:t>
    </dgm:pt>
    <dgm:pt modelId="{F651B4A9-1828-448A-B327-AF395C12662E}">
      <dgm:prSet phldrT="[Text]" custT="1"/>
      <dgm:spPr/>
      <dgm:t>
        <a:bodyPr/>
        <a:lstStyle/>
        <a:p>
          <a:r>
            <a:rPr lang="de-DE" sz="1550" dirty="0"/>
            <a:t>Liniendia-gramm</a:t>
          </a:r>
        </a:p>
      </dgm:t>
    </dgm:pt>
    <dgm:pt modelId="{4EE802B2-9422-48B6-9F8A-AF7900AD9091}" type="parTrans" cxnId="{6DD2F334-241E-4AA9-A98E-CF26FFAAC4B0}">
      <dgm:prSet/>
      <dgm:spPr/>
      <dgm:t>
        <a:bodyPr/>
        <a:lstStyle/>
        <a:p>
          <a:endParaRPr lang="de-DE"/>
        </a:p>
      </dgm:t>
    </dgm:pt>
    <dgm:pt modelId="{CA703EAE-5E9B-4E73-A743-82A0509613F3}" type="sibTrans" cxnId="{6DD2F334-241E-4AA9-A98E-CF26FFAAC4B0}">
      <dgm:prSet/>
      <dgm:spPr/>
      <dgm:t>
        <a:bodyPr/>
        <a:lstStyle/>
        <a:p>
          <a:endParaRPr lang="de-DE"/>
        </a:p>
      </dgm:t>
    </dgm:pt>
    <dgm:pt modelId="{C9562605-285E-4AA6-B55F-DB5B98143258}">
      <dgm:prSet phldrT="[Text]" custT="1"/>
      <dgm:spPr/>
      <dgm:t>
        <a:bodyPr/>
        <a:lstStyle/>
        <a:p>
          <a:r>
            <a:rPr lang="de-DE" sz="1350" dirty="0"/>
            <a:t>An-/Abwahl für Daten</a:t>
          </a:r>
        </a:p>
      </dgm:t>
    </dgm:pt>
    <dgm:pt modelId="{44E4FE8B-4804-4EE4-992A-AEA028D7E912}" type="parTrans" cxnId="{AF6EAC86-64DD-4E02-92F9-4898C9E0A2AF}">
      <dgm:prSet/>
      <dgm:spPr/>
      <dgm:t>
        <a:bodyPr/>
        <a:lstStyle/>
        <a:p>
          <a:endParaRPr lang="de-DE"/>
        </a:p>
      </dgm:t>
    </dgm:pt>
    <dgm:pt modelId="{124707F9-06E6-436E-8E06-E8E41575EF04}" type="sibTrans" cxnId="{AF6EAC86-64DD-4E02-92F9-4898C9E0A2AF}">
      <dgm:prSet/>
      <dgm:spPr/>
      <dgm:t>
        <a:bodyPr/>
        <a:lstStyle/>
        <a:p>
          <a:endParaRPr lang="de-DE"/>
        </a:p>
      </dgm:t>
    </dgm:pt>
    <dgm:pt modelId="{849855B2-D547-4D7B-8DDC-E8ED51DA2C82}">
      <dgm:prSet phldrT="[Text]" custT="1"/>
      <dgm:spPr/>
      <dgm:t>
        <a:bodyPr/>
        <a:lstStyle/>
        <a:p>
          <a:r>
            <a:rPr lang="de-DE" sz="2000" dirty="0"/>
            <a:t>Tooltip</a:t>
          </a:r>
          <a:endParaRPr lang="de-DE" sz="1400" dirty="0"/>
        </a:p>
      </dgm:t>
    </dgm:pt>
    <dgm:pt modelId="{EB30ED1D-C084-4048-ACA4-3C3D069EAB53}" type="parTrans" cxnId="{B5562970-3273-4FED-BA33-7B08C50BA6E8}">
      <dgm:prSet/>
      <dgm:spPr/>
      <dgm:t>
        <a:bodyPr/>
        <a:lstStyle/>
        <a:p>
          <a:endParaRPr lang="de-DE"/>
        </a:p>
      </dgm:t>
    </dgm:pt>
    <dgm:pt modelId="{B153248D-387B-4050-BFD9-64BA0A953509}" type="sibTrans" cxnId="{B5562970-3273-4FED-BA33-7B08C50BA6E8}">
      <dgm:prSet/>
      <dgm:spPr/>
      <dgm:t>
        <a:bodyPr/>
        <a:lstStyle/>
        <a:p>
          <a:endParaRPr lang="de-DE"/>
        </a:p>
      </dgm:t>
    </dgm:pt>
    <dgm:pt modelId="{ABA206C1-FDE9-4F18-AAD8-A8B530E05EFD}">
      <dgm:prSet custT="1"/>
      <dgm:spPr/>
      <dgm:t>
        <a:bodyPr/>
        <a:lstStyle/>
        <a:p>
          <a:r>
            <a:rPr lang="de-DE" sz="1400" dirty="0"/>
            <a:t>Error </a:t>
          </a:r>
          <a:r>
            <a:rPr lang="de-DE" sz="1400" dirty="0" err="1"/>
            <a:t>prevention</a:t>
          </a:r>
          <a:endParaRPr lang="de-DE" sz="1400" dirty="0"/>
        </a:p>
      </dgm:t>
    </dgm:pt>
    <dgm:pt modelId="{5EA9B04A-4711-4226-A1D7-DD9219BD023D}" type="sibTrans" cxnId="{3446792B-3F11-43A8-AC22-0E0216C25243}">
      <dgm:prSet/>
      <dgm:spPr/>
      <dgm:t>
        <a:bodyPr/>
        <a:lstStyle/>
        <a:p>
          <a:endParaRPr lang="de-DE"/>
        </a:p>
      </dgm:t>
    </dgm:pt>
    <dgm:pt modelId="{51318122-49B4-4F1A-A3FB-A5D85B85AB51}" type="parTrans" cxnId="{3446792B-3F11-43A8-AC22-0E0216C25243}">
      <dgm:prSet/>
      <dgm:spPr/>
      <dgm:t>
        <a:bodyPr/>
        <a:lstStyle/>
        <a:p>
          <a:endParaRPr lang="de-DE"/>
        </a:p>
      </dgm:t>
    </dgm:pt>
    <dgm:pt modelId="{721BA347-CCA2-4E99-967D-67E728047122}" type="pres">
      <dgm:prSet presAssocID="{351B67F2-686C-42CA-A745-4DA07E029ADC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C208D4E3-6E78-4598-BF9C-BF7E61143937}" type="pres">
      <dgm:prSet presAssocID="{351B67F2-686C-42CA-A745-4DA07E029ADC}" presName="cycle" presStyleCnt="0"/>
      <dgm:spPr/>
    </dgm:pt>
    <dgm:pt modelId="{0FFC7898-F0C9-4022-8667-DEB667F2BA71}" type="pres">
      <dgm:prSet presAssocID="{351B67F2-686C-42CA-A745-4DA07E029ADC}" presName="centerShape" presStyleCnt="0"/>
      <dgm:spPr/>
    </dgm:pt>
    <dgm:pt modelId="{156DBEAA-9BE6-49A9-9984-553C8CE7E483}" type="pres">
      <dgm:prSet presAssocID="{351B67F2-686C-42CA-A745-4DA07E029ADC}" presName="connSite" presStyleLbl="node1" presStyleIdx="0" presStyleCnt="5"/>
      <dgm:spPr/>
    </dgm:pt>
    <dgm:pt modelId="{96FEAA0E-C2A4-40CE-BFD5-A8296FEF0BBD}" type="pres">
      <dgm:prSet presAssocID="{351B67F2-686C-42CA-A745-4DA07E029ADC}" presName="visible" presStyleLbl="node1" presStyleIdx="0" presStyleCnt="5"/>
      <dgm:spPr/>
    </dgm:pt>
    <dgm:pt modelId="{75424949-B0E6-40D3-9C6F-D262F7CB4C28}" type="pres">
      <dgm:prSet presAssocID="{4EE802B2-9422-48B6-9F8A-AF7900AD9091}" presName="Name25" presStyleLbl="parChTrans1D1" presStyleIdx="0" presStyleCnt="4"/>
      <dgm:spPr/>
    </dgm:pt>
    <dgm:pt modelId="{6D48EBB7-B9DB-43FC-9B01-BCCF3A0BD569}" type="pres">
      <dgm:prSet presAssocID="{F651B4A9-1828-448A-B327-AF395C12662E}" presName="node" presStyleCnt="0"/>
      <dgm:spPr/>
    </dgm:pt>
    <dgm:pt modelId="{B51A6531-AFA2-43DB-9A6F-A107BF93289D}" type="pres">
      <dgm:prSet presAssocID="{F651B4A9-1828-448A-B327-AF395C12662E}" presName="parentNode" presStyleLbl="node1" presStyleIdx="1" presStyleCnt="5" custLinFactX="-21108" custLinFactNeighborX="-100000" custLinFactNeighborY="10798">
        <dgm:presLayoutVars>
          <dgm:chMax val="1"/>
          <dgm:bulletEnabled val="1"/>
        </dgm:presLayoutVars>
      </dgm:prSet>
      <dgm:spPr/>
    </dgm:pt>
    <dgm:pt modelId="{D1CAC9A4-E3CC-4EFA-BA97-FD81F6E92560}" type="pres">
      <dgm:prSet presAssocID="{F651B4A9-1828-448A-B327-AF395C12662E}" presName="childNode" presStyleLbl="revTx" presStyleIdx="0" presStyleCnt="0">
        <dgm:presLayoutVars>
          <dgm:bulletEnabled val="1"/>
        </dgm:presLayoutVars>
      </dgm:prSet>
      <dgm:spPr/>
    </dgm:pt>
    <dgm:pt modelId="{89311F9B-4BFD-46FD-989E-9852307CF407}" type="pres">
      <dgm:prSet presAssocID="{44E4FE8B-4804-4EE4-992A-AEA028D7E912}" presName="Name25" presStyleLbl="parChTrans1D1" presStyleIdx="1" presStyleCnt="4"/>
      <dgm:spPr/>
    </dgm:pt>
    <dgm:pt modelId="{3C23911B-D5D1-4006-9395-2BC219E74ACE}" type="pres">
      <dgm:prSet presAssocID="{C9562605-285E-4AA6-B55F-DB5B98143258}" presName="node" presStyleCnt="0"/>
      <dgm:spPr/>
    </dgm:pt>
    <dgm:pt modelId="{A8A8DD86-B039-4227-AE4F-F120EA2034A5}" type="pres">
      <dgm:prSet presAssocID="{C9562605-285E-4AA6-B55F-DB5B98143258}" presName="parentNode" presStyleLbl="node1" presStyleIdx="2" presStyleCnt="5" custLinFactX="-110317" custLinFactNeighborX="-200000" custLinFactNeighborY="1395">
        <dgm:presLayoutVars>
          <dgm:chMax val="1"/>
          <dgm:bulletEnabled val="1"/>
        </dgm:presLayoutVars>
      </dgm:prSet>
      <dgm:spPr/>
    </dgm:pt>
    <dgm:pt modelId="{640FC2B4-673C-4980-8FDE-58AE35BFAB1B}" type="pres">
      <dgm:prSet presAssocID="{C9562605-285E-4AA6-B55F-DB5B98143258}" presName="childNode" presStyleLbl="revTx" presStyleIdx="0" presStyleCnt="0">
        <dgm:presLayoutVars>
          <dgm:bulletEnabled val="1"/>
        </dgm:presLayoutVars>
      </dgm:prSet>
      <dgm:spPr/>
    </dgm:pt>
    <dgm:pt modelId="{DC0B3E3A-FD90-4461-A64C-B62CB4977E0A}" type="pres">
      <dgm:prSet presAssocID="{EB30ED1D-C084-4048-ACA4-3C3D069EAB53}" presName="Name25" presStyleLbl="parChTrans1D1" presStyleIdx="2" presStyleCnt="4"/>
      <dgm:spPr/>
    </dgm:pt>
    <dgm:pt modelId="{B2F59A86-6F95-4F31-B0E1-D3F1D73EEB07}" type="pres">
      <dgm:prSet presAssocID="{849855B2-D547-4D7B-8DDC-E8ED51DA2C82}" presName="node" presStyleCnt="0"/>
      <dgm:spPr/>
    </dgm:pt>
    <dgm:pt modelId="{95D3396C-5989-4846-8763-A211A7E1D73B}" type="pres">
      <dgm:prSet presAssocID="{849855B2-D547-4D7B-8DDC-E8ED51DA2C82}" presName="parentNode" presStyleLbl="node1" presStyleIdx="3" presStyleCnt="5" custLinFactX="-124163" custLinFactNeighborX="-200000" custLinFactNeighborY="11719">
        <dgm:presLayoutVars>
          <dgm:chMax val="1"/>
          <dgm:bulletEnabled val="1"/>
        </dgm:presLayoutVars>
      </dgm:prSet>
      <dgm:spPr/>
    </dgm:pt>
    <dgm:pt modelId="{1425449D-A7A4-48A8-855E-36A42D5A0F2E}" type="pres">
      <dgm:prSet presAssocID="{849855B2-D547-4D7B-8DDC-E8ED51DA2C82}" presName="childNode" presStyleLbl="revTx" presStyleIdx="0" presStyleCnt="0">
        <dgm:presLayoutVars>
          <dgm:bulletEnabled val="1"/>
        </dgm:presLayoutVars>
      </dgm:prSet>
      <dgm:spPr/>
    </dgm:pt>
    <dgm:pt modelId="{25D04728-B08E-4F11-AFF2-55E03A8A3EA7}" type="pres">
      <dgm:prSet presAssocID="{51318122-49B4-4F1A-A3FB-A5D85B85AB51}" presName="Name25" presStyleLbl="parChTrans1D1" presStyleIdx="3" presStyleCnt="4"/>
      <dgm:spPr/>
    </dgm:pt>
    <dgm:pt modelId="{358646E0-54CD-4AF2-A802-224B726ECBA7}" type="pres">
      <dgm:prSet presAssocID="{ABA206C1-FDE9-4F18-AAD8-A8B530E05EFD}" presName="node" presStyleCnt="0"/>
      <dgm:spPr/>
    </dgm:pt>
    <dgm:pt modelId="{60F1CA72-1A23-410B-83E9-13CACAE7B832}" type="pres">
      <dgm:prSet presAssocID="{ABA206C1-FDE9-4F18-AAD8-A8B530E05EFD}" presName="parentNode" presStyleLbl="node1" presStyleIdx="4" presStyleCnt="5" custLinFactX="-28825" custLinFactNeighborX="-100000" custLinFactNeighborY="-7023">
        <dgm:presLayoutVars>
          <dgm:chMax val="1"/>
          <dgm:bulletEnabled val="1"/>
        </dgm:presLayoutVars>
      </dgm:prSet>
      <dgm:spPr/>
    </dgm:pt>
    <dgm:pt modelId="{5E1C8C31-7980-4A00-9B6E-EBDEE857B961}" type="pres">
      <dgm:prSet presAssocID="{ABA206C1-FDE9-4F18-AAD8-A8B530E05EFD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EEEC9802-E066-4742-98B1-D7372745A7C5}" type="presOf" srcId="{F651B4A9-1828-448A-B327-AF395C12662E}" destId="{B51A6531-AFA2-43DB-9A6F-A107BF93289D}" srcOrd="0" destOrd="0" presId="urn:microsoft.com/office/officeart/2005/8/layout/radial2"/>
    <dgm:cxn modelId="{58821D22-9921-49D6-96C3-A3378453EB1B}" type="presOf" srcId="{EB30ED1D-C084-4048-ACA4-3C3D069EAB53}" destId="{DC0B3E3A-FD90-4461-A64C-B62CB4977E0A}" srcOrd="0" destOrd="0" presId="urn:microsoft.com/office/officeart/2005/8/layout/radial2"/>
    <dgm:cxn modelId="{3446792B-3F11-43A8-AC22-0E0216C25243}" srcId="{351B67F2-686C-42CA-A745-4DA07E029ADC}" destId="{ABA206C1-FDE9-4F18-AAD8-A8B530E05EFD}" srcOrd="3" destOrd="0" parTransId="{51318122-49B4-4F1A-A3FB-A5D85B85AB51}" sibTransId="{5EA9B04A-4711-4226-A1D7-DD9219BD023D}"/>
    <dgm:cxn modelId="{6DD2F334-241E-4AA9-A98E-CF26FFAAC4B0}" srcId="{351B67F2-686C-42CA-A745-4DA07E029ADC}" destId="{F651B4A9-1828-448A-B327-AF395C12662E}" srcOrd="0" destOrd="0" parTransId="{4EE802B2-9422-48B6-9F8A-AF7900AD9091}" sibTransId="{CA703EAE-5E9B-4E73-A743-82A0509613F3}"/>
    <dgm:cxn modelId="{1BC7E03A-B4E8-4A39-9D35-D65787AC88B5}" type="presOf" srcId="{351B67F2-686C-42CA-A745-4DA07E029ADC}" destId="{721BA347-CCA2-4E99-967D-67E728047122}" srcOrd="0" destOrd="0" presId="urn:microsoft.com/office/officeart/2005/8/layout/radial2"/>
    <dgm:cxn modelId="{93640D6B-7CDB-4B38-A146-5120156082C2}" type="presOf" srcId="{44E4FE8B-4804-4EE4-992A-AEA028D7E912}" destId="{89311F9B-4BFD-46FD-989E-9852307CF407}" srcOrd="0" destOrd="0" presId="urn:microsoft.com/office/officeart/2005/8/layout/radial2"/>
    <dgm:cxn modelId="{B5562970-3273-4FED-BA33-7B08C50BA6E8}" srcId="{351B67F2-686C-42CA-A745-4DA07E029ADC}" destId="{849855B2-D547-4D7B-8DDC-E8ED51DA2C82}" srcOrd="2" destOrd="0" parTransId="{EB30ED1D-C084-4048-ACA4-3C3D069EAB53}" sibTransId="{B153248D-387B-4050-BFD9-64BA0A953509}"/>
    <dgm:cxn modelId="{A6A08484-EC4E-432B-B483-6279FEB946C6}" type="presOf" srcId="{4EE802B2-9422-48B6-9F8A-AF7900AD9091}" destId="{75424949-B0E6-40D3-9C6F-D262F7CB4C28}" srcOrd="0" destOrd="0" presId="urn:microsoft.com/office/officeart/2005/8/layout/radial2"/>
    <dgm:cxn modelId="{AF6EAC86-64DD-4E02-92F9-4898C9E0A2AF}" srcId="{351B67F2-686C-42CA-A745-4DA07E029ADC}" destId="{C9562605-285E-4AA6-B55F-DB5B98143258}" srcOrd="1" destOrd="0" parTransId="{44E4FE8B-4804-4EE4-992A-AEA028D7E912}" sibTransId="{124707F9-06E6-436E-8E06-E8E41575EF04}"/>
    <dgm:cxn modelId="{6237C4B8-B545-4AD3-A109-D22EF336541D}" type="presOf" srcId="{ABA206C1-FDE9-4F18-AAD8-A8B530E05EFD}" destId="{60F1CA72-1A23-410B-83E9-13CACAE7B832}" srcOrd="0" destOrd="0" presId="urn:microsoft.com/office/officeart/2005/8/layout/radial2"/>
    <dgm:cxn modelId="{B6AE0CD6-617A-4E86-8F6E-14722A898934}" type="presOf" srcId="{C9562605-285E-4AA6-B55F-DB5B98143258}" destId="{A8A8DD86-B039-4227-AE4F-F120EA2034A5}" srcOrd="0" destOrd="0" presId="urn:microsoft.com/office/officeart/2005/8/layout/radial2"/>
    <dgm:cxn modelId="{9F61D8EF-BDB8-48F4-AEB2-41DAEFBF2210}" type="presOf" srcId="{849855B2-D547-4D7B-8DDC-E8ED51DA2C82}" destId="{95D3396C-5989-4846-8763-A211A7E1D73B}" srcOrd="0" destOrd="0" presId="urn:microsoft.com/office/officeart/2005/8/layout/radial2"/>
    <dgm:cxn modelId="{C9CC96FF-704C-4912-8C1D-CDA6EE1496B4}" type="presOf" srcId="{51318122-49B4-4F1A-A3FB-A5D85B85AB51}" destId="{25D04728-B08E-4F11-AFF2-55E03A8A3EA7}" srcOrd="0" destOrd="0" presId="urn:microsoft.com/office/officeart/2005/8/layout/radial2"/>
    <dgm:cxn modelId="{D0293D04-AA1C-4E76-9EC7-19A109923A12}" type="presParOf" srcId="{721BA347-CCA2-4E99-967D-67E728047122}" destId="{C208D4E3-6E78-4598-BF9C-BF7E61143937}" srcOrd="0" destOrd="0" presId="urn:microsoft.com/office/officeart/2005/8/layout/radial2"/>
    <dgm:cxn modelId="{FDA99A86-CB2A-4CD2-9ACD-2A3B738E5982}" type="presParOf" srcId="{C208D4E3-6E78-4598-BF9C-BF7E61143937}" destId="{0FFC7898-F0C9-4022-8667-DEB667F2BA71}" srcOrd="0" destOrd="0" presId="urn:microsoft.com/office/officeart/2005/8/layout/radial2"/>
    <dgm:cxn modelId="{27124349-31EE-4CA5-92B0-879540EB462E}" type="presParOf" srcId="{0FFC7898-F0C9-4022-8667-DEB667F2BA71}" destId="{156DBEAA-9BE6-49A9-9984-553C8CE7E483}" srcOrd="0" destOrd="0" presId="urn:microsoft.com/office/officeart/2005/8/layout/radial2"/>
    <dgm:cxn modelId="{A153428E-BE45-4874-8B6B-047A7310227E}" type="presParOf" srcId="{0FFC7898-F0C9-4022-8667-DEB667F2BA71}" destId="{96FEAA0E-C2A4-40CE-BFD5-A8296FEF0BBD}" srcOrd="1" destOrd="0" presId="urn:microsoft.com/office/officeart/2005/8/layout/radial2"/>
    <dgm:cxn modelId="{0B42C686-84E0-4738-9861-EB28A7604710}" type="presParOf" srcId="{C208D4E3-6E78-4598-BF9C-BF7E61143937}" destId="{75424949-B0E6-40D3-9C6F-D262F7CB4C28}" srcOrd="1" destOrd="0" presId="urn:microsoft.com/office/officeart/2005/8/layout/radial2"/>
    <dgm:cxn modelId="{2610AE16-4B0A-49F8-A90D-448904CA8369}" type="presParOf" srcId="{C208D4E3-6E78-4598-BF9C-BF7E61143937}" destId="{6D48EBB7-B9DB-43FC-9B01-BCCF3A0BD569}" srcOrd="2" destOrd="0" presId="urn:microsoft.com/office/officeart/2005/8/layout/radial2"/>
    <dgm:cxn modelId="{52D280A3-96A4-435C-8661-607406C3EE04}" type="presParOf" srcId="{6D48EBB7-B9DB-43FC-9B01-BCCF3A0BD569}" destId="{B51A6531-AFA2-43DB-9A6F-A107BF93289D}" srcOrd="0" destOrd="0" presId="urn:microsoft.com/office/officeart/2005/8/layout/radial2"/>
    <dgm:cxn modelId="{6162967B-96E5-4DA6-A027-DD91A1FE9347}" type="presParOf" srcId="{6D48EBB7-B9DB-43FC-9B01-BCCF3A0BD569}" destId="{D1CAC9A4-E3CC-4EFA-BA97-FD81F6E92560}" srcOrd="1" destOrd="0" presId="urn:microsoft.com/office/officeart/2005/8/layout/radial2"/>
    <dgm:cxn modelId="{A41853A8-50FC-465E-9B88-DB6BE1E23BA9}" type="presParOf" srcId="{C208D4E3-6E78-4598-BF9C-BF7E61143937}" destId="{89311F9B-4BFD-46FD-989E-9852307CF407}" srcOrd="3" destOrd="0" presId="urn:microsoft.com/office/officeart/2005/8/layout/radial2"/>
    <dgm:cxn modelId="{866982BD-BB3D-499C-9CD5-8AF6DB87A589}" type="presParOf" srcId="{C208D4E3-6E78-4598-BF9C-BF7E61143937}" destId="{3C23911B-D5D1-4006-9395-2BC219E74ACE}" srcOrd="4" destOrd="0" presId="urn:microsoft.com/office/officeart/2005/8/layout/radial2"/>
    <dgm:cxn modelId="{80293099-7D40-4111-9AA5-10FB43963646}" type="presParOf" srcId="{3C23911B-D5D1-4006-9395-2BC219E74ACE}" destId="{A8A8DD86-B039-4227-AE4F-F120EA2034A5}" srcOrd="0" destOrd="0" presId="urn:microsoft.com/office/officeart/2005/8/layout/radial2"/>
    <dgm:cxn modelId="{7C4D3C69-F614-46C1-BFE5-779F13C90A25}" type="presParOf" srcId="{3C23911B-D5D1-4006-9395-2BC219E74ACE}" destId="{640FC2B4-673C-4980-8FDE-58AE35BFAB1B}" srcOrd="1" destOrd="0" presId="urn:microsoft.com/office/officeart/2005/8/layout/radial2"/>
    <dgm:cxn modelId="{E838E9D1-4B50-4C86-A48F-7079498E8C9C}" type="presParOf" srcId="{C208D4E3-6E78-4598-BF9C-BF7E61143937}" destId="{DC0B3E3A-FD90-4461-A64C-B62CB4977E0A}" srcOrd="5" destOrd="0" presId="urn:microsoft.com/office/officeart/2005/8/layout/radial2"/>
    <dgm:cxn modelId="{3AC81B0B-6225-488A-83B3-2AA24C9DB17D}" type="presParOf" srcId="{C208D4E3-6E78-4598-BF9C-BF7E61143937}" destId="{B2F59A86-6F95-4F31-B0E1-D3F1D73EEB07}" srcOrd="6" destOrd="0" presId="urn:microsoft.com/office/officeart/2005/8/layout/radial2"/>
    <dgm:cxn modelId="{A7374F42-DF79-4900-A858-DACB4EBE6A43}" type="presParOf" srcId="{B2F59A86-6F95-4F31-B0E1-D3F1D73EEB07}" destId="{95D3396C-5989-4846-8763-A211A7E1D73B}" srcOrd="0" destOrd="0" presId="urn:microsoft.com/office/officeart/2005/8/layout/radial2"/>
    <dgm:cxn modelId="{22CC3760-6507-4C49-B970-C2478E6F6F90}" type="presParOf" srcId="{B2F59A86-6F95-4F31-B0E1-D3F1D73EEB07}" destId="{1425449D-A7A4-48A8-855E-36A42D5A0F2E}" srcOrd="1" destOrd="0" presId="urn:microsoft.com/office/officeart/2005/8/layout/radial2"/>
    <dgm:cxn modelId="{552A72F5-49A0-4FFE-BDCB-AE4230DF195E}" type="presParOf" srcId="{C208D4E3-6E78-4598-BF9C-BF7E61143937}" destId="{25D04728-B08E-4F11-AFF2-55E03A8A3EA7}" srcOrd="7" destOrd="0" presId="urn:microsoft.com/office/officeart/2005/8/layout/radial2"/>
    <dgm:cxn modelId="{1F42DE9B-7690-48C6-A1F7-47820C6EF7ED}" type="presParOf" srcId="{C208D4E3-6E78-4598-BF9C-BF7E61143937}" destId="{358646E0-54CD-4AF2-A802-224B726ECBA7}" srcOrd="8" destOrd="0" presId="urn:microsoft.com/office/officeart/2005/8/layout/radial2"/>
    <dgm:cxn modelId="{0EA0E09C-EF76-4A6D-8C31-2EF7285C3C87}" type="presParOf" srcId="{358646E0-54CD-4AF2-A802-224B726ECBA7}" destId="{60F1CA72-1A23-410B-83E9-13CACAE7B832}" srcOrd="0" destOrd="0" presId="urn:microsoft.com/office/officeart/2005/8/layout/radial2"/>
    <dgm:cxn modelId="{C176FAB4-0DC3-42BC-86CC-6DAA4E746307}" type="presParOf" srcId="{358646E0-54CD-4AF2-A802-224B726ECBA7}" destId="{5E1C8C31-7980-4A00-9B6E-EBDEE857B96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04728-B08E-4F11-AFF2-55E03A8A3EA7}">
      <dsp:nvSpPr>
        <dsp:cNvPr id="0" name=""/>
        <dsp:cNvSpPr/>
      </dsp:nvSpPr>
      <dsp:spPr>
        <a:xfrm rot="6059593">
          <a:off x="1840530" y="3662064"/>
          <a:ext cx="732770" cy="42890"/>
        </a:xfrm>
        <a:custGeom>
          <a:avLst/>
          <a:gdLst/>
          <a:ahLst/>
          <a:cxnLst/>
          <a:rect l="0" t="0" r="0" b="0"/>
          <a:pathLst>
            <a:path>
              <a:moveTo>
                <a:pt x="0" y="21445"/>
              </a:moveTo>
              <a:lnTo>
                <a:pt x="732770" y="21445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B3E3A-FD90-4461-A64C-B62CB4977E0A}">
      <dsp:nvSpPr>
        <dsp:cNvPr id="0" name=""/>
        <dsp:cNvSpPr/>
      </dsp:nvSpPr>
      <dsp:spPr>
        <a:xfrm rot="9240644">
          <a:off x="1074616" y="3103764"/>
          <a:ext cx="687739" cy="42890"/>
        </a:xfrm>
        <a:custGeom>
          <a:avLst/>
          <a:gdLst/>
          <a:ahLst/>
          <a:cxnLst/>
          <a:rect l="0" t="0" r="0" b="0"/>
          <a:pathLst>
            <a:path>
              <a:moveTo>
                <a:pt x="0" y="21445"/>
              </a:moveTo>
              <a:lnTo>
                <a:pt x="687739" y="21445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11F9B-4BFD-46FD-989E-9852307CF407}">
      <dsp:nvSpPr>
        <dsp:cNvPr id="0" name=""/>
        <dsp:cNvSpPr/>
      </dsp:nvSpPr>
      <dsp:spPr>
        <a:xfrm rot="12168287">
          <a:off x="1173731" y="2222506"/>
          <a:ext cx="576378" cy="42890"/>
        </a:xfrm>
        <a:custGeom>
          <a:avLst/>
          <a:gdLst/>
          <a:ahLst/>
          <a:cxnLst/>
          <a:rect l="0" t="0" r="0" b="0"/>
          <a:pathLst>
            <a:path>
              <a:moveTo>
                <a:pt x="0" y="21445"/>
              </a:moveTo>
              <a:lnTo>
                <a:pt x="576378" y="21445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24949-B0E6-40D3-9C6F-D262F7CB4C28}">
      <dsp:nvSpPr>
        <dsp:cNvPr id="0" name=""/>
        <dsp:cNvSpPr/>
      </dsp:nvSpPr>
      <dsp:spPr>
        <a:xfrm rot="15681486">
          <a:off x="1915180" y="1603624"/>
          <a:ext cx="678832" cy="42890"/>
        </a:xfrm>
        <a:custGeom>
          <a:avLst/>
          <a:gdLst/>
          <a:ahLst/>
          <a:cxnLst/>
          <a:rect l="0" t="0" r="0" b="0"/>
          <a:pathLst>
            <a:path>
              <a:moveTo>
                <a:pt x="0" y="21445"/>
              </a:moveTo>
              <a:lnTo>
                <a:pt x="678832" y="21445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EAA0E-C2A4-40CE-BFD5-A8296FEF0BBD}">
      <dsp:nvSpPr>
        <dsp:cNvPr id="0" name=""/>
        <dsp:cNvSpPr/>
      </dsp:nvSpPr>
      <dsp:spPr>
        <a:xfrm>
          <a:off x="1435464" y="1668515"/>
          <a:ext cx="1947450" cy="194745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1A6531-AFA2-43DB-9A6F-A107BF93289D}">
      <dsp:nvSpPr>
        <dsp:cNvPr id="0" name=""/>
        <dsp:cNvSpPr/>
      </dsp:nvSpPr>
      <dsp:spPr>
        <a:xfrm>
          <a:off x="1531574" y="127669"/>
          <a:ext cx="1168470" cy="11684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50" kern="1200" dirty="0"/>
            <a:t>Liniendia-gramm</a:t>
          </a:r>
        </a:p>
      </dsp:txBody>
      <dsp:txXfrm>
        <a:off x="1702692" y="298787"/>
        <a:ext cx="826234" cy="826234"/>
      </dsp:txXfrm>
    </dsp:sp>
    <dsp:sp modelId="{A8A8DD86-B039-4227-AE4F-F120EA2034A5}">
      <dsp:nvSpPr>
        <dsp:cNvPr id="0" name=""/>
        <dsp:cNvSpPr/>
      </dsp:nvSpPr>
      <dsp:spPr>
        <a:xfrm>
          <a:off x="73457" y="1321571"/>
          <a:ext cx="1168470" cy="11684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50" kern="1200" dirty="0"/>
            <a:t>An-/Abwahl für Daten</a:t>
          </a:r>
        </a:p>
      </dsp:txBody>
      <dsp:txXfrm>
        <a:off x="244575" y="1492689"/>
        <a:ext cx="826234" cy="826234"/>
      </dsp:txXfrm>
    </dsp:sp>
    <dsp:sp modelId="{95D3396C-5989-4846-8763-A211A7E1D73B}">
      <dsp:nvSpPr>
        <dsp:cNvPr id="0" name=""/>
        <dsp:cNvSpPr/>
      </dsp:nvSpPr>
      <dsp:spPr>
        <a:xfrm>
          <a:off x="0" y="2947672"/>
          <a:ext cx="1168470" cy="11684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Tooltip</a:t>
          </a:r>
          <a:endParaRPr lang="de-DE" sz="1400" kern="1200" dirty="0"/>
        </a:p>
      </dsp:txBody>
      <dsp:txXfrm>
        <a:off x="171118" y="3118790"/>
        <a:ext cx="826234" cy="826234"/>
      </dsp:txXfrm>
    </dsp:sp>
    <dsp:sp modelId="{60F1CA72-1A23-410B-83E9-13CACAE7B832}">
      <dsp:nvSpPr>
        <dsp:cNvPr id="0" name=""/>
        <dsp:cNvSpPr/>
      </dsp:nvSpPr>
      <dsp:spPr>
        <a:xfrm>
          <a:off x="1441403" y="4032450"/>
          <a:ext cx="1168470" cy="11684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Error </a:t>
          </a:r>
          <a:r>
            <a:rPr lang="de-DE" sz="1400" kern="1200" dirty="0" err="1"/>
            <a:t>prevention</a:t>
          </a:r>
          <a:endParaRPr lang="de-DE" sz="1400" kern="1200" dirty="0"/>
        </a:p>
      </dsp:txBody>
      <dsp:txXfrm>
        <a:off x="1612521" y="4203568"/>
        <a:ext cx="826234" cy="826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03.12.2020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69075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7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0"/>
            <a:ext cx="12192000" cy="6869430"/>
            <a:chOff x="0" y="0"/>
            <a:chExt cx="12192000" cy="6869430"/>
          </a:xfrm>
        </p:grpSpPr>
        <p:pic>
          <p:nvPicPr>
            <p:cNvPr id="8" name="Picture 70" descr="start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0"/>
              <a:ext cx="9144000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70" descr="start"/>
            <p:cNvPicPr>
              <a:picLocks noChangeAspect="1" noChangeArrowheads="1"/>
            </p:cNvPicPr>
            <p:nvPr userDrawn="1"/>
          </p:nvPicPr>
          <p:blipFill rotWithShape="1">
            <a:blip r:embed="rId2"/>
            <a:srcRect r="40027"/>
            <a:stretch/>
          </p:blipFill>
          <p:spPr bwMode="auto">
            <a:xfrm>
              <a:off x="0" y="0"/>
              <a:ext cx="5483932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0" y="4386261"/>
            <a:ext cx="9829872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0" y="2625715"/>
            <a:ext cx="9468544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(Titel der Arbeit) durch Klicken hinzufügen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1736812"/>
            <a:ext cx="9841093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/>
              <a:t>Name des Vortragenden durch Klicken hinzufügen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1" y="1"/>
            <a:ext cx="12205803" cy="6857999"/>
            <a:chOff x="1" y="1"/>
            <a:chExt cx="12205803" cy="6857999"/>
          </a:xfrm>
        </p:grpSpPr>
        <p:pic>
          <p:nvPicPr>
            <p:cNvPr id="12" name="Picture 32" descr="standard"/>
            <p:cNvPicPr>
              <a:picLocks noChangeAspect="1" noChangeArrowheads="1"/>
            </p:cNvPicPr>
            <p:nvPr userDrawn="1"/>
          </p:nvPicPr>
          <p:blipFill>
            <a:blip r:embed="rId4"/>
            <a:stretch>
              <a:fillRect/>
            </a:stretch>
          </p:blipFill>
          <p:spPr bwMode="auto">
            <a:xfrm>
              <a:off x="3077019" y="1"/>
              <a:ext cx="9128785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32" descr="standard"/>
            <p:cNvPicPr>
              <a:picLocks noChangeAspect="1" noChangeArrowheads="1"/>
            </p:cNvPicPr>
            <p:nvPr/>
          </p:nvPicPr>
          <p:blipFill rotWithShape="1">
            <a:blip r:embed="rId4"/>
            <a:srcRect r="35194"/>
            <a:stretch/>
          </p:blipFill>
          <p:spPr bwMode="auto">
            <a:xfrm>
              <a:off x="1" y="1"/>
              <a:ext cx="5915980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62251" y="620713"/>
            <a:ext cx="52556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64045" y="474591"/>
            <a:ext cx="1735359" cy="4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6683" y="214714"/>
            <a:ext cx="290233" cy="44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6"/>
            <a:ext cx="12192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6"/>
            <a:ext cx="12192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2605" y="1347759"/>
            <a:ext cx="11554963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Nina </a:t>
            </a:r>
            <a:r>
              <a:rPr lang="de-DE" dirty="0" err="1"/>
              <a:t>Czogalla</a:t>
            </a:r>
            <a:r>
              <a:rPr lang="de-DE" dirty="0"/>
              <a:t>, Dominik Grenz, Alexandra Mayer, Leonhard Volk, Carmen </a:t>
            </a:r>
            <a:r>
              <a:rPr lang="de-DE" dirty="0" err="1"/>
              <a:t>Schanderl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2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InfoVis</a:t>
            </a:r>
            <a:r>
              <a:rPr lang="de-DE" dirty="0"/>
              <a:t>-Projekt: Gruppe 10</a:t>
            </a:r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Mockups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2 Gruppe 10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FE39153-8D5F-466D-A0B6-5494F672EB5E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A0D4790-74BD-4DF4-B212-F206AB44CC35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8A2EB5C-65A8-4B5C-90B3-28887368F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304102"/>
            <a:ext cx="10800000" cy="51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897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Mockups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2 Gruppe 10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FE39153-8D5F-466D-A0B6-5494F672EB5E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A0D4790-74BD-4DF4-B212-F206AB44CC35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ACE78A7-DFDE-442B-AC3B-001FC4F29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300836"/>
            <a:ext cx="10800000" cy="51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72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550B9-4ED2-46E3-ACB3-18CB1BA9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Mockups - Bayernkarte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DC7BAC-E9C8-4FC0-BBE0-A65864268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2F1673-FCBD-4125-8F25-69AD114DD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2 Gruppe 10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D519D9D-2327-446A-B96E-4955873E19D0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4FCF67C-91F9-41BE-A63A-ADA1C6109565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B4BC184-4E43-42E2-8747-1A9177F67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0070" y="1065777"/>
            <a:ext cx="9288279" cy="58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1617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550B9-4ED2-46E3-ACB3-18CB1BA9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Sonstiges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3AA741-5E43-47BD-88CE-E614B53C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05" y="1347759"/>
            <a:ext cx="11745462" cy="4900641"/>
          </a:xfrm>
        </p:spPr>
        <p:txBody>
          <a:bodyPr/>
          <a:lstStyle/>
          <a:p>
            <a:r>
              <a:rPr lang="de-DE" sz="3600" dirty="0"/>
              <a:t>Dokumentation</a:t>
            </a:r>
          </a:p>
          <a:p>
            <a:pPr lvl="1"/>
            <a:r>
              <a:rPr lang="de-DE" sz="2400" dirty="0"/>
              <a:t>Google Doc</a:t>
            </a:r>
          </a:p>
          <a:p>
            <a:r>
              <a:rPr lang="de-DE" sz="3600" dirty="0"/>
              <a:t>Frage</a:t>
            </a:r>
          </a:p>
          <a:p>
            <a:pPr lvl="1"/>
            <a:r>
              <a:rPr lang="de-DE" sz="2400" dirty="0"/>
              <a:t>Farben statt Liniendiagrammen?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DC7BAC-E9C8-4FC0-BBE0-A65864268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2F1673-FCBD-4125-8F25-69AD114DD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2 Gruppe 10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D519D9D-2327-446A-B96E-4955873E19D0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4FCF67C-91F9-41BE-A63A-ADA1C6109565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4855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8518" y="2298369"/>
            <a:ext cx="11554963" cy="2261261"/>
          </a:xfrm>
        </p:spPr>
        <p:txBody>
          <a:bodyPr/>
          <a:lstStyle/>
          <a:p>
            <a:pPr marL="0" indent="0" algn="ctr">
              <a:buNone/>
            </a:pPr>
            <a:r>
              <a:rPr lang="de-DE" sz="4400" dirty="0"/>
              <a:t>Auswirkung der Infektionszahlen auf die Anzahl der Flüge und damit auf die Genauigkeit von Wettervorhersagen.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2 Gruppe 10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D5545E3-F562-49F7-968F-61F39840554E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47506A-2C77-4040-BFE5-1B33E767A671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18D7E-E50F-48FE-B21F-119CC3CC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- Features des Projekts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532556-C541-435C-8AC3-15C1127EE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1CAB88-043F-4290-87A3-9262E2242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2 Gruppe 10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EE319D7-94FA-4337-9D32-EBB1C9BA72CC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D0E7F3-3913-466E-98FE-021219F866D7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5D9B04-5EA5-4E85-8CA5-DD73FF3032CD}"/>
              </a:ext>
            </a:extLst>
          </p:cNvPr>
          <p:cNvSpPr txBox="1"/>
          <p:nvPr/>
        </p:nvSpPr>
        <p:spPr>
          <a:xfrm>
            <a:off x="517946" y="5897860"/>
            <a:ext cx="4107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900" dirty="0"/>
          </a:p>
        </p:txBody>
      </p:sp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A9C1CD07-F9C8-4055-8458-8725DF706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889596"/>
              </p:ext>
            </p:extLst>
          </p:nvPr>
        </p:nvGraphicFramePr>
        <p:xfrm>
          <a:off x="3647728" y="1124744"/>
          <a:ext cx="8172908" cy="5284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7D4E2436-7822-47D7-84C2-40BD880A87C7}"/>
              </a:ext>
            </a:extLst>
          </p:cNvPr>
          <p:cNvGrpSpPr/>
          <p:nvPr/>
        </p:nvGrpSpPr>
        <p:grpSpPr>
          <a:xfrm>
            <a:off x="4309265" y="1700435"/>
            <a:ext cx="5693169" cy="3924000"/>
            <a:chOff x="4347537" y="1664804"/>
            <a:chExt cx="5693169" cy="3924000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4B51639-975C-47C9-9A3A-D5AF21FF94A1}"/>
                </a:ext>
              </a:extLst>
            </p:cNvPr>
            <p:cNvSpPr/>
            <p:nvPr/>
          </p:nvSpPr>
          <p:spPr>
            <a:xfrm>
              <a:off x="4347537" y="1664804"/>
              <a:ext cx="5693169" cy="3924000"/>
            </a:xfrm>
            <a:prstGeom prst="rect">
              <a:avLst/>
            </a:prstGeom>
            <a:noFill/>
          </p:spPr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09C6B39C-20E7-4E33-ACB7-DB6C9A98C1A5}"/>
                </a:ext>
              </a:extLst>
            </p:cNvPr>
            <p:cNvSpPr/>
            <p:nvPr/>
          </p:nvSpPr>
          <p:spPr>
            <a:xfrm rot="2623748">
              <a:off x="6753357" y="4490273"/>
              <a:ext cx="355960" cy="4571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9838"/>
                  </a:moveTo>
                  <a:lnTo>
                    <a:pt x="538668" y="29838"/>
                  </a:lnTo>
                </a:path>
              </a:pathLst>
            </a:custGeom>
            <a:noFill/>
          </p:spPr>
          <p:style>
            <a:lnRef idx="1">
              <a:schemeClr val="accent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9DBDF8F5-FF12-4D84-9EE2-6FB943765E41}"/>
                </a:ext>
              </a:extLst>
            </p:cNvPr>
            <p:cNvSpPr/>
            <p:nvPr/>
          </p:nvSpPr>
          <p:spPr>
            <a:xfrm>
              <a:off x="7032104" y="3610923"/>
              <a:ext cx="288164" cy="4571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9838"/>
                  </a:moveTo>
                  <a:lnTo>
                    <a:pt x="644746" y="29838"/>
                  </a:lnTo>
                </a:path>
              </a:pathLst>
            </a:custGeom>
            <a:noFill/>
          </p:spPr>
          <p:style>
            <a:lnRef idx="1">
              <a:schemeClr val="accent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8E2C38C6-DA5E-4719-9F62-92980A1CA3D7}"/>
                </a:ext>
              </a:extLst>
            </p:cNvPr>
            <p:cNvSpPr/>
            <p:nvPr/>
          </p:nvSpPr>
          <p:spPr>
            <a:xfrm rot="19002183">
              <a:off x="6599132" y="2782016"/>
              <a:ext cx="561298" cy="5967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9838"/>
                  </a:moveTo>
                  <a:lnTo>
                    <a:pt x="561298" y="29838"/>
                  </a:lnTo>
                </a:path>
              </a:pathLst>
            </a:custGeom>
            <a:noFill/>
          </p:spPr>
          <p:style>
            <a:lnRef idx="1">
              <a:schemeClr val="accent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DAF164EE-0AC9-458A-8020-A28EAE5791A9}"/>
                </a:ext>
              </a:extLst>
            </p:cNvPr>
            <p:cNvSpPr/>
            <p:nvPr/>
          </p:nvSpPr>
          <p:spPr>
            <a:xfrm>
              <a:off x="6929910" y="1664804"/>
              <a:ext cx="1132518" cy="1132518"/>
            </a:xfrm>
            <a:custGeom>
              <a:avLst/>
              <a:gdLst>
                <a:gd name="connsiteX0" fmla="*/ 0 w 1132518"/>
                <a:gd name="connsiteY0" fmla="*/ 566259 h 1132518"/>
                <a:gd name="connsiteX1" fmla="*/ 566259 w 1132518"/>
                <a:gd name="connsiteY1" fmla="*/ 0 h 1132518"/>
                <a:gd name="connsiteX2" fmla="*/ 1132518 w 1132518"/>
                <a:gd name="connsiteY2" fmla="*/ 566259 h 1132518"/>
                <a:gd name="connsiteX3" fmla="*/ 566259 w 1132518"/>
                <a:gd name="connsiteY3" fmla="*/ 1132518 h 1132518"/>
                <a:gd name="connsiteX4" fmla="*/ 0 w 1132518"/>
                <a:gd name="connsiteY4" fmla="*/ 566259 h 113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518" h="1132518">
                  <a:moveTo>
                    <a:pt x="0" y="566259"/>
                  </a:moveTo>
                  <a:cubicBezTo>
                    <a:pt x="0" y="253523"/>
                    <a:pt x="253523" y="0"/>
                    <a:pt x="566259" y="0"/>
                  </a:cubicBezTo>
                  <a:cubicBezTo>
                    <a:pt x="878995" y="0"/>
                    <a:pt x="1132518" y="253523"/>
                    <a:pt x="1132518" y="566259"/>
                  </a:cubicBezTo>
                  <a:cubicBezTo>
                    <a:pt x="1132518" y="878995"/>
                    <a:pt x="878995" y="1132518"/>
                    <a:pt x="566259" y="1132518"/>
                  </a:cubicBezTo>
                  <a:cubicBezTo>
                    <a:pt x="253523" y="1132518"/>
                    <a:pt x="0" y="878995"/>
                    <a:pt x="0" y="56625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1">
                    <a:lumMod val="65000"/>
                    <a:lumOff val="35000"/>
                  </a:schemeClr>
                </a:gs>
                <a:gs pos="7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108" tIns="174108" rIns="174108" bIns="174108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dirty="0"/>
                <a:t>Kartendarstellung</a:t>
              </a:r>
              <a:endParaRPr lang="de-DE" sz="1300" kern="1200" dirty="0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E9DC2918-ED6A-4632-8E7E-F8B38ECB2FC6}"/>
                </a:ext>
              </a:extLst>
            </p:cNvPr>
            <p:cNvSpPr/>
            <p:nvPr/>
          </p:nvSpPr>
          <p:spPr>
            <a:xfrm>
              <a:off x="7320268" y="3060544"/>
              <a:ext cx="1132518" cy="1132518"/>
            </a:xfrm>
            <a:custGeom>
              <a:avLst/>
              <a:gdLst>
                <a:gd name="connsiteX0" fmla="*/ 0 w 1132518"/>
                <a:gd name="connsiteY0" fmla="*/ 566259 h 1132518"/>
                <a:gd name="connsiteX1" fmla="*/ 566259 w 1132518"/>
                <a:gd name="connsiteY1" fmla="*/ 0 h 1132518"/>
                <a:gd name="connsiteX2" fmla="*/ 1132518 w 1132518"/>
                <a:gd name="connsiteY2" fmla="*/ 566259 h 1132518"/>
                <a:gd name="connsiteX3" fmla="*/ 566259 w 1132518"/>
                <a:gd name="connsiteY3" fmla="*/ 1132518 h 1132518"/>
                <a:gd name="connsiteX4" fmla="*/ 0 w 1132518"/>
                <a:gd name="connsiteY4" fmla="*/ 566259 h 113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518" h="1132518">
                  <a:moveTo>
                    <a:pt x="0" y="566259"/>
                  </a:moveTo>
                  <a:cubicBezTo>
                    <a:pt x="0" y="253523"/>
                    <a:pt x="253523" y="0"/>
                    <a:pt x="566259" y="0"/>
                  </a:cubicBezTo>
                  <a:cubicBezTo>
                    <a:pt x="878995" y="0"/>
                    <a:pt x="1132518" y="253523"/>
                    <a:pt x="1132518" y="566259"/>
                  </a:cubicBezTo>
                  <a:cubicBezTo>
                    <a:pt x="1132518" y="878995"/>
                    <a:pt x="878995" y="1132518"/>
                    <a:pt x="566259" y="1132518"/>
                  </a:cubicBezTo>
                  <a:cubicBezTo>
                    <a:pt x="253523" y="1132518"/>
                    <a:pt x="0" y="878995"/>
                    <a:pt x="0" y="56625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1">
                    <a:lumMod val="65000"/>
                    <a:lumOff val="3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378" tIns="175378" rIns="175378" bIns="17537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Slider für Karte</a:t>
              </a:r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DBC3C1FA-6275-4B85-96C3-B8714D1F18A3}"/>
                </a:ext>
              </a:extLst>
            </p:cNvPr>
            <p:cNvSpPr/>
            <p:nvPr/>
          </p:nvSpPr>
          <p:spPr>
            <a:xfrm>
              <a:off x="6907701" y="4456285"/>
              <a:ext cx="1132518" cy="1132518"/>
            </a:xfrm>
            <a:custGeom>
              <a:avLst/>
              <a:gdLst>
                <a:gd name="connsiteX0" fmla="*/ 0 w 1132518"/>
                <a:gd name="connsiteY0" fmla="*/ 566259 h 1132518"/>
                <a:gd name="connsiteX1" fmla="*/ 566259 w 1132518"/>
                <a:gd name="connsiteY1" fmla="*/ 0 h 1132518"/>
                <a:gd name="connsiteX2" fmla="*/ 1132518 w 1132518"/>
                <a:gd name="connsiteY2" fmla="*/ 566259 h 1132518"/>
                <a:gd name="connsiteX3" fmla="*/ 566259 w 1132518"/>
                <a:gd name="connsiteY3" fmla="*/ 1132518 h 1132518"/>
                <a:gd name="connsiteX4" fmla="*/ 0 w 1132518"/>
                <a:gd name="connsiteY4" fmla="*/ 566259 h 113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518" h="1132518">
                  <a:moveTo>
                    <a:pt x="0" y="566259"/>
                  </a:moveTo>
                  <a:cubicBezTo>
                    <a:pt x="0" y="253523"/>
                    <a:pt x="253523" y="0"/>
                    <a:pt x="566259" y="0"/>
                  </a:cubicBezTo>
                  <a:cubicBezTo>
                    <a:pt x="878995" y="0"/>
                    <a:pt x="1132518" y="253523"/>
                    <a:pt x="1132518" y="566259"/>
                  </a:cubicBezTo>
                  <a:cubicBezTo>
                    <a:pt x="1132518" y="878995"/>
                    <a:pt x="878995" y="1132518"/>
                    <a:pt x="566259" y="1132518"/>
                  </a:cubicBezTo>
                  <a:cubicBezTo>
                    <a:pt x="253523" y="1132518"/>
                    <a:pt x="0" y="878995"/>
                    <a:pt x="0" y="56625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1">
                    <a:lumMod val="65000"/>
                    <a:lumOff val="3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013" tIns="176013" rIns="176013" bIns="176013" numCol="1" spcCol="1270" anchor="ctr" anchorCtr="0">
              <a:noAutofit/>
            </a:bodyPr>
            <a:lstStyle/>
            <a:p>
              <a:pPr marL="0" lvl="0" indent="0" algn="ctr" defTabSz="6889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50" kern="1200" dirty="0"/>
                <a:t>Tooltip für Karte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52BEDE5D-0982-4DDB-894D-63328B171D36}"/>
              </a:ext>
            </a:extLst>
          </p:cNvPr>
          <p:cNvSpPr txBox="1"/>
          <p:nvPr/>
        </p:nvSpPr>
        <p:spPr>
          <a:xfrm>
            <a:off x="5233304" y="3455073"/>
            <a:ext cx="165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42049109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Zwischenziele</a:t>
            </a:r>
          </a:p>
          <a:p>
            <a:pPr lvl="1"/>
            <a:r>
              <a:rPr lang="de-DE" dirty="0"/>
              <a:t>Daten</a:t>
            </a:r>
          </a:p>
          <a:p>
            <a:pPr lvl="1"/>
            <a:r>
              <a:rPr lang="de-DE" dirty="0"/>
              <a:t>Liniendiagramme werden dargestellt</a:t>
            </a:r>
          </a:p>
          <a:p>
            <a:r>
              <a:rPr lang="de-DE" dirty="0"/>
              <a:t>Art der Visualisierung</a:t>
            </a:r>
          </a:p>
          <a:p>
            <a:pPr lvl="1"/>
            <a:r>
              <a:rPr lang="de-DE" dirty="0"/>
              <a:t>Liniendiagramme</a:t>
            </a: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Farbskala auf Karte</a:t>
            </a:r>
          </a:p>
          <a:p>
            <a:r>
              <a:rPr lang="de-DE" dirty="0"/>
              <a:t>Interaktionskomponenten</a:t>
            </a:r>
          </a:p>
          <a:p>
            <a:pPr lvl="1"/>
            <a:r>
              <a:rPr lang="de-DE" dirty="0"/>
              <a:t>Ab-/Anwählen der angezeigten Daten</a:t>
            </a:r>
          </a:p>
          <a:p>
            <a:pPr lvl="1"/>
            <a:r>
              <a:rPr lang="de-DE" dirty="0"/>
              <a:t>Tooltip in Graphen</a:t>
            </a: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Slider in Karten</a:t>
            </a: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Tooltip in Karte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2 Gruppe 10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0100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-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Essentiell</a:t>
            </a:r>
          </a:p>
          <a:p>
            <a:pPr lvl="1"/>
            <a:r>
              <a:rPr lang="de-DE" dirty="0"/>
              <a:t>Liniendiagramm mit An-/Abwahlmöglichkeit der Daten</a:t>
            </a:r>
          </a:p>
          <a:p>
            <a:pPr lvl="1"/>
            <a:r>
              <a:rPr lang="de-DE" dirty="0"/>
              <a:t>Tooltip in Liniendiagramm</a:t>
            </a:r>
          </a:p>
          <a:p>
            <a:pPr lvl="1"/>
            <a:r>
              <a:rPr lang="de-DE" dirty="0"/>
              <a:t>Error </a:t>
            </a:r>
            <a:r>
              <a:rPr lang="de-DE" dirty="0" err="1"/>
              <a:t>prevention</a:t>
            </a:r>
            <a:r>
              <a:rPr lang="de-DE" dirty="0"/>
              <a:t> (</a:t>
            </a:r>
            <a:r>
              <a:rPr lang="de-DE" dirty="0" err="1"/>
              <a:t>Disabling</a:t>
            </a:r>
            <a:r>
              <a:rPr lang="de-DE" dirty="0"/>
              <a:t>)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Nice-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have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Karte mit Farbskale für Fallzahlen und Kreisgröße für Abweichung</a:t>
            </a: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Slider in Karte</a:t>
            </a: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Tooltip in Karte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Nicht geplant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3 Datensätze in Graphen gleichzeitig darstellen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Andere Karten (Deutschland, Welt)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2 Gruppe 10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88565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- Zeitplan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2 Gruppe 10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16AA1E6-9F8A-4E54-87F1-1BE3C4DF1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30" y="1276256"/>
            <a:ext cx="8127334" cy="50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842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- Zeitplan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2 Gruppe 10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8A0C0DF-F0A6-492D-B118-2088B5CB5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934" y="1204708"/>
            <a:ext cx="8367533" cy="524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5015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Mockups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2 Gruppe 10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BEB314-2940-4C43-8C68-C6C4028EF9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20D177A-58E9-4457-A24F-F9046DB44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254898"/>
            <a:ext cx="10800000" cy="515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339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Mockups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2 Gruppe 10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BEB314-2940-4C43-8C68-C6C4028EF9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D3BD4A-9BA3-4BDA-BABA-6BB773013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00" y="1300836"/>
            <a:ext cx="10800000" cy="51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840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</Words>
  <Application>Microsoft Office PowerPoint</Application>
  <PresentationFormat>Breitbild</PresentationFormat>
  <Paragraphs>75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LMU CompatilFact</vt:lpstr>
      <vt:lpstr>LMU SabonNext Demi</vt:lpstr>
      <vt:lpstr>Times</vt:lpstr>
      <vt:lpstr>Praesentation_lmu_aktuell</vt:lpstr>
      <vt:lpstr>Milestone 2</vt:lpstr>
      <vt:lpstr>Fragestellung</vt:lpstr>
      <vt:lpstr>Projektplanung - Features des Projekts</vt:lpstr>
      <vt:lpstr>Projektplanung</vt:lpstr>
      <vt:lpstr>Projektplanung - Elemente</vt:lpstr>
      <vt:lpstr>Projektplanung - Zeitplan</vt:lpstr>
      <vt:lpstr>Projektplanung - Zeitplan</vt:lpstr>
      <vt:lpstr>Mockups</vt:lpstr>
      <vt:lpstr>Mockups</vt:lpstr>
      <vt:lpstr>Mockups</vt:lpstr>
      <vt:lpstr>Mockups</vt:lpstr>
      <vt:lpstr>Mockups - Bayernkarte</vt:lpstr>
      <vt:lpstr>Sonstiges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Ali m.</cp:lastModifiedBy>
  <cp:revision>3406</cp:revision>
  <cp:lastPrinted>2002-10-09T14:32:30Z</cp:lastPrinted>
  <dcterms:created xsi:type="dcterms:W3CDTF">2003-07-21T12:00:07Z</dcterms:created>
  <dcterms:modified xsi:type="dcterms:W3CDTF">2020-12-03T13:57:32Z</dcterms:modified>
</cp:coreProperties>
</file>