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2"/>
  </p:notesMasterIdLst>
  <p:handoutMasterIdLst>
    <p:handoutMasterId r:id="rId13"/>
  </p:handoutMasterIdLst>
  <p:sldIdLst>
    <p:sldId id="836" r:id="rId2"/>
    <p:sldId id="837" r:id="rId3"/>
    <p:sldId id="854" r:id="rId4"/>
    <p:sldId id="853" r:id="rId5"/>
    <p:sldId id="855" r:id="rId6"/>
    <p:sldId id="860" r:id="rId7"/>
    <p:sldId id="856" r:id="rId8"/>
    <p:sldId id="861" r:id="rId9"/>
    <p:sldId id="862" r:id="rId10"/>
    <p:sldId id="859" r:id="rId11"/>
  </p:sldIdLst>
  <p:sldSz cx="12192000" cy="6858000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57B5"/>
    <a:srgbClr val="C6C7BE"/>
    <a:srgbClr val="E5E5E5"/>
    <a:srgbClr val="21219E"/>
    <a:srgbClr val="F38A79"/>
    <a:srgbClr val="990033"/>
    <a:srgbClr val="CCCCFF"/>
    <a:srgbClr val="FFFFCC"/>
    <a:srgbClr val="CCFFCC"/>
    <a:srgbClr val="006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85265" autoAdjust="0"/>
  </p:normalViewPr>
  <p:slideViewPr>
    <p:cSldViewPr>
      <p:cViewPr varScale="1">
        <p:scale>
          <a:sx n="114" d="100"/>
          <a:sy n="114" d="100"/>
        </p:scale>
        <p:origin x="300" y="102"/>
      </p:cViewPr>
      <p:guideLst>
        <p:guide orient="horz" pos="4042"/>
        <p:guide pos="151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13.01.2021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69075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0"/>
            <a:ext cx="12192000" cy="6869430"/>
            <a:chOff x="0" y="0"/>
            <a:chExt cx="12192000" cy="6869430"/>
          </a:xfrm>
        </p:grpSpPr>
        <p:pic>
          <p:nvPicPr>
            <p:cNvPr id="8" name="Picture 70" descr="start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0"/>
              <a:ext cx="9144000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70" descr="start"/>
            <p:cNvPicPr>
              <a:picLocks noChangeAspect="1" noChangeArrowheads="1"/>
            </p:cNvPicPr>
            <p:nvPr userDrawn="1"/>
          </p:nvPicPr>
          <p:blipFill rotWithShape="1">
            <a:blip r:embed="rId2"/>
            <a:srcRect r="40027"/>
            <a:stretch/>
          </p:blipFill>
          <p:spPr bwMode="auto">
            <a:xfrm>
              <a:off x="0" y="0"/>
              <a:ext cx="5483932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0" y="4386261"/>
            <a:ext cx="9829872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0" y="2625715"/>
            <a:ext cx="9468544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(Titel der Arbeit) durch Klicken hinzufügen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1736812"/>
            <a:ext cx="9841093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/>
              <a:t>Name des Vortragenden durch Klicken hinzufügen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Milestone 4 Gruppe 10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1" y="1"/>
            <a:ext cx="12205803" cy="6857999"/>
            <a:chOff x="1" y="1"/>
            <a:chExt cx="12205803" cy="6857999"/>
          </a:xfrm>
        </p:grpSpPr>
        <p:pic>
          <p:nvPicPr>
            <p:cNvPr id="12" name="Picture 32" descr="standard"/>
            <p:cNvPicPr>
              <a:picLocks noChangeAspect="1" noChangeArrowheads="1"/>
            </p:cNvPicPr>
            <p:nvPr userDrawn="1"/>
          </p:nvPicPr>
          <p:blipFill>
            <a:blip r:embed="rId4"/>
            <a:stretch>
              <a:fillRect/>
            </a:stretch>
          </p:blipFill>
          <p:spPr bwMode="auto">
            <a:xfrm>
              <a:off x="3077019" y="1"/>
              <a:ext cx="9128785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32" descr="standard"/>
            <p:cNvPicPr>
              <a:picLocks noChangeAspect="1" noChangeArrowheads="1"/>
            </p:cNvPicPr>
            <p:nvPr/>
          </p:nvPicPr>
          <p:blipFill rotWithShape="1">
            <a:blip r:embed="rId4"/>
            <a:srcRect r="35194"/>
            <a:stretch/>
          </p:blipFill>
          <p:spPr bwMode="auto">
            <a:xfrm>
              <a:off x="1" y="1"/>
              <a:ext cx="5915980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62251" y="620713"/>
            <a:ext cx="52556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64045" y="474591"/>
            <a:ext cx="1735359" cy="4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6683" y="214714"/>
            <a:ext cx="290233" cy="44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6"/>
            <a:ext cx="12192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6"/>
            <a:ext cx="12192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2605" y="1347759"/>
            <a:ext cx="11554963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 dirty="0"/>
              <a:t>Milestone 4 Gruppe 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p.ifi.lmu.de/~czogall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ndraMayer/InfoVis_Wetterdaten/blob/dev/README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Nina </a:t>
            </a:r>
            <a:r>
              <a:rPr lang="de-DE" dirty="0" err="1"/>
              <a:t>Czogalla</a:t>
            </a:r>
            <a:r>
              <a:rPr lang="de-DE" dirty="0"/>
              <a:t>, Dominik Grenz, Alexandra Mayer, Leonhard Volk, Carmen </a:t>
            </a:r>
            <a:r>
              <a:rPr lang="de-DE" dirty="0" err="1"/>
              <a:t>Schanderl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3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InfoVis</a:t>
            </a:r>
            <a:r>
              <a:rPr lang="de-DE" dirty="0"/>
              <a:t>-Projekt: Gruppe 10</a:t>
            </a:r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Wetterdaten finden, aufbereiten und visualisieren</a:t>
            </a:r>
          </a:p>
          <a:p>
            <a:r>
              <a:rPr lang="de-DE" dirty="0"/>
              <a:t>Layout verbessern</a:t>
            </a:r>
          </a:p>
          <a:p>
            <a:r>
              <a:rPr lang="de-DE" dirty="0" err="1"/>
              <a:t>Testing</a:t>
            </a:r>
            <a:endParaRPr lang="de-DE" dirty="0"/>
          </a:p>
          <a:p>
            <a:r>
              <a:rPr lang="de-DE" dirty="0"/>
              <a:t>Bug </a:t>
            </a:r>
            <a:r>
              <a:rPr lang="de-DE" dirty="0" err="1"/>
              <a:t>fixing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014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8518" y="2298369"/>
            <a:ext cx="11554963" cy="2261261"/>
          </a:xfrm>
        </p:spPr>
        <p:txBody>
          <a:bodyPr/>
          <a:lstStyle/>
          <a:p>
            <a:pPr marL="0" indent="0" algn="ctr">
              <a:buNone/>
            </a:pPr>
            <a:r>
              <a:rPr lang="de-DE" sz="4400" dirty="0"/>
              <a:t>Auswirkung der Infektionszahlen auf die Anzahl der Flüge und damit auf die Genauigkeit von Wettervorhersagen.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D5545E3-F562-49F7-968F-61F39840554E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47506A-2C77-4040-BFE5-1B33E767A671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40967"/>
            <a:ext cx="12192000" cy="972109"/>
          </a:xfrm>
        </p:spPr>
        <p:txBody>
          <a:bodyPr/>
          <a:lstStyle/>
          <a:p>
            <a:pPr marL="0" indent="0" algn="ctr">
              <a:buNone/>
            </a:pPr>
            <a:r>
              <a:rPr lang="de-DE" sz="4000" dirty="0">
                <a:solidFill>
                  <a:srgbClr val="1D57B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 Demo</a:t>
            </a:r>
            <a:endParaRPr lang="de-DE" sz="4000" dirty="0">
              <a:solidFill>
                <a:srgbClr val="1D57B5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5171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– 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  <a:p>
            <a:pPr lvl="1"/>
            <a:r>
              <a:rPr lang="de-DE" sz="1800" dirty="0"/>
              <a:t>Daten suchen und aufbereiten</a:t>
            </a:r>
          </a:p>
          <a:p>
            <a:pPr lvl="1"/>
            <a:r>
              <a:rPr lang="de-DE" sz="1800" dirty="0"/>
              <a:t>Tooltip Text verbessern</a:t>
            </a:r>
          </a:p>
          <a:p>
            <a:pPr lvl="1"/>
            <a:r>
              <a:rPr lang="de-DE" sz="1800" dirty="0"/>
              <a:t>Legende einfügen</a:t>
            </a:r>
          </a:p>
          <a:p>
            <a:pPr lvl="1"/>
            <a:r>
              <a:rPr lang="de-DE" sz="1800" dirty="0"/>
              <a:t>Layout verbessern</a:t>
            </a:r>
          </a:p>
          <a:p>
            <a:pPr lvl="1"/>
            <a:r>
              <a:rPr lang="de-DE" sz="1800" dirty="0"/>
              <a:t>Animierter Jahreswechsel</a:t>
            </a:r>
          </a:p>
          <a:p>
            <a:r>
              <a:rPr lang="de-DE" dirty="0"/>
              <a:t>Ergebnisse</a:t>
            </a:r>
          </a:p>
          <a:p>
            <a:pPr lvl="1"/>
            <a:r>
              <a:rPr lang="de-DE" sz="1800" dirty="0" err="1"/>
              <a:t>Streamgraph</a:t>
            </a:r>
            <a:r>
              <a:rPr lang="de-DE" sz="1800" dirty="0"/>
              <a:t> mit Infektions- und Flugzahlen</a:t>
            </a:r>
          </a:p>
          <a:p>
            <a:pPr lvl="1"/>
            <a:r>
              <a:rPr lang="de-DE" sz="1800" dirty="0"/>
              <a:t>Testdaten für Wetterdaten</a:t>
            </a:r>
          </a:p>
          <a:p>
            <a:pPr lvl="1"/>
            <a:r>
              <a:rPr lang="de-DE" sz="1800" dirty="0"/>
              <a:t>Tooltip mit Anzeige der Daten</a:t>
            </a:r>
          </a:p>
          <a:p>
            <a:pPr lvl="1"/>
            <a:r>
              <a:rPr lang="de-DE" sz="1800" dirty="0"/>
              <a:t>Animierter Wechsel zwischen angezeigtem Jahr</a:t>
            </a:r>
          </a:p>
          <a:p>
            <a:pPr lvl="1"/>
            <a:r>
              <a:rPr lang="de-DE" sz="1800" dirty="0"/>
              <a:t>Legende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814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– Zeitplan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5A0817E-4B82-4956-8814-FF803E555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00" y="1368000"/>
            <a:ext cx="8712002" cy="5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960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Projektplanung – Zeitplan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F76A80-4B16-4AD6-A591-9E03A3B7E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16" y="1371760"/>
            <a:ext cx="8586494" cy="495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0852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Essentiell</a:t>
            </a:r>
          </a:p>
          <a:p>
            <a:pPr lvl="1"/>
            <a:r>
              <a:rPr lang="de-DE" sz="1800" dirty="0" err="1"/>
              <a:t>Streamgraph</a:t>
            </a:r>
            <a:endParaRPr lang="de-DE" sz="1800" dirty="0"/>
          </a:p>
          <a:p>
            <a:pPr lvl="1"/>
            <a:r>
              <a:rPr lang="de-DE" sz="1800" dirty="0"/>
              <a:t>Tooltip in </a:t>
            </a:r>
            <a:r>
              <a:rPr lang="de-DE" sz="1800" dirty="0" err="1"/>
              <a:t>Streamgraph</a:t>
            </a:r>
            <a:endParaRPr lang="de-DE" sz="1800" dirty="0"/>
          </a:p>
          <a:p>
            <a:pPr lvl="1"/>
            <a:r>
              <a:rPr lang="de-DE" sz="1800" dirty="0"/>
              <a:t>Legende</a:t>
            </a:r>
          </a:p>
          <a:p>
            <a:pPr lvl="1"/>
            <a:r>
              <a:rPr lang="de-DE" sz="1800" dirty="0"/>
              <a:t>Jahreswechsel (2019, 2020)</a:t>
            </a:r>
          </a:p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Nice-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have</a:t>
            </a: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Balkendiagramm (Fallzahlen, etc.)</a:t>
            </a:r>
          </a:p>
          <a:p>
            <a:pPr lvl="1"/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Bayernkarte mit Farbskala für Fallzahlen und Kreisgröße für Abweichung der Wetterdaten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Nicht geplant</a:t>
            </a:r>
          </a:p>
          <a:p>
            <a:pPr lvl="1"/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Liniendiagramm</a:t>
            </a:r>
          </a:p>
          <a:p>
            <a:pPr lvl="1"/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Andere Karten (Deutschland, Welt)</a:t>
            </a:r>
          </a:p>
          <a:p>
            <a:pPr lvl="1"/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1D57B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Readme</a:t>
            </a:r>
            <a:endParaRPr lang="de-DE" dirty="0">
              <a:solidFill>
                <a:srgbClr val="1D57B5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081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Experiences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Datenaufbereitung</a:t>
            </a:r>
          </a:p>
          <a:p>
            <a:pPr lvl="1"/>
            <a:r>
              <a:rPr lang="de-DE" sz="1800" dirty="0"/>
              <a:t>Schaltjahr</a:t>
            </a:r>
          </a:p>
          <a:p>
            <a:pPr lvl="1"/>
            <a:r>
              <a:rPr lang="de-DE" sz="1800" dirty="0"/>
              <a:t>Fehlende Tage</a:t>
            </a:r>
          </a:p>
          <a:p>
            <a:pPr lvl="1"/>
            <a:r>
              <a:rPr lang="de-DE" sz="1800" dirty="0"/>
              <a:t>Datumsformat</a:t>
            </a:r>
          </a:p>
          <a:p>
            <a:r>
              <a:rPr lang="de-DE" dirty="0"/>
              <a:t>Asynchroner Aufruf in JavaScript</a:t>
            </a:r>
          </a:p>
          <a:p>
            <a:pPr lvl="1"/>
            <a:r>
              <a:rPr lang="de-DE" sz="1800" dirty="0"/>
              <a:t>Zuerst Daten laden</a:t>
            </a:r>
          </a:p>
          <a:p>
            <a:pPr lvl="1"/>
            <a:r>
              <a:rPr lang="de-DE" sz="1800" dirty="0"/>
              <a:t>Dann Graph anzeigen</a:t>
            </a:r>
          </a:p>
          <a:p>
            <a:r>
              <a:rPr lang="de-DE" dirty="0"/>
              <a:t>Code </a:t>
            </a:r>
            <a:r>
              <a:rPr lang="de-DE" dirty="0" err="1"/>
              <a:t>With</a:t>
            </a:r>
            <a:r>
              <a:rPr lang="de-DE" dirty="0"/>
              <a:t> Me</a:t>
            </a:r>
          </a:p>
          <a:p>
            <a:pPr lvl="1"/>
            <a:r>
              <a:rPr lang="de-DE" sz="1800" dirty="0"/>
              <a:t>Zusammen Code schreiben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2849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Wettervorhersagen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Anfragen</a:t>
            </a:r>
          </a:p>
          <a:p>
            <a:pPr lvl="1"/>
            <a:r>
              <a:rPr lang="de-DE" sz="1800" dirty="0"/>
              <a:t>Kontakt LMU Meteorologie</a:t>
            </a:r>
          </a:p>
          <a:p>
            <a:pPr lvl="1"/>
            <a:r>
              <a:rPr lang="de-DE" sz="1800" dirty="0"/>
              <a:t>Deutscher Wetterdienst </a:t>
            </a:r>
            <a:r>
              <a:rPr lang="de-DE" sz="1800" dirty="0">
                <a:sym typeface="Wingdings" panose="05000000000000000000" pitchFamily="2" charset="2"/>
              </a:rPr>
              <a:t> 200 Euro für Daten ab Mai 2019 (jährliche Nutzung)</a:t>
            </a:r>
            <a:endParaRPr lang="de-DE" sz="1800" dirty="0"/>
          </a:p>
          <a:p>
            <a:pPr lvl="1"/>
            <a:r>
              <a:rPr lang="de-DE" sz="1800" dirty="0"/>
              <a:t>Fraunhofer Institut </a:t>
            </a:r>
            <a:r>
              <a:rPr lang="de-DE" sz="1800" dirty="0">
                <a:sym typeface="Wingdings" panose="05000000000000000000" pitchFamily="2" charset="2"/>
              </a:rPr>
              <a:t> 1.500 bis 2.500 Euro</a:t>
            </a:r>
          </a:p>
          <a:p>
            <a:r>
              <a:rPr lang="de-DE" dirty="0">
                <a:sym typeface="Wingdings" panose="05000000000000000000" pitchFamily="2" charset="2"/>
              </a:rPr>
              <a:t>Anfrage über Prof. Butz</a:t>
            </a:r>
          </a:p>
          <a:p>
            <a:r>
              <a:rPr lang="de-DE" dirty="0">
                <a:sym typeface="Wingdings" panose="05000000000000000000" pitchFamily="2" charset="2"/>
              </a:rPr>
              <a:t>Notfallplan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Tagesschau/Rundschau Bayern Archiv</a:t>
            </a:r>
          </a:p>
          <a:p>
            <a:pPr lvl="1"/>
            <a:r>
              <a:rPr lang="de-DE" sz="1800" dirty="0">
                <a:sym typeface="Wingdings" panose="05000000000000000000" pitchFamily="2" charset="2"/>
              </a:rPr>
              <a:t>Testdaten verwenden</a:t>
            </a:r>
            <a:endParaRPr lang="de-DE" sz="1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Milestone 4 Gruppe 10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499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</Words>
  <Application>Microsoft Office PowerPoint</Application>
  <PresentationFormat>Breitbild</PresentationFormat>
  <Paragraphs>78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LMU CompatilFact</vt:lpstr>
      <vt:lpstr>LMU SabonNext Demi</vt:lpstr>
      <vt:lpstr>Times</vt:lpstr>
      <vt:lpstr>Praesentation_lmu_aktuell</vt:lpstr>
      <vt:lpstr>Milestone 3</vt:lpstr>
      <vt:lpstr>Fragestellung</vt:lpstr>
      <vt:lpstr>Prototype</vt:lpstr>
      <vt:lpstr>Projektplanung – Aktueller Stand</vt:lpstr>
      <vt:lpstr>Projektplanung – Zeitplan</vt:lpstr>
      <vt:lpstr>Projektplanung – Zeitplan</vt:lpstr>
      <vt:lpstr>Features</vt:lpstr>
      <vt:lpstr>Experiences</vt:lpstr>
      <vt:lpstr>Wettervorhersagen</vt:lpstr>
      <vt:lpstr>Nächste Schritte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ru79kis</cp:lastModifiedBy>
  <cp:revision>3451</cp:revision>
  <cp:lastPrinted>2002-10-09T14:32:30Z</cp:lastPrinted>
  <dcterms:created xsi:type="dcterms:W3CDTF">2003-07-21T12:00:07Z</dcterms:created>
  <dcterms:modified xsi:type="dcterms:W3CDTF">2021-01-13T15:00:22Z</dcterms:modified>
</cp:coreProperties>
</file>