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193.jpg" ContentType="image/jpg"/>
  <Override PartName="/ppt/media/image21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36"/>
  </p:notesMasterIdLst>
  <p:sldIdLst>
    <p:sldId id="256" r:id="rId4"/>
    <p:sldId id="257" r:id="rId5"/>
    <p:sldId id="258" r:id="rId6"/>
    <p:sldId id="296" r:id="rId7"/>
    <p:sldId id="297" r:id="rId8"/>
    <p:sldId id="298" r:id="rId9"/>
    <p:sldId id="273" r:id="rId10"/>
    <p:sldId id="275" r:id="rId11"/>
    <p:sldId id="282" r:id="rId12"/>
    <p:sldId id="278" r:id="rId13"/>
    <p:sldId id="279" r:id="rId14"/>
    <p:sldId id="281" r:id="rId15"/>
    <p:sldId id="293" r:id="rId16"/>
    <p:sldId id="287" r:id="rId17"/>
    <p:sldId id="286" r:id="rId18"/>
    <p:sldId id="284" r:id="rId19"/>
    <p:sldId id="285" r:id="rId20"/>
    <p:sldId id="261" r:id="rId21"/>
    <p:sldId id="262" r:id="rId22"/>
    <p:sldId id="264" r:id="rId23"/>
    <p:sldId id="266" r:id="rId24"/>
    <p:sldId id="288" r:id="rId25"/>
    <p:sldId id="289" r:id="rId26"/>
    <p:sldId id="290" r:id="rId27"/>
    <p:sldId id="291" r:id="rId28"/>
    <p:sldId id="292" r:id="rId29"/>
    <p:sldId id="276" r:id="rId30"/>
    <p:sldId id="277" r:id="rId31"/>
    <p:sldId id="295" r:id="rId32"/>
    <p:sldId id="260" r:id="rId33"/>
    <p:sldId id="259" r:id="rId34"/>
    <p:sldId id="294" r:id="rId3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16F7A-1EDE-4FA0-9E55-8ECC0231549A}" type="datetimeFigureOut">
              <a:rPr lang="ro-RO" smtClean="0"/>
              <a:t>19.09.2019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9628F-1773-466F-B316-7B5F74E236B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077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92F9-C1D3-495A-B100-83C95CA053E9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300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532B-3462-485B-ABD6-7105C07533C4}" type="datetimeFigureOut">
              <a:rPr lang="ro-RO" smtClean="0"/>
              <a:t>19.09.2019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31DF-401A-4465-B429-FCCE4A579B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001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532B-3462-485B-ABD6-7105C07533C4}" type="datetimeFigureOut">
              <a:rPr lang="ro-RO" smtClean="0"/>
              <a:t>19.09.2019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31DF-401A-4465-B429-FCCE4A579B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234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532B-3462-485B-ABD6-7105C07533C4}" type="datetimeFigureOut">
              <a:rPr lang="ro-RO" smtClean="0"/>
              <a:t>19.09.2019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31DF-401A-4465-B429-FCCE4A579B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20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866">
              <a:lnSpc>
                <a:spcPts val="2193"/>
              </a:lnSpc>
            </a:pPr>
            <a:fld id="{81D60167-4931-47E6-BA6A-407CBD079E47}" type="slidenum">
              <a:rPr lang="ro-RO" smtClean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‹#›</a:t>
            </a:fld>
            <a:endParaRPr lang="ro-R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96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766" y="362855"/>
            <a:ext cx="3458633" cy="533544"/>
          </a:xfrm>
        </p:spPr>
        <p:txBody>
          <a:bodyPr lIns="0" tIns="0" rIns="0" bIns="0"/>
          <a:lstStyle>
            <a:lvl1pPr>
              <a:defRPr sz="3467" b="1" i="0">
                <a:solidFill>
                  <a:srgbClr val="642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4900" y="1131851"/>
            <a:ext cx="6893560" cy="369332"/>
          </a:xfr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866">
              <a:lnSpc>
                <a:spcPts val="2193"/>
              </a:lnSpc>
            </a:pPr>
            <a:fld id="{81D60167-4931-47E6-BA6A-407CBD079E47}" type="slidenum">
              <a:rPr lang="ro-RO" smtClean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‹#›</a:t>
            </a:fld>
            <a:endParaRPr lang="ro-R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74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61199"/>
            <a:ext cx="12192000" cy="596900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261947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766" y="362855"/>
            <a:ext cx="3458633" cy="533544"/>
          </a:xfrm>
        </p:spPr>
        <p:txBody>
          <a:bodyPr lIns="0" tIns="0" rIns="0" bIns="0"/>
          <a:lstStyle>
            <a:lvl1pPr>
              <a:defRPr sz="3467" b="1" i="0">
                <a:solidFill>
                  <a:srgbClr val="642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866">
              <a:lnSpc>
                <a:spcPts val="2193"/>
              </a:lnSpc>
            </a:pPr>
            <a:fld id="{81D60167-4931-47E6-BA6A-407CBD079E47}" type="slidenum">
              <a:rPr lang="ro-RO" smtClean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‹#›</a:t>
            </a:fld>
            <a:endParaRPr lang="ro-R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87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61199"/>
            <a:ext cx="12192000" cy="596900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5132399"/>
            <a:ext cx="12192000" cy="1129453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766" y="362855"/>
            <a:ext cx="3458633" cy="533544"/>
          </a:xfrm>
        </p:spPr>
        <p:txBody>
          <a:bodyPr lIns="0" tIns="0" rIns="0" bIns="0"/>
          <a:lstStyle>
            <a:lvl1pPr>
              <a:defRPr sz="3467" b="1" i="0">
                <a:solidFill>
                  <a:srgbClr val="642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866">
              <a:lnSpc>
                <a:spcPts val="2193"/>
              </a:lnSpc>
            </a:pPr>
            <a:fld id="{81D60167-4931-47E6-BA6A-407CBD079E47}" type="slidenum">
              <a:rPr lang="ro-RO" smtClean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‹#›</a:t>
            </a:fld>
            <a:endParaRPr lang="ro-R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9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61199"/>
            <a:ext cx="12192000" cy="596900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261947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866">
              <a:lnSpc>
                <a:spcPts val="2193"/>
              </a:lnSpc>
            </a:pPr>
            <a:fld id="{81D60167-4931-47E6-BA6A-407CBD079E47}" type="slidenum">
              <a:rPr lang="ro-RO" smtClean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‹#›</a:t>
            </a:fld>
            <a:endParaRPr lang="ro-R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7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866">
              <a:lnSpc>
                <a:spcPts val="2193"/>
              </a:lnSpc>
            </a:pPr>
            <a:fld id="{81D60167-4931-47E6-BA6A-407CBD079E47}" type="slidenum">
              <a:rPr lang="ro-RO" smtClean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‹#›</a:t>
            </a:fld>
            <a:endParaRPr lang="ro-R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49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766" y="362855"/>
            <a:ext cx="3458633" cy="533544"/>
          </a:xfrm>
        </p:spPr>
        <p:txBody>
          <a:bodyPr lIns="0" tIns="0" rIns="0" bIns="0"/>
          <a:lstStyle>
            <a:lvl1pPr>
              <a:defRPr sz="3467" b="1" i="0">
                <a:solidFill>
                  <a:srgbClr val="642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4900" y="1131851"/>
            <a:ext cx="6893560" cy="369332"/>
          </a:xfr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866">
              <a:lnSpc>
                <a:spcPts val="2193"/>
              </a:lnSpc>
            </a:pPr>
            <a:fld id="{81D60167-4931-47E6-BA6A-407CBD079E47}" type="slidenum">
              <a:rPr lang="ro-RO" smtClean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‹#›</a:t>
            </a:fld>
            <a:endParaRPr lang="ro-R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47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61199"/>
            <a:ext cx="12192000" cy="596900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261947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766" y="362855"/>
            <a:ext cx="3458633" cy="533544"/>
          </a:xfrm>
        </p:spPr>
        <p:txBody>
          <a:bodyPr lIns="0" tIns="0" rIns="0" bIns="0"/>
          <a:lstStyle>
            <a:lvl1pPr>
              <a:defRPr sz="3467" b="1" i="0">
                <a:solidFill>
                  <a:srgbClr val="642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866">
              <a:lnSpc>
                <a:spcPts val="2193"/>
              </a:lnSpc>
            </a:pPr>
            <a:fld id="{81D60167-4931-47E6-BA6A-407CBD079E47}" type="slidenum">
              <a:rPr lang="ro-RO" smtClean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‹#›</a:t>
            </a:fld>
            <a:endParaRPr lang="ro-R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8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532B-3462-485B-ABD6-7105C07533C4}" type="datetimeFigureOut">
              <a:rPr lang="ro-RO" smtClean="0"/>
              <a:t>19.09.2019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31DF-401A-4465-B429-FCCE4A579B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1611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61199"/>
            <a:ext cx="12192000" cy="596900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5132399"/>
            <a:ext cx="12192000" cy="1129453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766" y="362855"/>
            <a:ext cx="3458633" cy="533544"/>
          </a:xfrm>
        </p:spPr>
        <p:txBody>
          <a:bodyPr lIns="0" tIns="0" rIns="0" bIns="0"/>
          <a:lstStyle>
            <a:lvl1pPr>
              <a:defRPr sz="3467" b="1" i="0">
                <a:solidFill>
                  <a:srgbClr val="642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866">
              <a:lnSpc>
                <a:spcPts val="2193"/>
              </a:lnSpc>
            </a:pPr>
            <a:fld id="{81D60167-4931-47E6-BA6A-407CBD079E47}" type="slidenum">
              <a:rPr lang="ro-RO" smtClean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‹#›</a:t>
            </a:fld>
            <a:endParaRPr lang="ro-R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49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61199"/>
            <a:ext cx="12192000" cy="596900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261947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866">
              <a:lnSpc>
                <a:spcPts val="2193"/>
              </a:lnSpc>
            </a:pPr>
            <a:fld id="{81D60167-4931-47E6-BA6A-407CBD079E47}" type="slidenum">
              <a:rPr lang="ro-RO" smtClean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‹#›</a:t>
            </a:fld>
            <a:endParaRPr lang="ro-R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3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532B-3462-485B-ABD6-7105C07533C4}" type="datetimeFigureOut">
              <a:rPr lang="ro-RO" smtClean="0"/>
              <a:t>19.09.2019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31DF-401A-4465-B429-FCCE4A579B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31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532B-3462-485B-ABD6-7105C07533C4}" type="datetimeFigureOut">
              <a:rPr lang="ro-RO" smtClean="0"/>
              <a:t>19.09.2019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31DF-401A-4465-B429-FCCE4A579B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95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532B-3462-485B-ABD6-7105C07533C4}" type="datetimeFigureOut">
              <a:rPr lang="ro-RO" smtClean="0"/>
              <a:t>19.09.2019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31DF-401A-4465-B429-FCCE4A579B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064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532B-3462-485B-ABD6-7105C07533C4}" type="datetimeFigureOut">
              <a:rPr lang="ro-RO" smtClean="0"/>
              <a:t>19.09.2019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31DF-401A-4465-B429-FCCE4A579B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62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532B-3462-485B-ABD6-7105C07533C4}" type="datetimeFigureOut">
              <a:rPr lang="ro-RO" smtClean="0"/>
              <a:t>19.09.2019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31DF-401A-4465-B429-FCCE4A579B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588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532B-3462-485B-ABD6-7105C07533C4}" type="datetimeFigureOut">
              <a:rPr lang="ro-RO" smtClean="0"/>
              <a:t>19.09.2019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31DF-401A-4465-B429-FCCE4A579B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084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532B-3462-485B-ABD6-7105C07533C4}" type="datetimeFigureOut">
              <a:rPr lang="ro-RO" smtClean="0"/>
              <a:t>19.09.2019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31DF-401A-4465-B429-FCCE4A579B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741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532B-3462-485B-ABD6-7105C07533C4}" type="datetimeFigureOut">
              <a:rPr lang="ro-RO" smtClean="0"/>
              <a:t>19.09.2019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31DF-401A-4465-B429-FCCE4A579B5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38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61199"/>
            <a:ext cx="12192000" cy="596900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261947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766" y="362855"/>
            <a:ext cx="3458633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642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4900" y="1131851"/>
            <a:ext cx="6893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36187" y="6416571"/>
            <a:ext cx="331893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866">
              <a:lnSpc>
                <a:spcPts val="2193"/>
              </a:lnSpc>
            </a:pPr>
            <a:fld id="{81D60167-4931-47E6-BA6A-407CBD079E47}" type="slidenum">
              <a:rPr lang="ro-RO" smtClean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‹#›</a:t>
            </a:fld>
            <a:endParaRPr lang="ro-R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61199"/>
            <a:ext cx="12192000" cy="596900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6261947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766" y="362855"/>
            <a:ext cx="3458633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642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4900" y="1131851"/>
            <a:ext cx="6893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36187" y="6416571"/>
            <a:ext cx="331893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3866">
              <a:lnSpc>
                <a:spcPts val="2193"/>
              </a:lnSpc>
            </a:pPr>
            <a:fld id="{81D60167-4931-47E6-BA6A-407CBD079E47}" type="slidenum">
              <a:rPr lang="ro-RO" smtClean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‹#›</a:t>
            </a:fld>
            <a:endParaRPr lang="ro-RO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4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3.png"/><Relationship Id="rId3" Type="http://schemas.openxmlformats.org/officeDocument/2006/relationships/image" Target="../media/image66.png"/><Relationship Id="rId21" Type="http://schemas.openxmlformats.org/officeDocument/2006/relationships/image" Target="../media/image83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7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6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5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3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5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6.png"/><Relationship Id="rId7" Type="http://schemas.openxmlformats.org/officeDocument/2006/relationships/image" Target="../media/image8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11" Type="http://schemas.openxmlformats.org/officeDocument/2006/relationships/image" Target="../media/image112.png"/><Relationship Id="rId5" Type="http://schemas.openxmlformats.org/officeDocument/2006/relationships/image" Target="../media/image108.png"/><Relationship Id="rId10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13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3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1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2" Type="http://schemas.openxmlformats.org/officeDocument/2006/relationships/image" Target="../media/image9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3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6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1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68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3.png"/><Relationship Id="rId11" Type="http://schemas.openxmlformats.org/officeDocument/2006/relationships/image" Target="../media/image3.png"/><Relationship Id="rId5" Type="http://schemas.openxmlformats.org/officeDocument/2006/relationships/image" Target="../media/image16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3" Type="http://schemas.openxmlformats.org/officeDocument/2006/relationships/image" Target="../media/image170.png"/><Relationship Id="rId21" Type="http://schemas.openxmlformats.org/officeDocument/2006/relationships/image" Target="../media/image187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" Type="http://schemas.openxmlformats.org/officeDocument/2006/relationships/image" Target="../media/image169.png"/><Relationship Id="rId16" Type="http://schemas.openxmlformats.org/officeDocument/2006/relationships/image" Target="../media/image183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9.png"/><Relationship Id="rId7" Type="http://schemas.openxmlformats.org/officeDocument/2006/relationships/image" Target="../media/image3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Relationship Id="rId9" Type="http://schemas.openxmlformats.org/officeDocument/2006/relationships/image" Target="../media/image19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98.jpg"/><Relationship Id="rId4" Type="http://schemas.openxmlformats.org/officeDocument/2006/relationships/image" Target="../media/image19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09.png"/><Relationship Id="rId18" Type="http://schemas.openxmlformats.org/officeDocument/2006/relationships/image" Target="../media/image213.jp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12" Type="http://schemas.openxmlformats.org/officeDocument/2006/relationships/image" Target="../media/image208.png"/><Relationship Id="rId17" Type="http://schemas.openxmlformats.org/officeDocument/2006/relationships/image" Target="../media/image212.png"/><Relationship Id="rId2" Type="http://schemas.openxmlformats.org/officeDocument/2006/relationships/image" Target="../media/image194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2.png"/><Relationship Id="rId11" Type="http://schemas.openxmlformats.org/officeDocument/2006/relationships/image" Target="../media/image207.png"/><Relationship Id="rId5" Type="http://schemas.openxmlformats.org/officeDocument/2006/relationships/image" Target="../media/image201.png"/><Relationship Id="rId15" Type="http://schemas.openxmlformats.org/officeDocument/2006/relationships/image" Target="../media/image21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Relationship Id="rId14" Type="http://schemas.openxmlformats.org/officeDocument/2006/relationships/image" Target="../media/image2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hyperlink" Target="https://itnext.io/creating-css-animations-using-sprite-sheet-47e2b7a3793c" TargetMode="External"/><Relationship Id="rId3" Type="http://schemas.openxmlformats.org/officeDocument/2006/relationships/image" Target="../media/image214.png"/><Relationship Id="rId7" Type="http://schemas.openxmlformats.org/officeDocument/2006/relationships/image" Target="../media/image218.png"/><Relationship Id="rId12" Type="http://schemas.openxmlformats.org/officeDocument/2006/relationships/image" Target="../media/image222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7.png"/><Relationship Id="rId11" Type="http://schemas.openxmlformats.org/officeDocument/2006/relationships/image" Target="../media/image3.png"/><Relationship Id="rId5" Type="http://schemas.openxmlformats.org/officeDocument/2006/relationships/image" Target="../media/image216.png"/><Relationship Id="rId10" Type="http://schemas.openxmlformats.org/officeDocument/2006/relationships/image" Target="../media/image221.png"/><Relationship Id="rId4" Type="http://schemas.openxmlformats.org/officeDocument/2006/relationships/image" Target="../media/image215.png"/><Relationship Id="rId9" Type="http://schemas.openxmlformats.org/officeDocument/2006/relationships/image" Target="../media/image2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3.png"/><Relationship Id="rId18" Type="http://schemas.openxmlformats.org/officeDocument/2006/relationships/image" Target="../media/image238.png"/><Relationship Id="rId3" Type="http://schemas.openxmlformats.org/officeDocument/2006/relationships/image" Target="../media/image223.png"/><Relationship Id="rId21" Type="http://schemas.openxmlformats.org/officeDocument/2006/relationships/image" Target="../media/image241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17" Type="http://schemas.openxmlformats.org/officeDocument/2006/relationships/image" Target="../media/image237.png"/><Relationship Id="rId25" Type="http://schemas.openxmlformats.org/officeDocument/2006/relationships/image" Target="../media/image244.png"/><Relationship Id="rId2" Type="http://schemas.openxmlformats.org/officeDocument/2006/relationships/image" Target="../media/image194.png"/><Relationship Id="rId16" Type="http://schemas.openxmlformats.org/officeDocument/2006/relationships/image" Target="../media/image236.png"/><Relationship Id="rId20" Type="http://schemas.openxmlformats.org/officeDocument/2006/relationships/image" Target="../media/image24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24" Type="http://schemas.openxmlformats.org/officeDocument/2006/relationships/image" Target="../media/image3.png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23" Type="http://schemas.openxmlformats.org/officeDocument/2006/relationships/image" Target="../media/image243.png"/><Relationship Id="rId10" Type="http://schemas.openxmlformats.org/officeDocument/2006/relationships/image" Target="../media/image230.png"/><Relationship Id="rId19" Type="http://schemas.openxmlformats.org/officeDocument/2006/relationships/image" Target="../media/image239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Relationship Id="rId22" Type="http://schemas.openxmlformats.org/officeDocument/2006/relationships/image" Target="../media/image2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3.png"/><Relationship Id="rId7" Type="http://schemas.openxmlformats.org/officeDocument/2006/relationships/image" Target="../media/image249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48.png"/><Relationship Id="rId5" Type="http://schemas.openxmlformats.org/officeDocument/2006/relationships/image" Target="../media/image247.png"/><Relationship Id="rId4" Type="http://schemas.openxmlformats.org/officeDocument/2006/relationships/image" Target="../media/image2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52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5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exboxfroggy.com/" TargetMode="External"/><Relationship Id="rId3" Type="http://schemas.openxmlformats.org/officeDocument/2006/relationships/hyperlink" Target="http://www.w3schools.com/cssref/css3_pr_mediaquery.asp" TargetMode="External"/><Relationship Id="rId7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://www.w3schools.com/css/css_rwd_mediaqueries.asp" TargetMode="Externa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colorzilla.com/gradient-editor/" TargetMode="External"/><Relationship Id="rId5" Type="http://schemas.openxmlformats.org/officeDocument/2006/relationships/hyperlink" Target="http://css3generator.com/" TargetMode="External"/><Relationship Id="rId4" Type="http://schemas.openxmlformats.org/officeDocument/2006/relationships/hyperlink" Target="https://getbootstra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9.png"/><Relationship Id="rId11" Type="http://schemas.openxmlformats.org/officeDocument/2006/relationships/image" Target="../media/image3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21" Type="http://schemas.openxmlformats.org/officeDocument/2006/relationships/image" Target="../media/image64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9.png"/><Relationship Id="rId16" Type="http://schemas.openxmlformats.org/officeDocument/2006/relationships/image" Target="../media/image60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215733" y="6347934"/>
            <a:ext cx="976064" cy="424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5132493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1844" y="2806889"/>
            <a:ext cx="6283257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en-US" sz="4800" b="1" spc="-7" dirty="0" smtClean="0">
                <a:solidFill>
                  <a:srgbClr val="000000"/>
                </a:solidFill>
              </a:rPr>
              <a:t>Advanced </a:t>
            </a:r>
            <a:r>
              <a:rPr lang="en-US" sz="4800" b="1" spc="-7" dirty="0" smtClean="0">
                <a:solidFill>
                  <a:srgbClr val="000000"/>
                </a:solidFill>
              </a:rPr>
              <a:t>CSS</a:t>
            </a:r>
            <a:endParaRPr sz="4800" b="1" dirty="0"/>
          </a:p>
        </p:txBody>
      </p:sp>
      <p:sp>
        <p:nvSpPr>
          <p:cNvPr id="6" name="object 6"/>
          <p:cNvSpPr/>
          <p:nvPr/>
        </p:nvSpPr>
        <p:spPr>
          <a:xfrm>
            <a:off x="4931651" y="1140667"/>
            <a:ext cx="2328699" cy="1012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1436187" y="6416571"/>
            <a:ext cx="33189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2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805731" y="1120759"/>
            <a:ext cx="4670627" cy="319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5596804" y="1119370"/>
            <a:ext cx="6063705" cy="321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806040" y="1628759"/>
            <a:ext cx="7412497" cy="3196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799447" y="2135370"/>
            <a:ext cx="4178117" cy="3210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1268532" y="2641020"/>
            <a:ext cx="740248" cy="22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2104343" y="2635266"/>
            <a:ext cx="626533" cy="234527"/>
          </a:xfrm>
          <a:custGeom>
            <a:avLst/>
            <a:gdLst/>
            <a:ahLst/>
            <a:cxnLst/>
            <a:rect l="l" t="t" r="r" b="b"/>
            <a:pathLst>
              <a:path w="469900" h="175894">
                <a:moveTo>
                  <a:pt x="59432" y="123229"/>
                </a:moveTo>
                <a:lnTo>
                  <a:pt x="3720" y="123229"/>
                </a:lnTo>
                <a:lnTo>
                  <a:pt x="2232" y="122237"/>
                </a:lnTo>
                <a:lnTo>
                  <a:pt x="446" y="118268"/>
                </a:lnTo>
                <a:lnTo>
                  <a:pt x="13" y="115044"/>
                </a:lnTo>
                <a:lnTo>
                  <a:pt x="0" y="105618"/>
                </a:lnTo>
                <a:lnTo>
                  <a:pt x="446" y="102344"/>
                </a:lnTo>
                <a:lnTo>
                  <a:pt x="2232" y="98573"/>
                </a:lnTo>
                <a:lnTo>
                  <a:pt x="3720" y="97631"/>
                </a:lnTo>
                <a:lnTo>
                  <a:pt x="58439" y="97631"/>
                </a:lnTo>
                <a:lnTo>
                  <a:pt x="63103" y="115044"/>
                </a:lnTo>
                <a:lnTo>
                  <a:pt x="62656" y="118417"/>
                </a:lnTo>
                <a:lnTo>
                  <a:pt x="61763" y="120402"/>
                </a:lnTo>
                <a:lnTo>
                  <a:pt x="60870" y="122287"/>
                </a:lnTo>
                <a:lnTo>
                  <a:pt x="59432" y="123229"/>
                </a:lnTo>
                <a:close/>
              </a:path>
              <a:path w="469900" h="175894">
                <a:moveTo>
                  <a:pt x="179930" y="53578"/>
                </a:moveTo>
                <a:lnTo>
                  <a:pt x="148824" y="53578"/>
                </a:lnTo>
                <a:lnTo>
                  <a:pt x="148824" y="28128"/>
                </a:lnTo>
                <a:lnTo>
                  <a:pt x="149023" y="27384"/>
                </a:lnTo>
                <a:lnTo>
                  <a:pt x="149916" y="26094"/>
                </a:lnTo>
                <a:lnTo>
                  <a:pt x="150759" y="25548"/>
                </a:lnTo>
                <a:lnTo>
                  <a:pt x="151950" y="25152"/>
                </a:lnTo>
                <a:lnTo>
                  <a:pt x="153141" y="24655"/>
                </a:lnTo>
                <a:lnTo>
                  <a:pt x="154730" y="24308"/>
                </a:lnTo>
                <a:lnTo>
                  <a:pt x="158796" y="23911"/>
                </a:lnTo>
                <a:lnTo>
                  <a:pt x="161326" y="23812"/>
                </a:lnTo>
                <a:lnTo>
                  <a:pt x="167378" y="23812"/>
                </a:lnTo>
                <a:lnTo>
                  <a:pt x="169908" y="23911"/>
                </a:lnTo>
                <a:lnTo>
                  <a:pt x="173977" y="24308"/>
                </a:lnTo>
                <a:lnTo>
                  <a:pt x="175564" y="24655"/>
                </a:lnTo>
                <a:lnTo>
                  <a:pt x="176655" y="25152"/>
                </a:lnTo>
                <a:lnTo>
                  <a:pt x="177846" y="25548"/>
                </a:lnTo>
                <a:lnTo>
                  <a:pt x="178689" y="26094"/>
                </a:lnTo>
                <a:lnTo>
                  <a:pt x="179185" y="26789"/>
                </a:lnTo>
                <a:lnTo>
                  <a:pt x="179681" y="27384"/>
                </a:lnTo>
                <a:lnTo>
                  <a:pt x="179930" y="28128"/>
                </a:lnTo>
                <a:lnTo>
                  <a:pt x="179930" y="53578"/>
                </a:lnTo>
                <a:close/>
              </a:path>
              <a:path w="469900" h="175894">
                <a:moveTo>
                  <a:pt x="205627" y="78879"/>
                </a:moveTo>
                <a:lnTo>
                  <a:pt x="133991" y="78879"/>
                </a:lnTo>
                <a:lnTo>
                  <a:pt x="132751" y="77936"/>
                </a:lnTo>
                <a:lnTo>
                  <a:pt x="131858" y="76051"/>
                </a:lnTo>
                <a:lnTo>
                  <a:pt x="131064" y="74066"/>
                </a:lnTo>
                <a:lnTo>
                  <a:pt x="130667" y="70792"/>
                </a:lnTo>
                <a:lnTo>
                  <a:pt x="130767" y="61862"/>
                </a:lnTo>
                <a:lnTo>
                  <a:pt x="133495" y="54322"/>
                </a:lnTo>
                <a:lnTo>
                  <a:pt x="134090" y="53826"/>
                </a:lnTo>
                <a:lnTo>
                  <a:pt x="134785" y="53578"/>
                </a:lnTo>
                <a:lnTo>
                  <a:pt x="204784" y="53578"/>
                </a:lnTo>
                <a:lnTo>
                  <a:pt x="205528" y="53826"/>
                </a:lnTo>
                <a:lnTo>
                  <a:pt x="206123" y="54322"/>
                </a:lnTo>
                <a:lnTo>
                  <a:pt x="206719" y="54719"/>
                </a:lnTo>
                <a:lnTo>
                  <a:pt x="207215" y="55413"/>
                </a:lnTo>
                <a:lnTo>
                  <a:pt x="207612" y="56405"/>
                </a:lnTo>
                <a:lnTo>
                  <a:pt x="208108" y="57298"/>
                </a:lnTo>
                <a:lnTo>
                  <a:pt x="208455" y="58588"/>
                </a:lnTo>
                <a:lnTo>
                  <a:pt x="208852" y="61862"/>
                </a:lnTo>
                <a:lnTo>
                  <a:pt x="208951" y="70792"/>
                </a:lnTo>
                <a:lnTo>
                  <a:pt x="208505" y="74066"/>
                </a:lnTo>
                <a:lnTo>
                  <a:pt x="207612" y="76051"/>
                </a:lnTo>
                <a:lnTo>
                  <a:pt x="206818" y="77936"/>
                </a:lnTo>
                <a:lnTo>
                  <a:pt x="205627" y="78879"/>
                </a:lnTo>
                <a:close/>
              </a:path>
              <a:path w="469900" h="175894">
                <a:moveTo>
                  <a:pt x="187222" y="175170"/>
                </a:moveTo>
                <a:lnTo>
                  <a:pt x="178689" y="175170"/>
                </a:lnTo>
                <a:lnTo>
                  <a:pt x="173332" y="174377"/>
                </a:lnTo>
                <a:lnTo>
                  <a:pt x="148824" y="142329"/>
                </a:lnTo>
                <a:lnTo>
                  <a:pt x="148824" y="78879"/>
                </a:lnTo>
                <a:lnTo>
                  <a:pt x="179930" y="78879"/>
                </a:lnTo>
                <a:lnTo>
                  <a:pt x="179930" y="136872"/>
                </a:lnTo>
                <a:lnTo>
                  <a:pt x="180872" y="141436"/>
                </a:lnTo>
                <a:lnTo>
                  <a:pt x="182757" y="144512"/>
                </a:lnTo>
                <a:lnTo>
                  <a:pt x="184642" y="147488"/>
                </a:lnTo>
                <a:lnTo>
                  <a:pt x="188016" y="148977"/>
                </a:lnTo>
                <a:lnTo>
                  <a:pt x="208132" y="148977"/>
                </a:lnTo>
                <a:lnTo>
                  <a:pt x="208207" y="149175"/>
                </a:lnTo>
                <a:lnTo>
                  <a:pt x="208455" y="150316"/>
                </a:lnTo>
                <a:lnTo>
                  <a:pt x="208852" y="153293"/>
                </a:lnTo>
                <a:lnTo>
                  <a:pt x="208855" y="162222"/>
                </a:lnTo>
                <a:lnTo>
                  <a:pt x="208703" y="163959"/>
                </a:lnTo>
                <a:lnTo>
                  <a:pt x="208207" y="165943"/>
                </a:lnTo>
                <a:lnTo>
                  <a:pt x="207810" y="167828"/>
                </a:lnTo>
                <a:lnTo>
                  <a:pt x="207215" y="169168"/>
                </a:lnTo>
                <a:lnTo>
                  <a:pt x="206421" y="169961"/>
                </a:lnTo>
                <a:lnTo>
                  <a:pt x="205726" y="170755"/>
                </a:lnTo>
                <a:lnTo>
                  <a:pt x="191687" y="174724"/>
                </a:lnTo>
                <a:lnTo>
                  <a:pt x="189504" y="175021"/>
                </a:lnTo>
                <a:lnTo>
                  <a:pt x="187222" y="175170"/>
                </a:lnTo>
                <a:close/>
              </a:path>
              <a:path w="469900" h="175894">
                <a:moveTo>
                  <a:pt x="208132" y="148977"/>
                </a:moveTo>
                <a:lnTo>
                  <a:pt x="194564" y="148977"/>
                </a:lnTo>
                <a:lnTo>
                  <a:pt x="196052" y="148828"/>
                </a:lnTo>
                <a:lnTo>
                  <a:pt x="198731" y="148232"/>
                </a:lnTo>
                <a:lnTo>
                  <a:pt x="199922" y="147935"/>
                </a:lnTo>
                <a:lnTo>
                  <a:pt x="200914" y="147637"/>
                </a:lnTo>
                <a:lnTo>
                  <a:pt x="203444" y="146595"/>
                </a:lnTo>
                <a:lnTo>
                  <a:pt x="204238" y="146298"/>
                </a:lnTo>
                <a:lnTo>
                  <a:pt x="204883" y="146149"/>
                </a:lnTo>
                <a:lnTo>
                  <a:pt x="205875" y="146149"/>
                </a:lnTo>
                <a:lnTo>
                  <a:pt x="206371" y="146298"/>
                </a:lnTo>
                <a:lnTo>
                  <a:pt x="207363" y="146893"/>
                </a:lnTo>
                <a:lnTo>
                  <a:pt x="207711" y="147488"/>
                </a:lnTo>
                <a:lnTo>
                  <a:pt x="207909" y="148381"/>
                </a:lnTo>
                <a:lnTo>
                  <a:pt x="208132" y="148977"/>
                </a:lnTo>
                <a:close/>
              </a:path>
              <a:path w="469900" h="175894">
                <a:moveTo>
                  <a:pt x="250192" y="173384"/>
                </a:moveTo>
                <a:lnTo>
                  <a:pt x="244040" y="173384"/>
                </a:lnTo>
                <a:lnTo>
                  <a:pt x="241510" y="173285"/>
                </a:lnTo>
                <a:lnTo>
                  <a:pt x="231489" y="169267"/>
                </a:lnTo>
                <a:lnTo>
                  <a:pt x="231489" y="4564"/>
                </a:lnTo>
                <a:lnTo>
                  <a:pt x="231737" y="3869"/>
                </a:lnTo>
                <a:lnTo>
                  <a:pt x="232233" y="3274"/>
                </a:lnTo>
                <a:lnTo>
                  <a:pt x="232729" y="2579"/>
                </a:lnTo>
                <a:lnTo>
                  <a:pt x="233572" y="1984"/>
                </a:lnTo>
                <a:lnTo>
                  <a:pt x="235955" y="992"/>
                </a:lnTo>
                <a:lnTo>
                  <a:pt x="237542" y="644"/>
                </a:lnTo>
                <a:lnTo>
                  <a:pt x="239526" y="446"/>
                </a:lnTo>
                <a:lnTo>
                  <a:pt x="241510" y="148"/>
                </a:lnTo>
                <a:lnTo>
                  <a:pt x="244040" y="0"/>
                </a:lnTo>
                <a:lnTo>
                  <a:pt x="250192" y="0"/>
                </a:lnTo>
                <a:lnTo>
                  <a:pt x="252722" y="148"/>
                </a:lnTo>
                <a:lnTo>
                  <a:pt x="254706" y="446"/>
                </a:lnTo>
                <a:lnTo>
                  <a:pt x="256691" y="645"/>
                </a:lnTo>
                <a:lnTo>
                  <a:pt x="258278" y="992"/>
                </a:lnTo>
                <a:lnTo>
                  <a:pt x="260659" y="1984"/>
                </a:lnTo>
                <a:lnTo>
                  <a:pt x="261503" y="2579"/>
                </a:lnTo>
                <a:lnTo>
                  <a:pt x="261999" y="3274"/>
                </a:lnTo>
                <a:lnTo>
                  <a:pt x="262495" y="3869"/>
                </a:lnTo>
                <a:lnTo>
                  <a:pt x="262743" y="4564"/>
                </a:lnTo>
                <a:lnTo>
                  <a:pt x="262743" y="66526"/>
                </a:lnTo>
                <a:lnTo>
                  <a:pt x="329407" y="66526"/>
                </a:lnTo>
                <a:lnTo>
                  <a:pt x="331253" y="69006"/>
                </a:lnTo>
                <a:lnTo>
                  <a:pt x="333535" y="74017"/>
                </a:lnTo>
                <a:lnTo>
                  <a:pt x="334493" y="77985"/>
                </a:lnTo>
                <a:lnTo>
                  <a:pt x="283479" y="77985"/>
                </a:lnTo>
                <a:lnTo>
                  <a:pt x="279461" y="79424"/>
                </a:lnTo>
                <a:lnTo>
                  <a:pt x="271325" y="85179"/>
                </a:lnTo>
                <a:lnTo>
                  <a:pt x="267109" y="89396"/>
                </a:lnTo>
                <a:lnTo>
                  <a:pt x="262743" y="94952"/>
                </a:lnTo>
                <a:lnTo>
                  <a:pt x="262743" y="169267"/>
                </a:lnTo>
                <a:lnTo>
                  <a:pt x="262495" y="170011"/>
                </a:lnTo>
                <a:lnTo>
                  <a:pt x="252722" y="173285"/>
                </a:lnTo>
                <a:lnTo>
                  <a:pt x="250192" y="173384"/>
                </a:lnTo>
                <a:close/>
              </a:path>
              <a:path w="469900" h="175894">
                <a:moveTo>
                  <a:pt x="329407" y="66526"/>
                </a:moveTo>
                <a:lnTo>
                  <a:pt x="262743" y="66526"/>
                </a:lnTo>
                <a:lnTo>
                  <a:pt x="268101" y="61267"/>
                </a:lnTo>
                <a:lnTo>
                  <a:pt x="273558" y="57348"/>
                </a:lnTo>
                <a:lnTo>
                  <a:pt x="279114" y="54768"/>
                </a:lnTo>
                <a:lnTo>
                  <a:pt x="284670" y="52089"/>
                </a:lnTo>
                <a:lnTo>
                  <a:pt x="290474" y="50750"/>
                </a:lnTo>
                <a:lnTo>
                  <a:pt x="304067" y="50750"/>
                </a:lnTo>
                <a:lnTo>
                  <a:pt x="310417" y="51990"/>
                </a:lnTo>
                <a:lnTo>
                  <a:pt x="320736" y="56951"/>
                </a:lnTo>
                <a:lnTo>
                  <a:pt x="324903" y="60374"/>
                </a:lnTo>
                <a:lnTo>
                  <a:pt x="328078" y="64740"/>
                </a:lnTo>
                <a:lnTo>
                  <a:pt x="329407" y="66526"/>
                </a:lnTo>
                <a:close/>
              </a:path>
              <a:path w="469900" h="175894">
                <a:moveTo>
                  <a:pt x="324655" y="173384"/>
                </a:moveTo>
                <a:lnTo>
                  <a:pt x="318603" y="173384"/>
                </a:lnTo>
                <a:lnTo>
                  <a:pt x="316023" y="173285"/>
                </a:lnTo>
                <a:lnTo>
                  <a:pt x="306052" y="169267"/>
                </a:lnTo>
                <a:lnTo>
                  <a:pt x="306052" y="100012"/>
                </a:lnTo>
                <a:lnTo>
                  <a:pt x="305655" y="95795"/>
                </a:lnTo>
                <a:lnTo>
                  <a:pt x="290524" y="77985"/>
                </a:lnTo>
                <a:lnTo>
                  <a:pt x="334493" y="77985"/>
                </a:lnTo>
                <a:lnTo>
                  <a:pt x="334924" y="79771"/>
                </a:lnTo>
                <a:lnTo>
                  <a:pt x="336413" y="85526"/>
                </a:lnTo>
                <a:lnTo>
                  <a:pt x="337157" y="92472"/>
                </a:lnTo>
                <a:lnTo>
                  <a:pt x="337157" y="169267"/>
                </a:lnTo>
                <a:lnTo>
                  <a:pt x="336909" y="170011"/>
                </a:lnTo>
                <a:lnTo>
                  <a:pt x="327136" y="173285"/>
                </a:lnTo>
                <a:lnTo>
                  <a:pt x="324655" y="173384"/>
                </a:lnTo>
                <a:close/>
              </a:path>
              <a:path w="469900" h="175894">
                <a:moveTo>
                  <a:pt x="425880" y="175468"/>
                </a:moveTo>
                <a:lnTo>
                  <a:pt x="420423" y="175468"/>
                </a:lnTo>
                <a:lnTo>
                  <a:pt x="413279" y="175235"/>
                </a:lnTo>
                <a:lnTo>
                  <a:pt x="376072" y="160585"/>
                </a:lnTo>
                <a:lnTo>
                  <a:pt x="361561" y="121862"/>
                </a:lnTo>
                <a:lnTo>
                  <a:pt x="361357" y="113704"/>
                </a:lnTo>
                <a:lnTo>
                  <a:pt x="361570" y="107119"/>
                </a:lnTo>
                <a:lnTo>
                  <a:pt x="381181" y="62160"/>
                </a:lnTo>
                <a:lnTo>
                  <a:pt x="408913" y="50750"/>
                </a:lnTo>
                <a:lnTo>
                  <a:pt x="426971" y="50750"/>
                </a:lnTo>
                <a:lnTo>
                  <a:pt x="434859" y="52139"/>
                </a:lnTo>
                <a:lnTo>
                  <a:pt x="441407" y="54917"/>
                </a:lnTo>
                <a:lnTo>
                  <a:pt x="447956" y="57596"/>
                </a:lnTo>
                <a:lnTo>
                  <a:pt x="453314" y="61366"/>
                </a:lnTo>
                <a:lnTo>
                  <a:pt x="457481" y="66228"/>
                </a:lnTo>
                <a:lnTo>
                  <a:pt x="461747" y="71090"/>
                </a:lnTo>
                <a:lnTo>
                  <a:pt x="462663" y="72777"/>
                </a:lnTo>
                <a:lnTo>
                  <a:pt x="413031" y="72777"/>
                </a:lnTo>
                <a:lnTo>
                  <a:pt x="409558" y="73521"/>
                </a:lnTo>
                <a:lnTo>
                  <a:pt x="406582" y="75009"/>
                </a:lnTo>
                <a:lnTo>
                  <a:pt x="403704" y="76497"/>
                </a:lnTo>
                <a:lnTo>
                  <a:pt x="401273" y="78531"/>
                </a:lnTo>
                <a:lnTo>
                  <a:pt x="399289" y="81111"/>
                </a:lnTo>
                <a:lnTo>
                  <a:pt x="397305" y="83591"/>
                </a:lnTo>
                <a:lnTo>
                  <a:pt x="395816" y="86568"/>
                </a:lnTo>
                <a:lnTo>
                  <a:pt x="394824" y="90041"/>
                </a:lnTo>
                <a:lnTo>
                  <a:pt x="393832" y="93414"/>
                </a:lnTo>
                <a:lnTo>
                  <a:pt x="393232" y="97184"/>
                </a:lnTo>
                <a:lnTo>
                  <a:pt x="393038" y="101054"/>
                </a:lnTo>
                <a:lnTo>
                  <a:pt x="469833" y="101054"/>
                </a:lnTo>
                <a:lnTo>
                  <a:pt x="469833" y="113704"/>
                </a:lnTo>
                <a:lnTo>
                  <a:pt x="468990" y="116532"/>
                </a:lnTo>
                <a:lnTo>
                  <a:pt x="465617" y="120104"/>
                </a:lnTo>
                <a:lnTo>
                  <a:pt x="463285" y="120997"/>
                </a:lnTo>
                <a:lnTo>
                  <a:pt x="393038" y="120997"/>
                </a:lnTo>
                <a:lnTo>
                  <a:pt x="393038" y="125759"/>
                </a:lnTo>
                <a:lnTo>
                  <a:pt x="417893" y="151953"/>
                </a:lnTo>
                <a:lnTo>
                  <a:pt x="464607" y="151953"/>
                </a:lnTo>
                <a:lnTo>
                  <a:pt x="464575" y="158105"/>
                </a:lnTo>
                <a:lnTo>
                  <a:pt x="462094" y="166687"/>
                </a:lnTo>
                <a:lnTo>
                  <a:pt x="461598" y="167282"/>
                </a:lnTo>
                <a:lnTo>
                  <a:pt x="430989" y="175121"/>
                </a:lnTo>
                <a:lnTo>
                  <a:pt x="425880" y="175468"/>
                </a:lnTo>
                <a:close/>
              </a:path>
              <a:path w="469900" h="175894">
                <a:moveTo>
                  <a:pt x="469833" y="101054"/>
                </a:moveTo>
                <a:lnTo>
                  <a:pt x="439621" y="101054"/>
                </a:lnTo>
                <a:lnTo>
                  <a:pt x="439919" y="92223"/>
                </a:lnTo>
                <a:lnTo>
                  <a:pt x="438183" y="85328"/>
                </a:lnTo>
                <a:lnTo>
                  <a:pt x="434412" y="80367"/>
                </a:lnTo>
                <a:lnTo>
                  <a:pt x="430642" y="75307"/>
                </a:lnTo>
                <a:lnTo>
                  <a:pt x="424838" y="72777"/>
                </a:lnTo>
                <a:lnTo>
                  <a:pt x="462663" y="72777"/>
                </a:lnTo>
                <a:lnTo>
                  <a:pt x="464873" y="76845"/>
                </a:lnTo>
                <a:lnTo>
                  <a:pt x="466887" y="83591"/>
                </a:lnTo>
                <a:lnTo>
                  <a:pt x="468841" y="90041"/>
                </a:lnTo>
                <a:lnTo>
                  <a:pt x="469820" y="97085"/>
                </a:lnTo>
                <a:lnTo>
                  <a:pt x="469833" y="101054"/>
                </a:lnTo>
                <a:close/>
              </a:path>
              <a:path w="469900" h="175894">
                <a:moveTo>
                  <a:pt x="464607" y="151953"/>
                </a:moveTo>
                <a:lnTo>
                  <a:pt x="428707" y="151953"/>
                </a:lnTo>
                <a:lnTo>
                  <a:pt x="433470" y="151556"/>
                </a:lnTo>
                <a:lnTo>
                  <a:pt x="441705" y="149969"/>
                </a:lnTo>
                <a:lnTo>
                  <a:pt x="457828" y="144760"/>
                </a:lnTo>
                <a:lnTo>
                  <a:pt x="459465" y="144363"/>
                </a:lnTo>
                <a:lnTo>
                  <a:pt x="461450" y="144363"/>
                </a:lnTo>
                <a:lnTo>
                  <a:pt x="462045" y="144512"/>
                </a:lnTo>
                <a:lnTo>
                  <a:pt x="463037" y="145107"/>
                </a:lnTo>
                <a:lnTo>
                  <a:pt x="463434" y="145653"/>
                </a:lnTo>
                <a:lnTo>
                  <a:pt x="463732" y="146446"/>
                </a:lnTo>
                <a:lnTo>
                  <a:pt x="464128" y="147141"/>
                </a:lnTo>
                <a:lnTo>
                  <a:pt x="464377" y="148183"/>
                </a:lnTo>
                <a:lnTo>
                  <a:pt x="464501" y="149869"/>
                </a:lnTo>
                <a:lnTo>
                  <a:pt x="464607" y="151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3909582" y="2635265"/>
            <a:ext cx="3332647" cy="290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" name="object 10"/>
          <p:cNvSpPr/>
          <p:nvPr/>
        </p:nvSpPr>
        <p:spPr>
          <a:xfrm>
            <a:off x="2833086" y="2634075"/>
            <a:ext cx="986977" cy="235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1" name="object 11"/>
          <p:cNvSpPr/>
          <p:nvPr/>
        </p:nvSpPr>
        <p:spPr>
          <a:xfrm>
            <a:off x="1277219" y="3105166"/>
            <a:ext cx="1037839" cy="2339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2" name="object 12"/>
          <p:cNvSpPr/>
          <p:nvPr/>
        </p:nvSpPr>
        <p:spPr>
          <a:xfrm>
            <a:off x="2414777" y="3105166"/>
            <a:ext cx="2619911" cy="2339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3" name="object 13"/>
          <p:cNvSpPr/>
          <p:nvPr/>
        </p:nvSpPr>
        <p:spPr>
          <a:xfrm>
            <a:off x="5141273" y="3103976"/>
            <a:ext cx="5184623" cy="2913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4" name="object 14"/>
          <p:cNvSpPr/>
          <p:nvPr/>
        </p:nvSpPr>
        <p:spPr>
          <a:xfrm>
            <a:off x="1268092" y="3575066"/>
            <a:ext cx="1193257" cy="2339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5" name="object 15"/>
          <p:cNvSpPr/>
          <p:nvPr/>
        </p:nvSpPr>
        <p:spPr>
          <a:xfrm>
            <a:off x="2561068" y="3575066"/>
            <a:ext cx="2754961" cy="2339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6" name="object 16"/>
          <p:cNvSpPr/>
          <p:nvPr/>
        </p:nvSpPr>
        <p:spPr>
          <a:xfrm>
            <a:off x="5413780" y="3573875"/>
            <a:ext cx="6038185" cy="2917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7" name="object 17"/>
          <p:cNvSpPr/>
          <p:nvPr/>
        </p:nvSpPr>
        <p:spPr>
          <a:xfrm>
            <a:off x="1260550" y="4043775"/>
            <a:ext cx="6433693" cy="2917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8" name="object 18"/>
          <p:cNvSpPr/>
          <p:nvPr/>
        </p:nvSpPr>
        <p:spPr>
          <a:xfrm>
            <a:off x="1658947" y="4513676"/>
            <a:ext cx="3505541" cy="29130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9" name="object 19"/>
          <p:cNvSpPr/>
          <p:nvPr/>
        </p:nvSpPr>
        <p:spPr>
          <a:xfrm>
            <a:off x="5281798" y="4513675"/>
            <a:ext cx="5809391" cy="2917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0" name="object 20"/>
          <p:cNvSpPr/>
          <p:nvPr/>
        </p:nvSpPr>
        <p:spPr>
          <a:xfrm>
            <a:off x="1658179" y="4984766"/>
            <a:ext cx="1147292" cy="2339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1" name="object 21"/>
          <p:cNvSpPr/>
          <p:nvPr/>
        </p:nvSpPr>
        <p:spPr>
          <a:xfrm>
            <a:off x="2903226" y="5052433"/>
            <a:ext cx="285455" cy="16628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2" name="object 22"/>
          <p:cNvSpPr/>
          <p:nvPr/>
        </p:nvSpPr>
        <p:spPr>
          <a:xfrm>
            <a:off x="3287749" y="4984765"/>
            <a:ext cx="5559769" cy="2901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3" name="object 23"/>
          <p:cNvSpPr/>
          <p:nvPr/>
        </p:nvSpPr>
        <p:spPr>
          <a:xfrm>
            <a:off x="3270088" y="5252207"/>
            <a:ext cx="5587153" cy="0"/>
          </a:xfrm>
          <a:custGeom>
            <a:avLst/>
            <a:gdLst/>
            <a:ahLst/>
            <a:cxnLst/>
            <a:rect l="l" t="t" r="r" b="b"/>
            <a:pathLst>
              <a:path w="4190365">
                <a:moveTo>
                  <a:pt x="0" y="0"/>
                </a:moveTo>
                <a:lnTo>
                  <a:pt x="4189983" y="0"/>
                </a:lnTo>
              </a:path>
            </a:pathLst>
          </a:custGeom>
          <a:ln w="22860">
            <a:solidFill>
              <a:srgbClr val="0F9D58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4" name="object 24"/>
          <p:cNvSpPr txBox="1"/>
          <p:nvPr/>
        </p:nvSpPr>
        <p:spPr>
          <a:xfrm>
            <a:off x="368895" y="984498"/>
            <a:ext cx="1156547" cy="489304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887284" algn="ctr">
              <a:spcBef>
                <a:spcPts val="133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>
              <a:spcBef>
                <a:spcPts val="33"/>
              </a:spcBef>
            </a:pPr>
            <a:endParaRPr sz="3867" dirty="0">
              <a:latin typeface="Times New Roman"/>
              <a:cs typeface="Times New Roman"/>
            </a:endParaRPr>
          </a:p>
          <a:p>
            <a:pPr marR="887284" algn="ctr"/>
            <a:r>
              <a:rPr sz="2933" b="1" dirty="0"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 marL="172714" algn="ctr">
              <a:spcBef>
                <a:spcPts val="487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L="172714" algn="ctr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L="172714" algn="ctr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>
              <a:spcBef>
                <a:spcPts val="6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R="6773" algn="r"/>
            <a:r>
              <a:rPr sz="2667" b="1" dirty="0">
                <a:latin typeface="Arial"/>
                <a:cs typeface="Arial"/>
              </a:rPr>
              <a:t>■</a:t>
            </a:r>
            <a:endParaRPr sz="2667" dirty="0">
              <a:latin typeface="Arial"/>
              <a:cs typeface="Arial"/>
            </a:endParaRPr>
          </a:p>
          <a:p>
            <a:pPr>
              <a:spcBef>
                <a:spcPts val="6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72714" algn="ctr"/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60550" y="5453475"/>
            <a:ext cx="672799" cy="2351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6" name="object 26"/>
          <p:cNvSpPr/>
          <p:nvPr/>
        </p:nvSpPr>
        <p:spPr>
          <a:xfrm>
            <a:off x="2040538" y="5453475"/>
            <a:ext cx="7470311" cy="2917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7" name="object 27"/>
          <p:cNvSpPr/>
          <p:nvPr/>
        </p:nvSpPr>
        <p:spPr>
          <a:xfrm>
            <a:off x="9617432" y="5454666"/>
            <a:ext cx="1959717" cy="2339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8" name="object 28"/>
          <p:cNvSpPr/>
          <p:nvPr/>
        </p:nvSpPr>
        <p:spPr>
          <a:xfrm>
            <a:off x="1277219" y="5924565"/>
            <a:ext cx="5563204" cy="29011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9" name="object 29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0" name="object 30"/>
          <p:cNvSpPr/>
          <p:nvPr/>
        </p:nvSpPr>
        <p:spPr>
          <a:xfrm>
            <a:off x="621061" y="520813"/>
            <a:ext cx="4170340" cy="37762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2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818431" y="1119370"/>
            <a:ext cx="7173592" cy="321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1279648" y="1618075"/>
            <a:ext cx="4318763" cy="291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5709243" y="1619266"/>
            <a:ext cx="1817011" cy="233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1279601" y="2089761"/>
            <a:ext cx="1628007" cy="2333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3014191" y="2084005"/>
            <a:ext cx="8342076" cy="295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1279601" y="2559661"/>
            <a:ext cx="1628007" cy="2333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3014192" y="2553905"/>
            <a:ext cx="7660049" cy="295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" name="object 10"/>
          <p:cNvSpPr/>
          <p:nvPr/>
        </p:nvSpPr>
        <p:spPr>
          <a:xfrm>
            <a:off x="802159" y="3037070"/>
            <a:ext cx="7729599" cy="3210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1" name="object 11"/>
          <p:cNvSpPr/>
          <p:nvPr/>
        </p:nvSpPr>
        <p:spPr>
          <a:xfrm>
            <a:off x="1279369" y="3552611"/>
            <a:ext cx="1689969" cy="2512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2" name="object 12"/>
          <p:cNvSpPr/>
          <p:nvPr/>
        </p:nvSpPr>
        <p:spPr>
          <a:xfrm>
            <a:off x="3095064" y="3540704"/>
            <a:ext cx="8213200" cy="3254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3" name="object 13"/>
          <p:cNvSpPr/>
          <p:nvPr/>
        </p:nvSpPr>
        <p:spPr>
          <a:xfrm>
            <a:off x="1260550" y="4053070"/>
            <a:ext cx="5752953" cy="3210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4" name="object 14"/>
          <p:cNvSpPr/>
          <p:nvPr/>
        </p:nvSpPr>
        <p:spPr>
          <a:xfrm>
            <a:off x="7124879" y="4060611"/>
            <a:ext cx="833180" cy="25122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5" name="object 15"/>
          <p:cNvSpPr txBox="1"/>
          <p:nvPr/>
        </p:nvSpPr>
        <p:spPr>
          <a:xfrm>
            <a:off x="368895" y="949277"/>
            <a:ext cx="784013" cy="3997803"/>
          </a:xfrm>
          <a:prstGeom prst="rect">
            <a:avLst/>
          </a:prstGeom>
        </p:spPr>
        <p:txBody>
          <a:bodyPr vert="horz" wrap="square" lIns="0" tIns="85513" rIns="0" bIns="0" rtlCol="0">
            <a:spAutoFit/>
          </a:bodyPr>
          <a:lstStyle/>
          <a:p>
            <a:pPr marL="37252">
              <a:spcBef>
                <a:spcPts val="673"/>
              </a:spcBef>
            </a:pPr>
            <a:r>
              <a:rPr sz="2667" b="1" dirty="0">
                <a:solidFill>
                  <a:srgbClr val="642C85"/>
                </a:solidFill>
                <a:latin typeface="Arial"/>
                <a:cs typeface="Arial"/>
              </a:rPr>
              <a:t>●</a:t>
            </a:r>
            <a:endParaRPr sz="2667" dirty="0">
              <a:latin typeface="Arial"/>
              <a:cs typeface="Arial"/>
            </a:endParaRPr>
          </a:p>
          <a:p>
            <a:pPr marR="6773" algn="r">
              <a:spcBef>
                <a:spcPts val="545"/>
              </a:spcBef>
            </a:pPr>
            <a:r>
              <a:rPr sz="2667" dirty="0">
                <a:latin typeface="Arial"/>
                <a:cs typeface="Arial"/>
              </a:rPr>
              <a:t>○</a:t>
            </a:r>
          </a:p>
          <a:p>
            <a:pPr marR="6773" algn="r">
              <a:spcBef>
                <a:spcPts val="500"/>
              </a:spcBef>
            </a:pPr>
            <a:r>
              <a:rPr sz="2667" dirty="0">
                <a:latin typeface="Arial"/>
                <a:cs typeface="Arial"/>
              </a:rPr>
              <a:t>○</a:t>
            </a:r>
          </a:p>
          <a:p>
            <a:pPr marR="6773" algn="r">
              <a:spcBef>
                <a:spcPts val="500"/>
              </a:spcBef>
            </a:pPr>
            <a:r>
              <a:rPr sz="2667" dirty="0">
                <a:latin typeface="Arial"/>
                <a:cs typeface="Arial"/>
              </a:rPr>
              <a:t>○</a:t>
            </a:r>
          </a:p>
          <a:p>
            <a:pPr marL="16933">
              <a:spcBef>
                <a:spcPts val="487"/>
              </a:spcBef>
            </a:pPr>
            <a:r>
              <a:rPr sz="2933" b="1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 marL="541853">
              <a:spcBef>
                <a:spcPts val="480"/>
              </a:spcBef>
            </a:pPr>
            <a:r>
              <a:rPr sz="2933" b="1" dirty="0">
                <a:latin typeface="Arial"/>
                <a:cs typeface="Arial"/>
              </a:rPr>
              <a:t>○</a:t>
            </a:r>
            <a:endParaRPr sz="2933" dirty="0">
              <a:latin typeface="Arial"/>
              <a:cs typeface="Arial"/>
            </a:endParaRPr>
          </a:p>
          <a:p>
            <a:pPr>
              <a:spcBef>
                <a:spcPts val="33"/>
              </a:spcBef>
            </a:pPr>
            <a:endParaRPr sz="3867" dirty="0">
              <a:latin typeface="Times New Roman"/>
              <a:cs typeface="Times New Roman"/>
            </a:endParaRPr>
          </a:p>
          <a:p>
            <a:pPr marL="16933"/>
            <a:r>
              <a:rPr sz="2933" b="1" dirty="0"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2160" y="4561069"/>
            <a:ext cx="4411473" cy="3206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7" name="object 17"/>
          <p:cNvSpPr/>
          <p:nvPr/>
        </p:nvSpPr>
        <p:spPr>
          <a:xfrm>
            <a:off x="5342733" y="4563056"/>
            <a:ext cx="1602391" cy="3186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8" name="object 18"/>
          <p:cNvSpPr/>
          <p:nvPr/>
        </p:nvSpPr>
        <p:spPr>
          <a:xfrm>
            <a:off x="7065922" y="4562459"/>
            <a:ext cx="1409588" cy="25737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9" name="object 19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0" name="object 20"/>
          <p:cNvSpPr/>
          <p:nvPr/>
        </p:nvSpPr>
        <p:spPr>
          <a:xfrm>
            <a:off x="601614" y="521605"/>
            <a:ext cx="1340709" cy="3034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36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865821" y="3873456"/>
            <a:ext cx="1679647" cy="257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 txBox="1"/>
          <p:nvPr/>
        </p:nvSpPr>
        <p:spPr>
          <a:xfrm>
            <a:off x="404934" y="3695377"/>
            <a:ext cx="784013" cy="1560918"/>
          </a:xfrm>
          <a:prstGeom prst="rect">
            <a:avLst/>
          </a:prstGeom>
        </p:spPr>
        <p:txBody>
          <a:bodyPr vert="horz" wrap="square" lIns="0" tIns="77892" rIns="0" bIns="0" rtlCol="0">
            <a:spAutoFit/>
          </a:bodyPr>
          <a:lstStyle/>
          <a:p>
            <a:pPr marL="16933">
              <a:spcBef>
                <a:spcPts val="479"/>
              </a:spcBef>
            </a:pPr>
            <a:r>
              <a:rPr sz="2933" b="1" dirty="0" smtClean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 marL="541853">
              <a:spcBef>
                <a:spcPts val="479"/>
              </a:spcBef>
            </a:pPr>
            <a:r>
              <a:rPr sz="2933" b="1" dirty="0">
                <a:solidFill>
                  <a:srgbClr val="0F9D58"/>
                </a:solidFill>
                <a:latin typeface="Arial"/>
                <a:cs typeface="Arial"/>
              </a:rPr>
              <a:t>○</a:t>
            </a:r>
            <a:endParaRPr sz="2933" dirty="0">
              <a:latin typeface="Arial"/>
              <a:cs typeface="Arial"/>
            </a:endParaRPr>
          </a:p>
          <a:p>
            <a:pPr marL="541853">
              <a:spcBef>
                <a:spcPts val="480"/>
              </a:spcBef>
            </a:pPr>
            <a:r>
              <a:rPr sz="2933" b="1" dirty="0">
                <a:solidFill>
                  <a:srgbClr val="642C84"/>
                </a:solidFill>
                <a:latin typeface="Arial"/>
                <a:cs typeface="Arial"/>
              </a:rPr>
              <a:t>○</a:t>
            </a:r>
            <a:endParaRPr sz="2933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6469" y="4907574"/>
            <a:ext cx="9501272" cy="321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1265487" y="5415574"/>
            <a:ext cx="7046979" cy="2587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" name="object 10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1" name="object 11"/>
          <p:cNvSpPr/>
          <p:nvPr/>
        </p:nvSpPr>
        <p:spPr>
          <a:xfrm>
            <a:off x="621061" y="520813"/>
            <a:ext cx="4170340" cy="377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12</a:t>
            </a:fld>
            <a:endParaRPr dirty="0"/>
          </a:p>
        </p:txBody>
      </p:sp>
      <p:sp>
        <p:nvSpPr>
          <p:cNvPr id="13" name="object 4"/>
          <p:cNvSpPr/>
          <p:nvPr/>
        </p:nvSpPr>
        <p:spPr>
          <a:xfrm>
            <a:off x="1042064" y="1634156"/>
            <a:ext cx="1327348" cy="280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4" name="object 5"/>
          <p:cNvSpPr/>
          <p:nvPr/>
        </p:nvSpPr>
        <p:spPr>
          <a:xfrm>
            <a:off x="1018989" y="2192956"/>
            <a:ext cx="1487345" cy="2807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5" name="object 6"/>
          <p:cNvSpPr/>
          <p:nvPr/>
        </p:nvSpPr>
        <p:spPr>
          <a:xfrm>
            <a:off x="1042064" y="2751756"/>
            <a:ext cx="3221831" cy="280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6" name="object 8"/>
          <p:cNvSpPr/>
          <p:nvPr/>
        </p:nvSpPr>
        <p:spPr>
          <a:xfrm>
            <a:off x="1042064" y="3311151"/>
            <a:ext cx="842565" cy="28019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7" name="Rectangle 16"/>
          <p:cNvSpPr/>
          <p:nvPr/>
        </p:nvSpPr>
        <p:spPr>
          <a:xfrm>
            <a:off x="426424" y="1063286"/>
            <a:ext cx="341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612"/>
              </a:spcBef>
            </a:pPr>
            <a:r>
              <a:rPr lang="ro-RO" b="1" dirty="0" smtClean="0">
                <a:latin typeface="Arial"/>
                <a:cs typeface="Arial"/>
              </a:rPr>
              <a:t>●</a:t>
            </a:r>
            <a:endParaRPr lang="ro-RO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864" y="1011746"/>
            <a:ext cx="61310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Demo. Use the following </a:t>
            </a:r>
            <a:r>
              <a:rPr lang="en-US" sz="2600" b="1" i="1" u="sng" dirty="0" smtClean="0"/>
              <a:t>position</a:t>
            </a:r>
            <a:r>
              <a:rPr lang="en-US" sz="2600" b="1" dirty="0" smtClean="0"/>
              <a:t> values:</a:t>
            </a:r>
            <a:endParaRPr lang="ro-RO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88947" y="4291770"/>
            <a:ext cx="1016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Z-index </a:t>
            </a:r>
            <a:r>
              <a:rPr lang="en-US" sz="2400" b="1" u="sng" dirty="0" smtClean="0">
                <a:solidFill>
                  <a:srgbClr val="00B050"/>
                </a:solidFill>
              </a:rPr>
              <a:t>only works </a:t>
            </a:r>
            <a:r>
              <a:rPr lang="en-US" sz="2400" b="1" dirty="0" smtClean="0">
                <a:solidFill>
                  <a:srgbClr val="00B050"/>
                </a:solidFill>
              </a:rPr>
              <a:t>with positioned elements: relative, absolute, fixed, sticky</a:t>
            </a:r>
            <a:endParaRPr lang="ro-RO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5132493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4520" y="2296817"/>
            <a:ext cx="6003116" cy="8377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5333" b="0" spc="-7" dirty="0" smtClean="0">
                <a:solidFill>
                  <a:srgbClr val="000000"/>
                </a:solidFill>
              </a:rPr>
              <a:t>CSS </a:t>
            </a:r>
            <a:r>
              <a:rPr lang="en-US" sz="5333" spc="-7" dirty="0" smtClean="0">
                <a:solidFill>
                  <a:srgbClr val="000000"/>
                </a:solidFill>
              </a:rPr>
              <a:t>display</a:t>
            </a:r>
            <a:r>
              <a:rPr lang="en-US" sz="5333" b="0" spc="-7" dirty="0" smtClean="0">
                <a:solidFill>
                  <a:srgbClr val="000000"/>
                </a:solidFill>
              </a:rPr>
              <a:t> property</a:t>
            </a:r>
            <a:endParaRPr sz="5333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0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806224" y="1119370"/>
            <a:ext cx="8525269" cy="321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1274045" y="2127266"/>
            <a:ext cx="752687" cy="234527"/>
          </a:xfrm>
          <a:custGeom>
            <a:avLst/>
            <a:gdLst/>
            <a:ahLst/>
            <a:cxnLst/>
            <a:rect l="l" t="t" r="r" b="b"/>
            <a:pathLst>
              <a:path w="564515" h="175894">
                <a:moveTo>
                  <a:pt x="21083" y="173384"/>
                </a:moveTo>
                <a:lnTo>
                  <a:pt x="14932" y="173384"/>
                </a:lnTo>
                <a:lnTo>
                  <a:pt x="12402" y="173285"/>
                </a:lnTo>
                <a:lnTo>
                  <a:pt x="2381" y="169267"/>
                </a:lnTo>
                <a:lnTo>
                  <a:pt x="2381" y="57249"/>
                </a:lnTo>
                <a:lnTo>
                  <a:pt x="2629" y="56554"/>
                </a:lnTo>
                <a:lnTo>
                  <a:pt x="3125" y="55959"/>
                </a:lnTo>
                <a:lnTo>
                  <a:pt x="3621" y="55264"/>
                </a:lnTo>
                <a:lnTo>
                  <a:pt x="4464" y="54719"/>
                </a:lnTo>
                <a:lnTo>
                  <a:pt x="5655" y="54322"/>
                </a:lnTo>
                <a:lnTo>
                  <a:pt x="6846" y="53826"/>
                </a:lnTo>
                <a:lnTo>
                  <a:pt x="8433" y="53478"/>
                </a:lnTo>
                <a:lnTo>
                  <a:pt x="10417" y="53280"/>
                </a:lnTo>
                <a:lnTo>
                  <a:pt x="12402" y="52982"/>
                </a:lnTo>
                <a:lnTo>
                  <a:pt x="14932" y="52833"/>
                </a:lnTo>
                <a:lnTo>
                  <a:pt x="21083" y="52833"/>
                </a:lnTo>
                <a:lnTo>
                  <a:pt x="23613" y="52982"/>
                </a:lnTo>
                <a:lnTo>
                  <a:pt x="25598" y="53280"/>
                </a:lnTo>
                <a:lnTo>
                  <a:pt x="27582" y="53478"/>
                </a:lnTo>
                <a:lnTo>
                  <a:pt x="29170" y="53826"/>
                </a:lnTo>
                <a:lnTo>
                  <a:pt x="30360" y="54322"/>
                </a:lnTo>
                <a:lnTo>
                  <a:pt x="31551" y="54719"/>
                </a:lnTo>
                <a:lnTo>
                  <a:pt x="32394" y="55264"/>
                </a:lnTo>
                <a:lnTo>
                  <a:pt x="32891" y="55959"/>
                </a:lnTo>
                <a:lnTo>
                  <a:pt x="33387" y="56554"/>
                </a:lnTo>
                <a:lnTo>
                  <a:pt x="33635" y="57249"/>
                </a:lnTo>
                <a:lnTo>
                  <a:pt x="33635" y="169267"/>
                </a:lnTo>
                <a:lnTo>
                  <a:pt x="23613" y="173285"/>
                </a:lnTo>
                <a:lnTo>
                  <a:pt x="21083" y="173384"/>
                </a:lnTo>
                <a:close/>
              </a:path>
              <a:path w="564515" h="175894">
                <a:moveTo>
                  <a:pt x="24804" y="37058"/>
                </a:moveTo>
                <a:lnTo>
                  <a:pt x="10814" y="37058"/>
                </a:lnTo>
                <a:lnTo>
                  <a:pt x="6052" y="35917"/>
                </a:lnTo>
                <a:lnTo>
                  <a:pt x="3571" y="33635"/>
                </a:lnTo>
                <a:lnTo>
                  <a:pt x="1190" y="31253"/>
                </a:lnTo>
                <a:lnTo>
                  <a:pt x="0" y="27037"/>
                </a:lnTo>
                <a:lnTo>
                  <a:pt x="114" y="14337"/>
                </a:lnTo>
                <a:lnTo>
                  <a:pt x="1240" y="10417"/>
                </a:lnTo>
                <a:lnTo>
                  <a:pt x="6300" y="5556"/>
                </a:lnTo>
                <a:lnTo>
                  <a:pt x="11112" y="4315"/>
                </a:lnTo>
                <a:lnTo>
                  <a:pt x="25102" y="4315"/>
                </a:lnTo>
                <a:lnTo>
                  <a:pt x="29815" y="5506"/>
                </a:lnTo>
                <a:lnTo>
                  <a:pt x="32295" y="7887"/>
                </a:lnTo>
                <a:lnTo>
                  <a:pt x="34776" y="10169"/>
                </a:lnTo>
                <a:lnTo>
                  <a:pt x="36016" y="14337"/>
                </a:lnTo>
                <a:lnTo>
                  <a:pt x="35899" y="27037"/>
                </a:lnTo>
                <a:lnTo>
                  <a:pt x="34726" y="31005"/>
                </a:lnTo>
                <a:lnTo>
                  <a:pt x="32146" y="33486"/>
                </a:lnTo>
                <a:lnTo>
                  <a:pt x="29567" y="35867"/>
                </a:lnTo>
                <a:lnTo>
                  <a:pt x="24804" y="37058"/>
                </a:lnTo>
                <a:close/>
              </a:path>
              <a:path w="564515" h="175894">
                <a:moveTo>
                  <a:pt x="165273" y="70544"/>
                </a:moveTo>
                <a:lnTo>
                  <a:pt x="91380" y="70544"/>
                </a:lnTo>
                <a:lnTo>
                  <a:pt x="97532" y="63996"/>
                </a:lnTo>
                <a:lnTo>
                  <a:pt x="103733" y="59084"/>
                </a:lnTo>
                <a:lnTo>
                  <a:pt x="116334" y="52437"/>
                </a:lnTo>
                <a:lnTo>
                  <a:pt x="122932" y="50750"/>
                </a:lnTo>
                <a:lnTo>
                  <a:pt x="137319" y="50750"/>
                </a:lnTo>
                <a:lnTo>
                  <a:pt x="165273" y="70544"/>
                </a:lnTo>
                <a:close/>
              </a:path>
              <a:path w="564515" h="175894">
                <a:moveTo>
                  <a:pt x="83443" y="173384"/>
                </a:moveTo>
                <a:lnTo>
                  <a:pt x="77291" y="173384"/>
                </a:lnTo>
                <a:lnTo>
                  <a:pt x="74761" y="173285"/>
                </a:lnTo>
                <a:lnTo>
                  <a:pt x="64740" y="169267"/>
                </a:lnTo>
                <a:lnTo>
                  <a:pt x="64753" y="56951"/>
                </a:lnTo>
                <a:lnTo>
                  <a:pt x="64939" y="56257"/>
                </a:lnTo>
                <a:lnTo>
                  <a:pt x="65732" y="55066"/>
                </a:lnTo>
                <a:lnTo>
                  <a:pt x="66476" y="54570"/>
                </a:lnTo>
                <a:lnTo>
                  <a:pt x="67568" y="54173"/>
                </a:lnTo>
                <a:lnTo>
                  <a:pt x="68659" y="53677"/>
                </a:lnTo>
                <a:lnTo>
                  <a:pt x="70048" y="53330"/>
                </a:lnTo>
                <a:lnTo>
                  <a:pt x="73422" y="52933"/>
                </a:lnTo>
                <a:lnTo>
                  <a:pt x="75555" y="52833"/>
                </a:lnTo>
                <a:lnTo>
                  <a:pt x="80814" y="52833"/>
                </a:lnTo>
                <a:lnTo>
                  <a:pt x="82996" y="52933"/>
                </a:lnTo>
                <a:lnTo>
                  <a:pt x="86469" y="53330"/>
                </a:lnTo>
                <a:lnTo>
                  <a:pt x="87809" y="53677"/>
                </a:lnTo>
                <a:lnTo>
                  <a:pt x="88701" y="54173"/>
                </a:lnTo>
                <a:lnTo>
                  <a:pt x="89694" y="54570"/>
                </a:lnTo>
                <a:lnTo>
                  <a:pt x="90388" y="55066"/>
                </a:lnTo>
                <a:lnTo>
                  <a:pt x="91182" y="56257"/>
                </a:lnTo>
                <a:lnTo>
                  <a:pt x="91367" y="56951"/>
                </a:lnTo>
                <a:lnTo>
                  <a:pt x="91380" y="70544"/>
                </a:lnTo>
                <a:lnTo>
                  <a:pt x="165273" y="70544"/>
                </a:lnTo>
                <a:lnTo>
                  <a:pt x="166787" y="73868"/>
                </a:lnTo>
                <a:lnTo>
                  <a:pt x="167781" y="77985"/>
                </a:lnTo>
                <a:lnTo>
                  <a:pt x="116731" y="77985"/>
                </a:lnTo>
                <a:lnTo>
                  <a:pt x="112712" y="79424"/>
                </a:lnTo>
                <a:lnTo>
                  <a:pt x="104576" y="85179"/>
                </a:lnTo>
                <a:lnTo>
                  <a:pt x="100360" y="89396"/>
                </a:lnTo>
                <a:lnTo>
                  <a:pt x="95994" y="94952"/>
                </a:lnTo>
                <a:lnTo>
                  <a:pt x="95994" y="169267"/>
                </a:lnTo>
                <a:lnTo>
                  <a:pt x="95746" y="170011"/>
                </a:lnTo>
                <a:lnTo>
                  <a:pt x="85973" y="173285"/>
                </a:lnTo>
                <a:lnTo>
                  <a:pt x="83443" y="173384"/>
                </a:lnTo>
                <a:close/>
              </a:path>
              <a:path w="564515" h="175894">
                <a:moveTo>
                  <a:pt x="157907" y="173384"/>
                </a:moveTo>
                <a:lnTo>
                  <a:pt x="151854" y="173384"/>
                </a:lnTo>
                <a:lnTo>
                  <a:pt x="149275" y="173285"/>
                </a:lnTo>
                <a:lnTo>
                  <a:pt x="139303" y="169267"/>
                </a:lnTo>
                <a:lnTo>
                  <a:pt x="139303" y="100012"/>
                </a:lnTo>
                <a:lnTo>
                  <a:pt x="138906" y="95795"/>
                </a:lnTo>
                <a:lnTo>
                  <a:pt x="123775" y="77985"/>
                </a:lnTo>
                <a:lnTo>
                  <a:pt x="167781" y="77985"/>
                </a:lnTo>
                <a:lnTo>
                  <a:pt x="168176" y="79623"/>
                </a:lnTo>
                <a:lnTo>
                  <a:pt x="169664" y="85278"/>
                </a:lnTo>
                <a:lnTo>
                  <a:pt x="170408" y="92124"/>
                </a:lnTo>
                <a:lnTo>
                  <a:pt x="170408" y="169267"/>
                </a:lnTo>
                <a:lnTo>
                  <a:pt x="170160" y="170011"/>
                </a:lnTo>
                <a:lnTo>
                  <a:pt x="160387" y="173285"/>
                </a:lnTo>
                <a:lnTo>
                  <a:pt x="157907" y="173384"/>
                </a:lnTo>
                <a:close/>
              </a:path>
              <a:path w="564515" h="175894">
                <a:moveTo>
                  <a:pt x="219691" y="173384"/>
                </a:moveTo>
                <a:lnTo>
                  <a:pt x="213540" y="173384"/>
                </a:lnTo>
                <a:lnTo>
                  <a:pt x="211010" y="173285"/>
                </a:lnTo>
                <a:lnTo>
                  <a:pt x="200989" y="169267"/>
                </a:lnTo>
                <a:lnTo>
                  <a:pt x="200989" y="4563"/>
                </a:lnTo>
                <a:lnTo>
                  <a:pt x="201237" y="3869"/>
                </a:lnTo>
                <a:lnTo>
                  <a:pt x="201733" y="3274"/>
                </a:lnTo>
                <a:lnTo>
                  <a:pt x="202229" y="2579"/>
                </a:lnTo>
                <a:lnTo>
                  <a:pt x="203072" y="1984"/>
                </a:lnTo>
                <a:lnTo>
                  <a:pt x="205454" y="992"/>
                </a:lnTo>
                <a:lnTo>
                  <a:pt x="207041" y="644"/>
                </a:lnTo>
                <a:lnTo>
                  <a:pt x="209025" y="446"/>
                </a:lnTo>
                <a:lnTo>
                  <a:pt x="211010" y="148"/>
                </a:lnTo>
                <a:lnTo>
                  <a:pt x="213540" y="0"/>
                </a:lnTo>
                <a:lnTo>
                  <a:pt x="219691" y="0"/>
                </a:lnTo>
                <a:lnTo>
                  <a:pt x="222221" y="148"/>
                </a:lnTo>
                <a:lnTo>
                  <a:pt x="224206" y="446"/>
                </a:lnTo>
                <a:lnTo>
                  <a:pt x="226190" y="644"/>
                </a:lnTo>
                <a:lnTo>
                  <a:pt x="227778" y="992"/>
                </a:lnTo>
                <a:lnTo>
                  <a:pt x="230159" y="1984"/>
                </a:lnTo>
                <a:lnTo>
                  <a:pt x="231002" y="2579"/>
                </a:lnTo>
                <a:lnTo>
                  <a:pt x="231498" y="3274"/>
                </a:lnTo>
                <a:lnTo>
                  <a:pt x="231995" y="3869"/>
                </a:lnTo>
                <a:lnTo>
                  <a:pt x="232243" y="4563"/>
                </a:lnTo>
                <a:lnTo>
                  <a:pt x="232243" y="169267"/>
                </a:lnTo>
                <a:lnTo>
                  <a:pt x="222221" y="173285"/>
                </a:lnTo>
                <a:lnTo>
                  <a:pt x="219691" y="173384"/>
                </a:lnTo>
                <a:close/>
              </a:path>
              <a:path w="564515" h="175894">
                <a:moveTo>
                  <a:pt x="282051" y="173384"/>
                </a:moveTo>
                <a:lnTo>
                  <a:pt x="275899" y="173384"/>
                </a:lnTo>
                <a:lnTo>
                  <a:pt x="273369" y="173285"/>
                </a:lnTo>
                <a:lnTo>
                  <a:pt x="263348" y="169267"/>
                </a:lnTo>
                <a:lnTo>
                  <a:pt x="263348" y="57249"/>
                </a:lnTo>
                <a:lnTo>
                  <a:pt x="263596" y="56554"/>
                </a:lnTo>
                <a:lnTo>
                  <a:pt x="264092" y="55959"/>
                </a:lnTo>
                <a:lnTo>
                  <a:pt x="264588" y="55264"/>
                </a:lnTo>
                <a:lnTo>
                  <a:pt x="265432" y="54719"/>
                </a:lnTo>
                <a:lnTo>
                  <a:pt x="266622" y="54322"/>
                </a:lnTo>
                <a:lnTo>
                  <a:pt x="267813" y="53826"/>
                </a:lnTo>
                <a:lnTo>
                  <a:pt x="269400" y="53478"/>
                </a:lnTo>
                <a:lnTo>
                  <a:pt x="271385" y="53280"/>
                </a:lnTo>
                <a:lnTo>
                  <a:pt x="273369" y="52982"/>
                </a:lnTo>
                <a:lnTo>
                  <a:pt x="275899" y="52833"/>
                </a:lnTo>
                <a:lnTo>
                  <a:pt x="282051" y="52833"/>
                </a:lnTo>
                <a:lnTo>
                  <a:pt x="284581" y="52982"/>
                </a:lnTo>
                <a:lnTo>
                  <a:pt x="286565" y="53280"/>
                </a:lnTo>
                <a:lnTo>
                  <a:pt x="288550" y="53478"/>
                </a:lnTo>
                <a:lnTo>
                  <a:pt x="290137" y="53826"/>
                </a:lnTo>
                <a:lnTo>
                  <a:pt x="291328" y="54322"/>
                </a:lnTo>
                <a:lnTo>
                  <a:pt x="292519" y="54719"/>
                </a:lnTo>
                <a:lnTo>
                  <a:pt x="293362" y="55264"/>
                </a:lnTo>
                <a:lnTo>
                  <a:pt x="293858" y="55959"/>
                </a:lnTo>
                <a:lnTo>
                  <a:pt x="294354" y="56554"/>
                </a:lnTo>
                <a:lnTo>
                  <a:pt x="294602" y="57249"/>
                </a:lnTo>
                <a:lnTo>
                  <a:pt x="294602" y="169267"/>
                </a:lnTo>
                <a:lnTo>
                  <a:pt x="284581" y="173285"/>
                </a:lnTo>
                <a:lnTo>
                  <a:pt x="282051" y="173384"/>
                </a:lnTo>
                <a:close/>
              </a:path>
              <a:path w="564515" h="175894">
                <a:moveTo>
                  <a:pt x="285772" y="37058"/>
                </a:moveTo>
                <a:lnTo>
                  <a:pt x="271782" y="37058"/>
                </a:lnTo>
                <a:lnTo>
                  <a:pt x="267019" y="35917"/>
                </a:lnTo>
                <a:lnTo>
                  <a:pt x="264539" y="33635"/>
                </a:lnTo>
                <a:lnTo>
                  <a:pt x="262158" y="31253"/>
                </a:lnTo>
                <a:lnTo>
                  <a:pt x="260967" y="27037"/>
                </a:lnTo>
                <a:lnTo>
                  <a:pt x="261081" y="14337"/>
                </a:lnTo>
                <a:lnTo>
                  <a:pt x="262207" y="10417"/>
                </a:lnTo>
                <a:lnTo>
                  <a:pt x="267267" y="5556"/>
                </a:lnTo>
                <a:lnTo>
                  <a:pt x="272079" y="4315"/>
                </a:lnTo>
                <a:lnTo>
                  <a:pt x="286069" y="4315"/>
                </a:lnTo>
                <a:lnTo>
                  <a:pt x="290782" y="5506"/>
                </a:lnTo>
                <a:lnTo>
                  <a:pt x="293263" y="7887"/>
                </a:lnTo>
                <a:lnTo>
                  <a:pt x="295743" y="10169"/>
                </a:lnTo>
                <a:lnTo>
                  <a:pt x="296983" y="14337"/>
                </a:lnTo>
                <a:lnTo>
                  <a:pt x="296866" y="27037"/>
                </a:lnTo>
                <a:lnTo>
                  <a:pt x="295693" y="31005"/>
                </a:lnTo>
                <a:lnTo>
                  <a:pt x="293114" y="33486"/>
                </a:lnTo>
                <a:lnTo>
                  <a:pt x="290534" y="35867"/>
                </a:lnTo>
                <a:lnTo>
                  <a:pt x="285772" y="37058"/>
                </a:lnTo>
                <a:close/>
              </a:path>
              <a:path w="564515" h="175894">
                <a:moveTo>
                  <a:pt x="426240" y="70544"/>
                </a:moveTo>
                <a:lnTo>
                  <a:pt x="352348" y="70544"/>
                </a:lnTo>
                <a:lnTo>
                  <a:pt x="358499" y="63996"/>
                </a:lnTo>
                <a:lnTo>
                  <a:pt x="364701" y="59084"/>
                </a:lnTo>
                <a:lnTo>
                  <a:pt x="377301" y="52437"/>
                </a:lnTo>
                <a:lnTo>
                  <a:pt x="383899" y="50750"/>
                </a:lnTo>
                <a:lnTo>
                  <a:pt x="398286" y="50750"/>
                </a:lnTo>
                <a:lnTo>
                  <a:pt x="426240" y="70544"/>
                </a:lnTo>
                <a:close/>
              </a:path>
              <a:path w="564515" h="175894">
                <a:moveTo>
                  <a:pt x="344410" y="173384"/>
                </a:moveTo>
                <a:lnTo>
                  <a:pt x="338259" y="173384"/>
                </a:lnTo>
                <a:lnTo>
                  <a:pt x="335729" y="173285"/>
                </a:lnTo>
                <a:lnTo>
                  <a:pt x="325708" y="169267"/>
                </a:lnTo>
                <a:lnTo>
                  <a:pt x="325721" y="56951"/>
                </a:lnTo>
                <a:lnTo>
                  <a:pt x="325906" y="56257"/>
                </a:lnTo>
                <a:lnTo>
                  <a:pt x="326700" y="55066"/>
                </a:lnTo>
                <a:lnTo>
                  <a:pt x="327444" y="54570"/>
                </a:lnTo>
                <a:lnTo>
                  <a:pt x="328535" y="54173"/>
                </a:lnTo>
                <a:lnTo>
                  <a:pt x="329627" y="53677"/>
                </a:lnTo>
                <a:lnTo>
                  <a:pt x="331016" y="53330"/>
                </a:lnTo>
                <a:lnTo>
                  <a:pt x="334389" y="52933"/>
                </a:lnTo>
                <a:lnTo>
                  <a:pt x="336522" y="52833"/>
                </a:lnTo>
                <a:lnTo>
                  <a:pt x="341781" y="52833"/>
                </a:lnTo>
                <a:lnTo>
                  <a:pt x="343964" y="52933"/>
                </a:lnTo>
                <a:lnTo>
                  <a:pt x="347436" y="53330"/>
                </a:lnTo>
                <a:lnTo>
                  <a:pt x="348776" y="53677"/>
                </a:lnTo>
                <a:lnTo>
                  <a:pt x="349669" y="54173"/>
                </a:lnTo>
                <a:lnTo>
                  <a:pt x="350661" y="54570"/>
                </a:lnTo>
                <a:lnTo>
                  <a:pt x="351356" y="55066"/>
                </a:lnTo>
                <a:lnTo>
                  <a:pt x="352149" y="56257"/>
                </a:lnTo>
                <a:lnTo>
                  <a:pt x="352335" y="56951"/>
                </a:lnTo>
                <a:lnTo>
                  <a:pt x="352348" y="70544"/>
                </a:lnTo>
                <a:lnTo>
                  <a:pt x="426240" y="70544"/>
                </a:lnTo>
                <a:lnTo>
                  <a:pt x="427754" y="73868"/>
                </a:lnTo>
                <a:lnTo>
                  <a:pt x="428748" y="77985"/>
                </a:lnTo>
                <a:lnTo>
                  <a:pt x="377698" y="77985"/>
                </a:lnTo>
                <a:lnTo>
                  <a:pt x="373680" y="79424"/>
                </a:lnTo>
                <a:lnTo>
                  <a:pt x="365544" y="85179"/>
                </a:lnTo>
                <a:lnTo>
                  <a:pt x="361327" y="89396"/>
                </a:lnTo>
                <a:lnTo>
                  <a:pt x="356961" y="94952"/>
                </a:lnTo>
                <a:lnTo>
                  <a:pt x="356961" y="169267"/>
                </a:lnTo>
                <a:lnTo>
                  <a:pt x="356713" y="170011"/>
                </a:lnTo>
                <a:lnTo>
                  <a:pt x="346940" y="173285"/>
                </a:lnTo>
                <a:lnTo>
                  <a:pt x="344410" y="173384"/>
                </a:lnTo>
                <a:close/>
              </a:path>
              <a:path w="564515" h="175894">
                <a:moveTo>
                  <a:pt x="418874" y="173384"/>
                </a:moveTo>
                <a:lnTo>
                  <a:pt x="412822" y="173384"/>
                </a:lnTo>
                <a:lnTo>
                  <a:pt x="410242" y="173285"/>
                </a:lnTo>
                <a:lnTo>
                  <a:pt x="400270" y="169267"/>
                </a:lnTo>
                <a:lnTo>
                  <a:pt x="400270" y="100012"/>
                </a:lnTo>
                <a:lnTo>
                  <a:pt x="399874" y="95795"/>
                </a:lnTo>
                <a:lnTo>
                  <a:pt x="384743" y="77985"/>
                </a:lnTo>
                <a:lnTo>
                  <a:pt x="428748" y="77985"/>
                </a:lnTo>
                <a:lnTo>
                  <a:pt x="429143" y="79623"/>
                </a:lnTo>
                <a:lnTo>
                  <a:pt x="430631" y="85278"/>
                </a:lnTo>
                <a:lnTo>
                  <a:pt x="431376" y="92124"/>
                </a:lnTo>
                <a:lnTo>
                  <a:pt x="431376" y="169267"/>
                </a:lnTo>
                <a:lnTo>
                  <a:pt x="431127" y="170011"/>
                </a:lnTo>
                <a:lnTo>
                  <a:pt x="421354" y="173285"/>
                </a:lnTo>
                <a:lnTo>
                  <a:pt x="418874" y="173384"/>
                </a:lnTo>
                <a:close/>
              </a:path>
              <a:path w="564515" h="175894">
                <a:moveTo>
                  <a:pt x="520098" y="175468"/>
                </a:moveTo>
                <a:lnTo>
                  <a:pt x="514641" y="175468"/>
                </a:lnTo>
                <a:lnTo>
                  <a:pt x="507498" y="175235"/>
                </a:lnTo>
                <a:lnTo>
                  <a:pt x="470290" y="160585"/>
                </a:lnTo>
                <a:lnTo>
                  <a:pt x="455780" y="121862"/>
                </a:lnTo>
                <a:lnTo>
                  <a:pt x="455576" y="113704"/>
                </a:lnTo>
                <a:lnTo>
                  <a:pt x="455789" y="107119"/>
                </a:lnTo>
                <a:lnTo>
                  <a:pt x="475400" y="62160"/>
                </a:lnTo>
                <a:lnTo>
                  <a:pt x="503132" y="50750"/>
                </a:lnTo>
                <a:lnTo>
                  <a:pt x="521190" y="50750"/>
                </a:lnTo>
                <a:lnTo>
                  <a:pt x="529078" y="52139"/>
                </a:lnTo>
                <a:lnTo>
                  <a:pt x="535626" y="54917"/>
                </a:lnTo>
                <a:lnTo>
                  <a:pt x="542175" y="57596"/>
                </a:lnTo>
                <a:lnTo>
                  <a:pt x="547532" y="61366"/>
                </a:lnTo>
                <a:lnTo>
                  <a:pt x="551700" y="66228"/>
                </a:lnTo>
                <a:lnTo>
                  <a:pt x="555966" y="71090"/>
                </a:lnTo>
                <a:lnTo>
                  <a:pt x="556882" y="72776"/>
                </a:lnTo>
                <a:lnTo>
                  <a:pt x="507249" y="72776"/>
                </a:lnTo>
                <a:lnTo>
                  <a:pt x="503777" y="73521"/>
                </a:lnTo>
                <a:lnTo>
                  <a:pt x="500800" y="75009"/>
                </a:lnTo>
                <a:lnTo>
                  <a:pt x="497923" y="76497"/>
                </a:lnTo>
                <a:lnTo>
                  <a:pt x="495492" y="78531"/>
                </a:lnTo>
                <a:lnTo>
                  <a:pt x="493508" y="81111"/>
                </a:lnTo>
                <a:lnTo>
                  <a:pt x="491523" y="83591"/>
                </a:lnTo>
                <a:lnTo>
                  <a:pt x="490035" y="86568"/>
                </a:lnTo>
                <a:lnTo>
                  <a:pt x="489043" y="90040"/>
                </a:lnTo>
                <a:lnTo>
                  <a:pt x="488051" y="93414"/>
                </a:lnTo>
                <a:lnTo>
                  <a:pt x="487450" y="97184"/>
                </a:lnTo>
                <a:lnTo>
                  <a:pt x="487257" y="101054"/>
                </a:lnTo>
                <a:lnTo>
                  <a:pt x="564052" y="101054"/>
                </a:lnTo>
                <a:lnTo>
                  <a:pt x="564052" y="113704"/>
                </a:lnTo>
                <a:lnTo>
                  <a:pt x="563209" y="116532"/>
                </a:lnTo>
                <a:lnTo>
                  <a:pt x="559835" y="120104"/>
                </a:lnTo>
                <a:lnTo>
                  <a:pt x="557504" y="120997"/>
                </a:lnTo>
                <a:lnTo>
                  <a:pt x="487257" y="120997"/>
                </a:lnTo>
                <a:lnTo>
                  <a:pt x="487257" y="125759"/>
                </a:lnTo>
                <a:lnTo>
                  <a:pt x="512111" y="151953"/>
                </a:lnTo>
                <a:lnTo>
                  <a:pt x="558826" y="151953"/>
                </a:lnTo>
                <a:lnTo>
                  <a:pt x="558794" y="158105"/>
                </a:lnTo>
                <a:lnTo>
                  <a:pt x="556313" y="166687"/>
                </a:lnTo>
                <a:lnTo>
                  <a:pt x="555817" y="167282"/>
                </a:lnTo>
                <a:lnTo>
                  <a:pt x="525208" y="175121"/>
                </a:lnTo>
                <a:lnTo>
                  <a:pt x="520098" y="175468"/>
                </a:lnTo>
                <a:close/>
              </a:path>
              <a:path w="564515" h="175894">
                <a:moveTo>
                  <a:pt x="564052" y="101054"/>
                </a:moveTo>
                <a:lnTo>
                  <a:pt x="533840" y="101054"/>
                </a:lnTo>
                <a:lnTo>
                  <a:pt x="534138" y="92223"/>
                </a:lnTo>
                <a:lnTo>
                  <a:pt x="532401" y="85328"/>
                </a:lnTo>
                <a:lnTo>
                  <a:pt x="528631" y="80367"/>
                </a:lnTo>
                <a:lnTo>
                  <a:pt x="524861" y="75307"/>
                </a:lnTo>
                <a:lnTo>
                  <a:pt x="519057" y="72776"/>
                </a:lnTo>
                <a:lnTo>
                  <a:pt x="556882" y="72776"/>
                </a:lnTo>
                <a:lnTo>
                  <a:pt x="559091" y="76844"/>
                </a:lnTo>
                <a:lnTo>
                  <a:pt x="561106" y="83591"/>
                </a:lnTo>
                <a:lnTo>
                  <a:pt x="563060" y="90040"/>
                </a:lnTo>
                <a:lnTo>
                  <a:pt x="564038" y="97085"/>
                </a:lnTo>
                <a:lnTo>
                  <a:pt x="564052" y="101054"/>
                </a:lnTo>
                <a:close/>
              </a:path>
              <a:path w="564515" h="175894">
                <a:moveTo>
                  <a:pt x="558826" y="151953"/>
                </a:moveTo>
                <a:lnTo>
                  <a:pt x="522926" y="151953"/>
                </a:lnTo>
                <a:lnTo>
                  <a:pt x="527689" y="151556"/>
                </a:lnTo>
                <a:lnTo>
                  <a:pt x="535924" y="149969"/>
                </a:lnTo>
                <a:lnTo>
                  <a:pt x="552047" y="144760"/>
                </a:lnTo>
                <a:lnTo>
                  <a:pt x="553684" y="144363"/>
                </a:lnTo>
                <a:lnTo>
                  <a:pt x="555668" y="144363"/>
                </a:lnTo>
                <a:lnTo>
                  <a:pt x="556264" y="144512"/>
                </a:lnTo>
                <a:lnTo>
                  <a:pt x="557256" y="145107"/>
                </a:lnTo>
                <a:lnTo>
                  <a:pt x="557653" y="145653"/>
                </a:lnTo>
                <a:lnTo>
                  <a:pt x="557950" y="146446"/>
                </a:lnTo>
                <a:lnTo>
                  <a:pt x="558347" y="147141"/>
                </a:lnTo>
                <a:lnTo>
                  <a:pt x="558595" y="148183"/>
                </a:lnTo>
                <a:lnTo>
                  <a:pt x="558720" y="149869"/>
                </a:lnTo>
                <a:lnTo>
                  <a:pt x="558826" y="151953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2125832" y="2126076"/>
            <a:ext cx="7240875" cy="291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1277219" y="2597166"/>
            <a:ext cx="725588" cy="233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2093597" y="2595976"/>
            <a:ext cx="6800680" cy="291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1274044" y="3067066"/>
            <a:ext cx="1615597" cy="233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" name="object 10"/>
          <p:cNvSpPr/>
          <p:nvPr/>
        </p:nvSpPr>
        <p:spPr>
          <a:xfrm>
            <a:off x="2980432" y="3065875"/>
            <a:ext cx="5843645" cy="279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1" name="object 11"/>
          <p:cNvSpPr/>
          <p:nvPr/>
        </p:nvSpPr>
        <p:spPr>
          <a:xfrm>
            <a:off x="1277219" y="3604633"/>
            <a:ext cx="681567" cy="166793"/>
          </a:xfrm>
          <a:custGeom>
            <a:avLst/>
            <a:gdLst/>
            <a:ahLst/>
            <a:cxnLst/>
            <a:rect l="l" t="t" r="r" b="b"/>
            <a:pathLst>
              <a:path w="511175" h="125094">
                <a:moveTo>
                  <a:pt x="100532" y="19794"/>
                </a:moveTo>
                <a:lnTo>
                  <a:pt x="26640" y="19794"/>
                </a:lnTo>
                <a:lnTo>
                  <a:pt x="32791" y="13245"/>
                </a:lnTo>
                <a:lnTo>
                  <a:pt x="38992" y="8334"/>
                </a:lnTo>
                <a:lnTo>
                  <a:pt x="51593" y="1686"/>
                </a:lnTo>
                <a:lnTo>
                  <a:pt x="58191" y="0"/>
                </a:lnTo>
                <a:lnTo>
                  <a:pt x="72578" y="0"/>
                </a:lnTo>
                <a:lnTo>
                  <a:pt x="100532" y="19794"/>
                </a:lnTo>
                <a:close/>
              </a:path>
              <a:path w="511175" h="125094">
                <a:moveTo>
                  <a:pt x="18702" y="122634"/>
                </a:moveTo>
                <a:lnTo>
                  <a:pt x="12551" y="122634"/>
                </a:lnTo>
                <a:lnTo>
                  <a:pt x="10021" y="122535"/>
                </a:lnTo>
                <a:lnTo>
                  <a:pt x="0" y="118516"/>
                </a:lnTo>
                <a:lnTo>
                  <a:pt x="13" y="6201"/>
                </a:lnTo>
                <a:lnTo>
                  <a:pt x="198" y="5506"/>
                </a:lnTo>
                <a:lnTo>
                  <a:pt x="992" y="4316"/>
                </a:lnTo>
                <a:lnTo>
                  <a:pt x="1736" y="3820"/>
                </a:lnTo>
                <a:lnTo>
                  <a:pt x="2827" y="3422"/>
                </a:lnTo>
                <a:lnTo>
                  <a:pt x="3919" y="2926"/>
                </a:lnTo>
                <a:lnTo>
                  <a:pt x="5309" y="2579"/>
                </a:lnTo>
                <a:lnTo>
                  <a:pt x="8681" y="2182"/>
                </a:lnTo>
                <a:lnTo>
                  <a:pt x="10814" y="2083"/>
                </a:lnTo>
                <a:lnTo>
                  <a:pt x="16073" y="2083"/>
                </a:lnTo>
                <a:lnTo>
                  <a:pt x="18256" y="2182"/>
                </a:lnTo>
                <a:lnTo>
                  <a:pt x="21729" y="2579"/>
                </a:lnTo>
                <a:lnTo>
                  <a:pt x="23068" y="2927"/>
                </a:lnTo>
                <a:lnTo>
                  <a:pt x="23961" y="3422"/>
                </a:lnTo>
                <a:lnTo>
                  <a:pt x="24953" y="3820"/>
                </a:lnTo>
                <a:lnTo>
                  <a:pt x="25647" y="4316"/>
                </a:lnTo>
                <a:lnTo>
                  <a:pt x="26441" y="5506"/>
                </a:lnTo>
                <a:lnTo>
                  <a:pt x="26627" y="6201"/>
                </a:lnTo>
                <a:lnTo>
                  <a:pt x="26640" y="19794"/>
                </a:lnTo>
                <a:lnTo>
                  <a:pt x="100532" y="19794"/>
                </a:lnTo>
                <a:lnTo>
                  <a:pt x="102046" y="23118"/>
                </a:lnTo>
                <a:lnTo>
                  <a:pt x="103040" y="27235"/>
                </a:lnTo>
                <a:lnTo>
                  <a:pt x="51990" y="27235"/>
                </a:lnTo>
                <a:lnTo>
                  <a:pt x="47972" y="28674"/>
                </a:lnTo>
                <a:lnTo>
                  <a:pt x="39836" y="34428"/>
                </a:lnTo>
                <a:lnTo>
                  <a:pt x="35619" y="38645"/>
                </a:lnTo>
                <a:lnTo>
                  <a:pt x="31253" y="44202"/>
                </a:lnTo>
                <a:lnTo>
                  <a:pt x="31253" y="118516"/>
                </a:lnTo>
                <a:lnTo>
                  <a:pt x="31005" y="119260"/>
                </a:lnTo>
                <a:lnTo>
                  <a:pt x="21232" y="122535"/>
                </a:lnTo>
                <a:lnTo>
                  <a:pt x="18702" y="122634"/>
                </a:lnTo>
                <a:close/>
              </a:path>
              <a:path w="511175" h="125094">
                <a:moveTo>
                  <a:pt x="93166" y="122634"/>
                </a:moveTo>
                <a:lnTo>
                  <a:pt x="87114" y="122634"/>
                </a:lnTo>
                <a:lnTo>
                  <a:pt x="84534" y="122535"/>
                </a:lnTo>
                <a:lnTo>
                  <a:pt x="74562" y="118516"/>
                </a:lnTo>
                <a:lnTo>
                  <a:pt x="74562" y="49262"/>
                </a:lnTo>
                <a:lnTo>
                  <a:pt x="74166" y="45045"/>
                </a:lnTo>
                <a:lnTo>
                  <a:pt x="59035" y="27235"/>
                </a:lnTo>
                <a:lnTo>
                  <a:pt x="103040" y="27235"/>
                </a:lnTo>
                <a:lnTo>
                  <a:pt x="103435" y="28872"/>
                </a:lnTo>
                <a:lnTo>
                  <a:pt x="104923" y="34528"/>
                </a:lnTo>
                <a:lnTo>
                  <a:pt x="105667" y="41374"/>
                </a:lnTo>
                <a:lnTo>
                  <a:pt x="105667" y="118516"/>
                </a:lnTo>
                <a:lnTo>
                  <a:pt x="105419" y="119260"/>
                </a:lnTo>
                <a:lnTo>
                  <a:pt x="95646" y="122535"/>
                </a:lnTo>
                <a:lnTo>
                  <a:pt x="93166" y="122634"/>
                </a:lnTo>
                <a:close/>
              </a:path>
              <a:path w="511175" h="125094">
                <a:moveTo>
                  <a:pt x="187445" y="124717"/>
                </a:moveTo>
                <a:lnTo>
                  <a:pt x="148452" y="113952"/>
                </a:lnTo>
                <a:lnTo>
                  <a:pt x="130406" y="77353"/>
                </a:lnTo>
                <a:lnTo>
                  <a:pt x="129626" y="61317"/>
                </a:lnTo>
                <a:lnTo>
                  <a:pt x="129769" y="57050"/>
                </a:lnTo>
                <a:lnTo>
                  <a:pt x="144582" y="17561"/>
                </a:lnTo>
                <a:lnTo>
                  <a:pt x="182766" y="288"/>
                </a:lnTo>
                <a:lnTo>
                  <a:pt x="190124" y="0"/>
                </a:lnTo>
                <a:lnTo>
                  <a:pt x="197314" y="251"/>
                </a:lnTo>
                <a:lnTo>
                  <a:pt x="234028" y="15924"/>
                </a:lnTo>
                <a:lnTo>
                  <a:pt x="238791" y="21084"/>
                </a:lnTo>
                <a:lnTo>
                  <a:pt x="240784" y="24705"/>
                </a:lnTo>
                <a:lnTo>
                  <a:pt x="184419" y="24705"/>
                </a:lnTo>
                <a:lnTo>
                  <a:pt x="180351" y="25548"/>
                </a:lnTo>
                <a:lnTo>
                  <a:pt x="161698" y="56207"/>
                </a:lnTo>
                <a:lnTo>
                  <a:pt x="161772" y="68361"/>
                </a:lnTo>
                <a:lnTo>
                  <a:pt x="183427" y="99863"/>
                </a:lnTo>
                <a:lnTo>
                  <a:pt x="238968" y="99863"/>
                </a:lnTo>
                <a:lnTo>
                  <a:pt x="238046" y="101500"/>
                </a:lnTo>
                <a:lnTo>
                  <a:pt x="232986" y="107156"/>
                </a:lnTo>
                <a:lnTo>
                  <a:pt x="228025" y="112811"/>
                </a:lnTo>
                <a:lnTo>
                  <a:pt x="221725" y="117177"/>
                </a:lnTo>
                <a:lnTo>
                  <a:pt x="214085" y="120253"/>
                </a:lnTo>
                <a:lnTo>
                  <a:pt x="208123" y="122206"/>
                </a:lnTo>
                <a:lnTo>
                  <a:pt x="201695" y="123601"/>
                </a:lnTo>
                <a:lnTo>
                  <a:pt x="194803" y="124438"/>
                </a:lnTo>
                <a:lnTo>
                  <a:pt x="187445" y="124717"/>
                </a:lnTo>
                <a:close/>
              </a:path>
              <a:path w="511175" h="125094">
                <a:moveTo>
                  <a:pt x="238968" y="99863"/>
                </a:moveTo>
                <a:lnTo>
                  <a:pt x="193249" y="99863"/>
                </a:lnTo>
                <a:lnTo>
                  <a:pt x="197367" y="99020"/>
                </a:lnTo>
                <a:lnTo>
                  <a:pt x="204312" y="95646"/>
                </a:lnTo>
                <a:lnTo>
                  <a:pt x="216020" y="68361"/>
                </a:lnTo>
                <a:lnTo>
                  <a:pt x="215945" y="56207"/>
                </a:lnTo>
                <a:lnTo>
                  <a:pt x="215573" y="52040"/>
                </a:lnTo>
                <a:lnTo>
                  <a:pt x="213787" y="42912"/>
                </a:lnTo>
                <a:lnTo>
                  <a:pt x="212299" y="38943"/>
                </a:lnTo>
                <a:lnTo>
                  <a:pt x="210216" y="35569"/>
                </a:lnTo>
                <a:lnTo>
                  <a:pt x="208132" y="32097"/>
                </a:lnTo>
                <a:lnTo>
                  <a:pt x="205354" y="29418"/>
                </a:lnTo>
                <a:lnTo>
                  <a:pt x="201792" y="27483"/>
                </a:lnTo>
                <a:lnTo>
                  <a:pt x="198508" y="25647"/>
                </a:lnTo>
                <a:lnTo>
                  <a:pt x="194241" y="24705"/>
                </a:lnTo>
                <a:lnTo>
                  <a:pt x="240784" y="24705"/>
                </a:lnTo>
                <a:lnTo>
                  <a:pt x="247943" y="63549"/>
                </a:lnTo>
                <a:lnTo>
                  <a:pt x="247771" y="68361"/>
                </a:lnTo>
                <a:lnTo>
                  <a:pt x="247088" y="74823"/>
                </a:lnTo>
                <a:lnTo>
                  <a:pt x="245925" y="81102"/>
                </a:lnTo>
                <a:lnTo>
                  <a:pt x="244297" y="87064"/>
                </a:lnTo>
                <a:lnTo>
                  <a:pt x="241817" y="94803"/>
                </a:lnTo>
                <a:lnTo>
                  <a:pt x="238968" y="99863"/>
                </a:lnTo>
                <a:close/>
              </a:path>
              <a:path w="511175" h="125094">
                <a:moveTo>
                  <a:pt x="373277" y="19794"/>
                </a:moveTo>
                <a:lnTo>
                  <a:pt x="299385" y="19794"/>
                </a:lnTo>
                <a:lnTo>
                  <a:pt x="305536" y="13245"/>
                </a:lnTo>
                <a:lnTo>
                  <a:pt x="311737" y="8334"/>
                </a:lnTo>
                <a:lnTo>
                  <a:pt x="324338" y="1686"/>
                </a:lnTo>
                <a:lnTo>
                  <a:pt x="330936" y="0"/>
                </a:lnTo>
                <a:lnTo>
                  <a:pt x="345323" y="0"/>
                </a:lnTo>
                <a:lnTo>
                  <a:pt x="373277" y="19794"/>
                </a:lnTo>
                <a:close/>
              </a:path>
              <a:path w="511175" h="125094">
                <a:moveTo>
                  <a:pt x="291447" y="122634"/>
                </a:moveTo>
                <a:lnTo>
                  <a:pt x="285296" y="122634"/>
                </a:lnTo>
                <a:lnTo>
                  <a:pt x="282766" y="122535"/>
                </a:lnTo>
                <a:lnTo>
                  <a:pt x="272744" y="118516"/>
                </a:lnTo>
                <a:lnTo>
                  <a:pt x="272758" y="6201"/>
                </a:lnTo>
                <a:lnTo>
                  <a:pt x="272943" y="5506"/>
                </a:lnTo>
                <a:lnTo>
                  <a:pt x="273737" y="4316"/>
                </a:lnTo>
                <a:lnTo>
                  <a:pt x="274481" y="3820"/>
                </a:lnTo>
                <a:lnTo>
                  <a:pt x="275572" y="3422"/>
                </a:lnTo>
                <a:lnTo>
                  <a:pt x="276664" y="2926"/>
                </a:lnTo>
                <a:lnTo>
                  <a:pt x="278054" y="2579"/>
                </a:lnTo>
                <a:lnTo>
                  <a:pt x="281426" y="2182"/>
                </a:lnTo>
                <a:lnTo>
                  <a:pt x="283559" y="2083"/>
                </a:lnTo>
                <a:lnTo>
                  <a:pt x="288818" y="2083"/>
                </a:lnTo>
                <a:lnTo>
                  <a:pt x="291001" y="2182"/>
                </a:lnTo>
                <a:lnTo>
                  <a:pt x="294474" y="2579"/>
                </a:lnTo>
                <a:lnTo>
                  <a:pt x="295813" y="2927"/>
                </a:lnTo>
                <a:lnTo>
                  <a:pt x="296706" y="3422"/>
                </a:lnTo>
                <a:lnTo>
                  <a:pt x="297698" y="3820"/>
                </a:lnTo>
                <a:lnTo>
                  <a:pt x="298392" y="4316"/>
                </a:lnTo>
                <a:lnTo>
                  <a:pt x="299186" y="5506"/>
                </a:lnTo>
                <a:lnTo>
                  <a:pt x="299372" y="6201"/>
                </a:lnTo>
                <a:lnTo>
                  <a:pt x="299385" y="19794"/>
                </a:lnTo>
                <a:lnTo>
                  <a:pt x="373277" y="19794"/>
                </a:lnTo>
                <a:lnTo>
                  <a:pt x="374791" y="23118"/>
                </a:lnTo>
                <a:lnTo>
                  <a:pt x="375785" y="27235"/>
                </a:lnTo>
                <a:lnTo>
                  <a:pt x="324735" y="27235"/>
                </a:lnTo>
                <a:lnTo>
                  <a:pt x="320717" y="28674"/>
                </a:lnTo>
                <a:lnTo>
                  <a:pt x="312581" y="34428"/>
                </a:lnTo>
                <a:lnTo>
                  <a:pt x="308364" y="38645"/>
                </a:lnTo>
                <a:lnTo>
                  <a:pt x="303998" y="44202"/>
                </a:lnTo>
                <a:lnTo>
                  <a:pt x="303998" y="118516"/>
                </a:lnTo>
                <a:lnTo>
                  <a:pt x="303750" y="119260"/>
                </a:lnTo>
                <a:lnTo>
                  <a:pt x="293977" y="122535"/>
                </a:lnTo>
                <a:lnTo>
                  <a:pt x="291447" y="122634"/>
                </a:lnTo>
                <a:close/>
              </a:path>
              <a:path w="511175" h="125094">
                <a:moveTo>
                  <a:pt x="365911" y="122634"/>
                </a:moveTo>
                <a:lnTo>
                  <a:pt x="359859" y="122634"/>
                </a:lnTo>
                <a:lnTo>
                  <a:pt x="357279" y="122535"/>
                </a:lnTo>
                <a:lnTo>
                  <a:pt x="347307" y="118516"/>
                </a:lnTo>
                <a:lnTo>
                  <a:pt x="347307" y="49262"/>
                </a:lnTo>
                <a:lnTo>
                  <a:pt x="346910" y="45045"/>
                </a:lnTo>
                <a:lnTo>
                  <a:pt x="331780" y="27235"/>
                </a:lnTo>
                <a:lnTo>
                  <a:pt x="375785" y="27235"/>
                </a:lnTo>
                <a:lnTo>
                  <a:pt x="376180" y="28872"/>
                </a:lnTo>
                <a:lnTo>
                  <a:pt x="377668" y="34528"/>
                </a:lnTo>
                <a:lnTo>
                  <a:pt x="378412" y="41374"/>
                </a:lnTo>
                <a:lnTo>
                  <a:pt x="378412" y="118516"/>
                </a:lnTo>
                <a:lnTo>
                  <a:pt x="378164" y="119260"/>
                </a:lnTo>
                <a:lnTo>
                  <a:pt x="368391" y="122535"/>
                </a:lnTo>
                <a:lnTo>
                  <a:pt x="365911" y="122634"/>
                </a:lnTo>
                <a:close/>
              </a:path>
              <a:path w="511175" h="125094">
                <a:moveTo>
                  <a:pt x="467135" y="124717"/>
                </a:moveTo>
                <a:lnTo>
                  <a:pt x="461678" y="124717"/>
                </a:lnTo>
                <a:lnTo>
                  <a:pt x="454534" y="124485"/>
                </a:lnTo>
                <a:lnTo>
                  <a:pt x="417327" y="109835"/>
                </a:lnTo>
                <a:lnTo>
                  <a:pt x="402817" y="71111"/>
                </a:lnTo>
                <a:lnTo>
                  <a:pt x="402613" y="62954"/>
                </a:lnTo>
                <a:lnTo>
                  <a:pt x="402826" y="56368"/>
                </a:lnTo>
                <a:lnTo>
                  <a:pt x="422437" y="11410"/>
                </a:lnTo>
                <a:lnTo>
                  <a:pt x="450169" y="0"/>
                </a:lnTo>
                <a:lnTo>
                  <a:pt x="468227" y="0"/>
                </a:lnTo>
                <a:lnTo>
                  <a:pt x="476114" y="1389"/>
                </a:lnTo>
                <a:lnTo>
                  <a:pt x="482663" y="4167"/>
                </a:lnTo>
                <a:lnTo>
                  <a:pt x="489211" y="6846"/>
                </a:lnTo>
                <a:lnTo>
                  <a:pt x="494569" y="10616"/>
                </a:lnTo>
                <a:lnTo>
                  <a:pt x="498736" y="15478"/>
                </a:lnTo>
                <a:lnTo>
                  <a:pt x="503003" y="20339"/>
                </a:lnTo>
                <a:lnTo>
                  <a:pt x="503919" y="22026"/>
                </a:lnTo>
                <a:lnTo>
                  <a:pt x="454286" y="22026"/>
                </a:lnTo>
                <a:lnTo>
                  <a:pt x="450814" y="22770"/>
                </a:lnTo>
                <a:lnTo>
                  <a:pt x="447837" y="24258"/>
                </a:lnTo>
                <a:lnTo>
                  <a:pt x="444960" y="25747"/>
                </a:lnTo>
                <a:lnTo>
                  <a:pt x="442529" y="27781"/>
                </a:lnTo>
                <a:lnTo>
                  <a:pt x="440545" y="30360"/>
                </a:lnTo>
                <a:lnTo>
                  <a:pt x="438560" y="32841"/>
                </a:lnTo>
                <a:lnTo>
                  <a:pt x="437072" y="35818"/>
                </a:lnTo>
                <a:lnTo>
                  <a:pt x="436080" y="39290"/>
                </a:lnTo>
                <a:lnTo>
                  <a:pt x="435088" y="42664"/>
                </a:lnTo>
                <a:lnTo>
                  <a:pt x="434487" y="46434"/>
                </a:lnTo>
                <a:lnTo>
                  <a:pt x="434294" y="50303"/>
                </a:lnTo>
                <a:lnTo>
                  <a:pt x="511089" y="50303"/>
                </a:lnTo>
                <a:lnTo>
                  <a:pt x="511089" y="62954"/>
                </a:lnTo>
                <a:lnTo>
                  <a:pt x="510246" y="65782"/>
                </a:lnTo>
                <a:lnTo>
                  <a:pt x="506872" y="69353"/>
                </a:lnTo>
                <a:lnTo>
                  <a:pt x="504541" y="70246"/>
                </a:lnTo>
                <a:lnTo>
                  <a:pt x="434294" y="70246"/>
                </a:lnTo>
                <a:lnTo>
                  <a:pt x="434294" y="75009"/>
                </a:lnTo>
                <a:lnTo>
                  <a:pt x="459148" y="101203"/>
                </a:lnTo>
                <a:lnTo>
                  <a:pt x="505863" y="101203"/>
                </a:lnTo>
                <a:lnTo>
                  <a:pt x="505831" y="107354"/>
                </a:lnTo>
                <a:lnTo>
                  <a:pt x="503350" y="115937"/>
                </a:lnTo>
                <a:lnTo>
                  <a:pt x="502854" y="116532"/>
                </a:lnTo>
                <a:lnTo>
                  <a:pt x="472245" y="124370"/>
                </a:lnTo>
                <a:lnTo>
                  <a:pt x="467135" y="124717"/>
                </a:lnTo>
                <a:close/>
              </a:path>
              <a:path w="511175" h="125094">
                <a:moveTo>
                  <a:pt x="511089" y="50303"/>
                </a:moveTo>
                <a:lnTo>
                  <a:pt x="480877" y="50303"/>
                </a:lnTo>
                <a:lnTo>
                  <a:pt x="481175" y="41473"/>
                </a:lnTo>
                <a:lnTo>
                  <a:pt x="479438" y="34577"/>
                </a:lnTo>
                <a:lnTo>
                  <a:pt x="475668" y="29616"/>
                </a:lnTo>
                <a:lnTo>
                  <a:pt x="471898" y="24556"/>
                </a:lnTo>
                <a:lnTo>
                  <a:pt x="466093" y="22026"/>
                </a:lnTo>
                <a:lnTo>
                  <a:pt x="503919" y="22026"/>
                </a:lnTo>
                <a:lnTo>
                  <a:pt x="506128" y="26094"/>
                </a:lnTo>
                <a:lnTo>
                  <a:pt x="508143" y="32841"/>
                </a:lnTo>
                <a:lnTo>
                  <a:pt x="510097" y="39290"/>
                </a:lnTo>
                <a:lnTo>
                  <a:pt x="511075" y="46335"/>
                </a:lnTo>
                <a:lnTo>
                  <a:pt x="511089" y="50303"/>
                </a:lnTo>
                <a:close/>
              </a:path>
              <a:path w="511175" h="125094">
                <a:moveTo>
                  <a:pt x="505863" y="101203"/>
                </a:moveTo>
                <a:lnTo>
                  <a:pt x="469963" y="101203"/>
                </a:lnTo>
                <a:lnTo>
                  <a:pt x="474725" y="100806"/>
                </a:lnTo>
                <a:lnTo>
                  <a:pt x="482961" y="99218"/>
                </a:lnTo>
                <a:lnTo>
                  <a:pt x="499084" y="94009"/>
                </a:lnTo>
                <a:lnTo>
                  <a:pt x="500721" y="93612"/>
                </a:lnTo>
                <a:lnTo>
                  <a:pt x="502705" y="93612"/>
                </a:lnTo>
                <a:lnTo>
                  <a:pt x="503301" y="93761"/>
                </a:lnTo>
                <a:lnTo>
                  <a:pt x="504293" y="94357"/>
                </a:lnTo>
                <a:lnTo>
                  <a:pt x="504690" y="94902"/>
                </a:lnTo>
                <a:lnTo>
                  <a:pt x="504987" y="95696"/>
                </a:lnTo>
                <a:lnTo>
                  <a:pt x="505384" y="96391"/>
                </a:lnTo>
                <a:lnTo>
                  <a:pt x="505632" y="97432"/>
                </a:lnTo>
                <a:lnTo>
                  <a:pt x="505757" y="99119"/>
                </a:lnTo>
                <a:lnTo>
                  <a:pt x="505863" y="101203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2" name="object 12"/>
          <p:cNvSpPr/>
          <p:nvPr/>
        </p:nvSpPr>
        <p:spPr>
          <a:xfrm>
            <a:off x="2058390" y="3535776"/>
            <a:ext cx="6615663" cy="2913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3" name="object 13"/>
          <p:cNvSpPr/>
          <p:nvPr/>
        </p:nvSpPr>
        <p:spPr>
          <a:xfrm>
            <a:off x="796694" y="4006865"/>
            <a:ext cx="1202812" cy="2901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4" name="object 14"/>
          <p:cNvSpPr/>
          <p:nvPr/>
        </p:nvSpPr>
        <p:spPr>
          <a:xfrm>
            <a:off x="2100530" y="4006865"/>
            <a:ext cx="8032293" cy="2901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5" name="object 15"/>
          <p:cNvSpPr/>
          <p:nvPr/>
        </p:nvSpPr>
        <p:spPr>
          <a:xfrm>
            <a:off x="1259955" y="4476766"/>
            <a:ext cx="879720" cy="2339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6" name="object 16"/>
          <p:cNvSpPr/>
          <p:nvPr/>
        </p:nvSpPr>
        <p:spPr>
          <a:xfrm>
            <a:off x="2239392" y="4476765"/>
            <a:ext cx="4333517" cy="2901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7" name="object 17"/>
          <p:cNvSpPr txBox="1"/>
          <p:nvPr/>
        </p:nvSpPr>
        <p:spPr>
          <a:xfrm>
            <a:off x="368895" y="923538"/>
            <a:ext cx="6822737" cy="4367327"/>
          </a:xfrm>
          <a:prstGeom prst="rect">
            <a:avLst/>
          </a:prstGeom>
        </p:spPr>
        <p:txBody>
          <a:bodyPr vert="horz" wrap="square" lIns="0" tIns="77892" rIns="0" bIns="0" rtlCol="0">
            <a:spAutoFit/>
          </a:bodyPr>
          <a:lstStyle/>
          <a:p>
            <a:pPr marL="16933">
              <a:spcBef>
                <a:spcPts val="612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 marL="16933">
              <a:spcBef>
                <a:spcPts val="479"/>
              </a:spcBef>
            </a:pPr>
            <a:r>
              <a:rPr sz="2933" b="1" dirty="0" smtClean="0">
                <a:latin typeface="Arial"/>
                <a:cs typeface="Arial"/>
              </a:rPr>
              <a:t>●</a:t>
            </a:r>
            <a:r>
              <a:rPr lang="en-US" sz="2933" b="1" dirty="0" smtClean="0">
                <a:latin typeface="Arial"/>
                <a:cs typeface="Arial"/>
              </a:rPr>
              <a:t>  Most common values (Standard):</a:t>
            </a:r>
            <a:endParaRPr sz="2933" dirty="0">
              <a:latin typeface="Arial"/>
              <a:cs typeface="Arial"/>
            </a:endParaRPr>
          </a:p>
          <a:p>
            <a:pPr marR="6773" algn="r">
              <a:spcBef>
                <a:spcPts val="487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R="6773" algn="r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R="6773" algn="r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R="6773" algn="r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L="37252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●</a:t>
            </a:r>
            <a:endParaRPr sz="2667" dirty="0">
              <a:latin typeface="Arial"/>
              <a:cs typeface="Arial"/>
            </a:endParaRPr>
          </a:p>
          <a:p>
            <a:pPr marL="562173">
              <a:spcBef>
                <a:spcPts val="500"/>
              </a:spcBef>
            </a:pPr>
            <a:r>
              <a:rPr sz="2667" b="1" dirty="0">
                <a:solidFill>
                  <a:srgbClr val="642C85"/>
                </a:solidFill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L="562173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77219" y="4946666"/>
            <a:ext cx="939455" cy="2339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9" name="object 19"/>
          <p:cNvSpPr/>
          <p:nvPr/>
        </p:nvSpPr>
        <p:spPr>
          <a:xfrm>
            <a:off x="2322870" y="4945475"/>
            <a:ext cx="7233073" cy="280247"/>
          </a:xfrm>
          <a:custGeom>
            <a:avLst/>
            <a:gdLst/>
            <a:ahLst/>
            <a:cxnLst/>
            <a:rect l="l" t="t" r="r" b="b"/>
            <a:pathLst>
              <a:path w="5424805" h="210185">
                <a:moveTo>
                  <a:pt x="59432" y="124122"/>
                </a:moveTo>
                <a:lnTo>
                  <a:pt x="3720" y="124122"/>
                </a:lnTo>
                <a:lnTo>
                  <a:pt x="2232" y="123130"/>
                </a:lnTo>
                <a:lnTo>
                  <a:pt x="446" y="119161"/>
                </a:lnTo>
                <a:lnTo>
                  <a:pt x="13" y="115937"/>
                </a:lnTo>
                <a:lnTo>
                  <a:pt x="0" y="106511"/>
                </a:lnTo>
                <a:lnTo>
                  <a:pt x="446" y="103237"/>
                </a:lnTo>
                <a:lnTo>
                  <a:pt x="2232" y="99466"/>
                </a:lnTo>
                <a:lnTo>
                  <a:pt x="3720" y="98524"/>
                </a:lnTo>
                <a:lnTo>
                  <a:pt x="58439" y="98524"/>
                </a:lnTo>
                <a:lnTo>
                  <a:pt x="63103" y="115937"/>
                </a:lnTo>
                <a:lnTo>
                  <a:pt x="62656" y="119310"/>
                </a:lnTo>
                <a:lnTo>
                  <a:pt x="61763" y="121294"/>
                </a:lnTo>
                <a:lnTo>
                  <a:pt x="60870" y="123179"/>
                </a:lnTo>
                <a:lnTo>
                  <a:pt x="59432" y="124122"/>
                </a:lnTo>
                <a:close/>
              </a:path>
              <a:path w="5424805" h="210185">
                <a:moveTo>
                  <a:pt x="201609" y="176361"/>
                </a:moveTo>
                <a:lnTo>
                  <a:pt x="196152" y="176361"/>
                </a:lnTo>
                <a:lnTo>
                  <a:pt x="189008" y="176128"/>
                </a:lnTo>
                <a:lnTo>
                  <a:pt x="151801" y="161478"/>
                </a:lnTo>
                <a:lnTo>
                  <a:pt x="137290" y="122755"/>
                </a:lnTo>
                <a:lnTo>
                  <a:pt x="137086" y="114597"/>
                </a:lnTo>
                <a:lnTo>
                  <a:pt x="137300" y="108011"/>
                </a:lnTo>
                <a:lnTo>
                  <a:pt x="156911" y="63053"/>
                </a:lnTo>
                <a:lnTo>
                  <a:pt x="184642" y="51643"/>
                </a:lnTo>
                <a:lnTo>
                  <a:pt x="202700" y="51643"/>
                </a:lnTo>
                <a:lnTo>
                  <a:pt x="210588" y="53032"/>
                </a:lnTo>
                <a:lnTo>
                  <a:pt x="217136" y="55810"/>
                </a:lnTo>
                <a:lnTo>
                  <a:pt x="223685" y="58489"/>
                </a:lnTo>
                <a:lnTo>
                  <a:pt x="229043" y="62259"/>
                </a:lnTo>
                <a:lnTo>
                  <a:pt x="233210" y="67121"/>
                </a:lnTo>
                <a:lnTo>
                  <a:pt x="237476" y="71983"/>
                </a:lnTo>
                <a:lnTo>
                  <a:pt x="238393" y="73669"/>
                </a:lnTo>
                <a:lnTo>
                  <a:pt x="188760" y="73669"/>
                </a:lnTo>
                <a:lnTo>
                  <a:pt x="185287" y="74414"/>
                </a:lnTo>
                <a:lnTo>
                  <a:pt x="182311" y="75902"/>
                </a:lnTo>
                <a:lnTo>
                  <a:pt x="179433" y="77390"/>
                </a:lnTo>
                <a:lnTo>
                  <a:pt x="177003" y="79424"/>
                </a:lnTo>
                <a:lnTo>
                  <a:pt x="175018" y="82004"/>
                </a:lnTo>
                <a:lnTo>
                  <a:pt x="173034" y="84484"/>
                </a:lnTo>
                <a:lnTo>
                  <a:pt x="171546" y="87461"/>
                </a:lnTo>
                <a:lnTo>
                  <a:pt x="170553" y="90933"/>
                </a:lnTo>
                <a:lnTo>
                  <a:pt x="169561" y="94307"/>
                </a:lnTo>
                <a:lnTo>
                  <a:pt x="168961" y="98077"/>
                </a:lnTo>
                <a:lnTo>
                  <a:pt x="168767" y="101947"/>
                </a:lnTo>
                <a:lnTo>
                  <a:pt x="245563" y="101947"/>
                </a:lnTo>
                <a:lnTo>
                  <a:pt x="245563" y="114597"/>
                </a:lnTo>
                <a:lnTo>
                  <a:pt x="244719" y="117425"/>
                </a:lnTo>
                <a:lnTo>
                  <a:pt x="241346" y="120997"/>
                </a:lnTo>
                <a:lnTo>
                  <a:pt x="239014" y="121890"/>
                </a:lnTo>
                <a:lnTo>
                  <a:pt x="168767" y="121890"/>
                </a:lnTo>
                <a:lnTo>
                  <a:pt x="168767" y="126652"/>
                </a:lnTo>
                <a:lnTo>
                  <a:pt x="193622" y="152846"/>
                </a:lnTo>
                <a:lnTo>
                  <a:pt x="240336" y="152846"/>
                </a:lnTo>
                <a:lnTo>
                  <a:pt x="240304" y="158997"/>
                </a:lnTo>
                <a:lnTo>
                  <a:pt x="237824" y="167580"/>
                </a:lnTo>
                <a:lnTo>
                  <a:pt x="237328" y="168175"/>
                </a:lnTo>
                <a:lnTo>
                  <a:pt x="206719" y="176013"/>
                </a:lnTo>
                <a:lnTo>
                  <a:pt x="201609" y="176361"/>
                </a:lnTo>
                <a:close/>
              </a:path>
              <a:path w="5424805" h="210185">
                <a:moveTo>
                  <a:pt x="245563" y="101947"/>
                </a:moveTo>
                <a:lnTo>
                  <a:pt x="215351" y="101947"/>
                </a:lnTo>
                <a:lnTo>
                  <a:pt x="215648" y="93116"/>
                </a:lnTo>
                <a:lnTo>
                  <a:pt x="213912" y="86220"/>
                </a:lnTo>
                <a:lnTo>
                  <a:pt x="210142" y="81260"/>
                </a:lnTo>
                <a:lnTo>
                  <a:pt x="206371" y="76200"/>
                </a:lnTo>
                <a:lnTo>
                  <a:pt x="200567" y="73669"/>
                </a:lnTo>
                <a:lnTo>
                  <a:pt x="238393" y="73669"/>
                </a:lnTo>
                <a:lnTo>
                  <a:pt x="240602" y="77737"/>
                </a:lnTo>
                <a:lnTo>
                  <a:pt x="242616" y="84484"/>
                </a:lnTo>
                <a:lnTo>
                  <a:pt x="244570" y="90933"/>
                </a:lnTo>
                <a:lnTo>
                  <a:pt x="245549" y="97978"/>
                </a:lnTo>
                <a:lnTo>
                  <a:pt x="245563" y="101947"/>
                </a:lnTo>
                <a:close/>
              </a:path>
              <a:path w="5424805" h="210185">
                <a:moveTo>
                  <a:pt x="240336" y="152846"/>
                </a:moveTo>
                <a:lnTo>
                  <a:pt x="204437" y="152846"/>
                </a:lnTo>
                <a:lnTo>
                  <a:pt x="209199" y="152449"/>
                </a:lnTo>
                <a:lnTo>
                  <a:pt x="217434" y="150862"/>
                </a:lnTo>
                <a:lnTo>
                  <a:pt x="233557" y="145652"/>
                </a:lnTo>
                <a:lnTo>
                  <a:pt x="235194" y="145256"/>
                </a:lnTo>
                <a:lnTo>
                  <a:pt x="237179" y="145256"/>
                </a:lnTo>
                <a:lnTo>
                  <a:pt x="237774" y="145405"/>
                </a:lnTo>
                <a:lnTo>
                  <a:pt x="238766" y="146000"/>
                </a:lnTo>
                <a:lnTo>
                  <a:pt x="239163" y="146545"/>
                </a:lnTo>
                <a:lnTo>
                  <a:pt x="239461" y="147339"/>
                </a:lnTo>
                <a:lnTo>
                  <a:pt x="239858" y="148034"/>
                </a:lnTo>
                <a:lnTo>
                  <a:pt x="240106" y="149076"/>
                </a:lnTo>
                <a:lnTo>
                  <a:pt x="240231" y="150762"/>
                </a:lnTo>
                <a:lnTo>
                  <a:pt x="240336" y="152846"/>
                </a:lnTo>
                <a:close/>
              </a:path>
              <a:path w="5424805" h="210185">
                <a:moveTo>
                  <a:pt x="289988" y="174277"/>
                </a:moveTo>
                <a:lnTo>
                  <a:pt x="283836" y="174277"/>
                </a:lnTo>
                <a:lnTo>
                  <a:pt x="281306" y="174178"/>
                </a:lnTo>
                <a:lnTo>
                  <a:pt x="271285" y="170160"/>
                </a:lnTo>
                <a:lnTo>
                  <a:pt x="271285" y="5456"/>
                </a:lnTo>
                <a:lnTo>
                  <a:pt x="271533" y="4762"/>
                </a:lnTo>
                <a:lnTo>
                  <a:pt x="272029" y="4167"/>
                </a:lnTo>
                <a:lnTo>
                  <a:pt x="272525" y="3472"/>
                </a:lnTo>
                <a:lnTo>
                  <a:pt x="273368" y="2877"/>
                </a:lnTo>
                <a:lnTo>
                  <a:pt x="275750" y="1884"/>
                </a:lnTo>
                <a:lnTo>
                  <a:pt x="277337" y="1537"/>
                </a:lnTo>
                <a:lnTo>
                  <a:pt x="279322" y="1339"/>
                </a:lnTo>
                <a:lnTo>
                  <a:pt x="281306" y="1041"/>
                </a:lnTo>
                <a:lnTo>
                  <a:pt x="283836" y="892"/>
                </a:lnTo>
                <a:lnTo>
                  <a:pt x="289988" y="892"/>
                </a:lnTo>
                <a:lnTo>
                  <a:pt x="292518" y="1041"/>
                </a:lnTo>
                <a:lnTo>
                  <a:pt x="294502" y="1339"/>
                </a:lnTo>
                <a:lnTo>
                  <a:pt x="296486" y="1537"/>
                </a:lnTo>
                <a:lnTo>
                  <a:pt x="298074" y="1885"/>
                </a:lnTo>
                <a:lnTo>
                  <a:pt x="300455" y="2877"/>
                </a:lnTo>
                <a:lnTo>
                  <a:pt x="301298" y="3472"/>
                </a:lnTo>
                <a:lnTo>
                  <a:pt x="301795" y="4167"/>
                </a:lnTo>
                <a:lnTo>
                  <a:pt x="302291" y="4762"/>
                </a:lnTo>
                <a:lnTo>
                  <a:pt x="302539" y="5456"/>
                </a:lnTo>
                <a:lnTo>
                  <a:pt x="302539" y="170160"/>
                </a:lnTo>
                <a:lnTo>
                  <a:pt x="292518" y="174178"/>
                </a:lnTo>
                <a:lnTo>
                  <a:pt x="289988" y="174277"/>
                </a:lnTo>
                <a:close/>
              </a:path>
              <a:path w="5424805" h="210185">
                <a:moveTo>
                  <a:pt x="391786" y="176361"/>
                </a:moveTo>
                <a:lnTo>
                  <a:pt x="386329" y="176361"/>
                </a:lnTo>
                <a:lnTo>
                  <a:pt x="379186" y="176128"/>
                </a:lnTo>
                <a:lnTo>
                  <a:pt x="341979" y="161478"/>
                </a:lnTo>
                <a:lnTo>
                  <a:pt x="327468" y="122755"/>
                </a:lnTo>
                <a:lnTo>
                  <a:pt x="327264" y="114597"/>
                </a:lnTo>
                <a:lnTo>
                  <a:pt x="327477" y="108011"/>
                </a:lnTo>
                <a:lnTo>
                  <a:pt x="347088" y="63053"/>
                </a:lnTo>
                <a:lnTo>
                  <a:pt x="374820" y="51643"/>
                </a:lnTo>
                <a:lnTo>
                  <a:pt x="392878" y="51643"/>
                </a:lnTo>
                <a:lnTo>
                  <a:pt x="400766" y="53032"/>
                </a:lnTo>
                <a:lnTo>
                  <a:pt x="407314" y="55810"/>
                </a:lnTo>
                <a:lnTo>
                  <a:pt x="413863" y="58489"/>
                </a:lnTo>
                <a:lnTo>
                  <a:pt x="419220" y="62259"/>
                </a:lnTo>
                <a:lnTo>
                  <a:pt x="423388" y="67121"/>
                </a:lnTo>
                <a:lnTo>
                  <a:pt x="427654" y="71983"/>
                </a:lnTo>
                <a:lnTo>
                  <a:pt x="428570" y="73669"/>
                </a:lnTo>
                <a:lnTo>
                  <a:pt x="378938" y="73669"/>
                </a:lnTo>
                <a:lnTo>
                  <a:pt x="375465" y="74414"/>
                </a:lnTo>
                <a:lnTo>
                  <a:pt x="372488" y="75902"/>
                </a:lnTo>
                <a:lnTo>
                  <a:pt x="369611" y="77390"/>
                </a:lnTo>
                <a:lnTo>
                  <a:pt x="367180" y="79424"/>
                </a:lnTo>
                <a:lnTo>
                  <a:pt x="365196" y="82004"/>
                </a:lnTo>
                <a:lnTo>
                  <a:pt x="363211" y="84484"/>
                </a:lnTo>
                <a:lnTo>
                  <a:pt x="361723" y="87461"/>
                </a:lnTo>
                <a:lnTo>
                  <a:pt x="360731" y="90933"/>
                </a:lnTo>
                <a:lnTo>
                  <a:pt x="359739" y="94307"/>
                </a:lnTo>
                <a:lnTo>
                  <a:pt x="359138" y="98077"/>
                </a:lnTo>
                <a:lnTo>
                  <a:pt x="358945" y="101947"/>
                </a:lnTo>
                <a:lnTo>
                  <a:pt x="435740" y="101947"/>
                </a:lnTo>
                <a:lnTo>
                  <a:pt x="435740" y="114597"/>
                </a:lnTo>
                <a:lnTo>
                  <a:pt x="434897" y="117425"/>
                </a:lnTo>
                <a:lnTo>
                  <a:pt x="431524" y="120997"/>
                </a:lnTo>
                <a:lnTo>
                  <a:pt x="429192" y="121890"/>
                </a:lnTo>
                <a:lnTo>
                  <a:pt x="358945" y="121890"/>
                </a:lnTo>
                <a:lnTo>
                  <a:pt x="358945" y="126652"/>
                </a:lnTo>
                <a:lnTo>
                  <a:pt x="383799" y="152846"/>
                </a:lnTo>
                <a:lnTo>
                  <a:pt x="430514" y="152846"/>
                </a:lnTo>
                <a:lnTo>
                  <a:pt x="430482" y="158997"/>
                </a:lnTo>
                <a:lnTo>
                  <a:pt x="428001" y="167580"/>
                </a:lnTo>
                <a:lnTo>
                  <a:pt x="427505" y="168175"/>
                </a:lnTo>
                <a:lnTo>
                  <a:pt x="396896" y="176013"/>
                </a:lnTo>
                <a:lnTo>
                  <a:pt x="391786" y="176361"/>
                </a:lnTo>
                <a:close/>
              </a:path>
              <a:path w="5424805" h="210185">
                <a:moveTo>
                  <a:pt x="435740" y="101947"/>
                </a:moveTo>
                <a:lnTo>
                  <a:pt x="405528" y="101947"/>
                </a:lnTo>
                <a:lnTo>
                  <a:pt x="405826" y="93116"/>
                </a:lnTo>
                <a:lnTo>
                  <a:pt x="404090" y="86220"/>
                </a:lnTo>
                <a:lnTo>
                  <a:pt x="400319" y="81260"/>
                </a:lnTo>
                <a:lnTo>
                  <a:pt x="396549" y="76200"/>
                </a:lnTo>
                <a:lnTo>
                  <a:pt x="390745" y="73669"/>
                </a:lnTo>
                <a:lnTo>
                  <a:pt x="428570" y="73669"/>
                </a:lnTo>
                <a:lnTo>
                  <a:pt x="430779" y="77737"/>
                </a:lnTo>
                <a:lnTo>
                  <a:pt x="432794" y="84484"/>
                </a:lnTo>
                <a:lnTo>
                  <a:pt x="434748" y="90933"/>
                </a:lnTo>
                <a:lnTo>
                  <a:pt x="435727" y="97978"/>
                </a:lnTo>
                <a:lnTo>
                  <a:pt x="435740" y="101947"/>
                </a:lnTo>
                <a:close/>
              </a:path>
              <a:path w="5424805" h="210185">
                <a:moveTo>
                  <a:pt x="430514" y="152846"/>
                </a:moveTo>
                <a:lnTo>
                  <a:pt x="394614" y="152846"/>
                </a:lnTo>
                <a:lnTo>
                  <a:pt x="399377" y="152449"/>
                </a:lnTo>
                <a:lnTo>
                  <a:pt x="407612" y="150862"/>
                </a:lnTo>
                <a:lnTo>
                  <a:pt x="423735" y="145652"/>
                </a:lnTo>
                <a:lnTo>
                  <a:pt x="425372" y="145256"/>
                </a:lnTo>
                <a:lnTo>
                  <a:pt x="427356" y="145256"/>
                </a:lnTo>
                <a:lnTo>
                  <a:pt x="427952" y="145405"/>
                </a:lnTo>
                <a:lnTo>
                  <a:pt x="428944" y="146000"/>
                </a:lnTo>
                <a:lnTo>
                  <a:pt x="429341" y="146545"/>
                </a:lnTo>
                <a:lnTo>
                  <a:pt x="429638" y="147339"/>
                </a:lnTo>
                <a:lnTo>
                  <a:pt x="430035" y="148034"/>
                </a:lnTo>
                <a:lnTo>
                  <a:pt x="430283" y="149076"/>
                </a:lnTo>
                <a:lnTo>
                  <a:pt x="430408" y="150762"/>
                </a:lnTo>
                <a:lnTo>
                  <a:pt x="430514" y="152846"/>
                </a:lnTo>
                <a:close/>
              </a:path>
              <a:path w="5424805" h="210185">
                <a:moveTo>
                  <a:pt x="559785" y="71437"/>
                </a:moveTo>
                <a:lnTo>
                  <a:pt x="488103" y="71437"/>
                </a:lnTo>
                <a:lnTo>
                  <a:pt x="494254" y="64889"/>
                </a:lnTo>
                <a:lnTo>
                  <a:pt x="500356" y="59977"/>
                </a:lnTo>
                <a:lnTo>
                  <a:pt x="506409" y="56703"/>
                </a:lnTo>
                <a:lnTo>
                  <a:pt x="512461" y="53330"/>
                </a:lnTo>
                <a:lnTo>
                  <a:pt x="518811" y="51643"/>
                </a:lnTo>
                <a:lnTo>
                  <a:pt x="530023" y="51643"/>
                </a:lnTo>
                <a:lnTo>
                  <a:pt x="534091" y="52139"/>
                </a:lnTo>
                <a:lnTo>
                  <a:pt x="537662" y="53131"/>
                </a:lnTo>
                <a:lnTo>
                  <a:pt x="541334" y="54024"/>
                </a:lnTo>
                <a:lnTo>
                  <a:pt x="544558" y="55364"/>
                </a:lnTo>
                <a:lnTo>
                  <a:pt x="547336" y="57150"/>
                </a:lnTo>
                <a:lnTo>
                  <a:pt x="550214" y="58935"/>
                </a:lnTo>
                <a:lnTo>
                  <a:pt x="552694" y="61069"/>
                </a:lnTo>
                <a:lnTo>
                  <a:pt x="556861" y="66029"/>
                </a:lnTo>
                <a:lnTo>
                  <a:pt x="558598" y="68808"/>
                </a:lnTo>
                <a:lnTo>
                  <a:pt x="559785" y="71437"/>
                </a:lnTo>
                <a:close/>
              </a:path>
              <a:path w="5424805" h="210185">
                <a:moveTo>
                  <a:pt x="632751" y="71883"/>
                </a:moveTo>
                <a:lnTo>
                  <a:pt x="559987" y="71883"/>
                </a:lnTo>
                <a:lnTo>
                  <a:pt x="563360" y="68312"/>
                </a:lnTo>
                <a:lnTo>
                  <a:pt x="594763" y="51643"/>
                </a:lnTo>
                <a:lnTo>
                  <a:pt x="605280" y="51643"/>
                </a:lnTo>
                <a:lnTo>
                  <a:pt x="632751" y="71883"/>
                </a:lnTo>
                <a:close/>
              </a:path>
              <a:path w="5424805" h="210185">
                <a:moveTo>
                  <a:pt x="480165" y="174277"/>
                </a:moveTo>
                <a:lnTo>
                  <a:pt x="474014" y="174277"/>
                </a:lnTo>
                <a:lnTo>
                  <a:pt x="471483" y="174178"/>
                </a:lnTo>
                <a:lnTo>
                  <a:pt x="461462" y="170160"/>
                </a:lnTo>
                <a:lnTo>
                  <a:pt x="461476" y="57844"/>
                </a:lnTo>
                <a:lnTo>
                  <a:pt x="461661" y="57150"/>
                </a:lnTo>
                <a:lnTo>
                  <a:pt x="462455" y="55959"/>
                </a:lnTo>
                <a:lnTo>
                  <a:pt x="463199" y="55463"/>
                </a:lnTo>
                <a:lnTo>
                  <a:pt x="464290" y="55066"/>
                </a:lnTo>
                <a:lnTo>
                  <a:pt x="465382" y="54570"/>
                </a:lnTo>
                <a:lnTo>
                  <a:pt x="466771" y="54222"/>
                </a:lnTo>
                <a:lnTo>
                  <a:pt x="470144" y="53826"/>
                </a:lnTo>
                <a:lnTo>
                  <a:pt x="472277" y="53726"/>
                </a:lnTo>
                <a:lnTo>
                  <a:pt x="477536" y="53726"/>
                </a:lnTo>
                <a:lnTo>
                  <a:pt x="479719" y="53826"/>
                </a:lnTo>
                <a:lnTo>
                  <a:pt x="483191" y="54223"/>
                </a:lnTo>
                <a:lnTo>
                  <a:pt x="484531" y="54570"/>
                </a:lnTo>
                <a:lnTo>
                  <a:pt x="485424" y="55066"/>
                </a:lnTo>
                <a:lnTo>
                  <a:pt x="486416" y="55463"/>
                </a:lnTo>
                <a:lnTo>
                  <a:pt x="487111" y="55959"/>
                </a:lnTo>
                <a:lnTo>
                  <a:pt x="487904" y="57150"/>
                </a:lnTo>
                <a:lnTo>
                  <a:pt x="488089" y="57844"/>
                </a:lnTo>
                <a:lnTo>
                  <a:pt x="488103" y="71437"/>
                </a:lnTo>
                <a:lnTo>
                  <a:pt x="559785" y="71437"/>
                </a:lnTo>
                <a:lnTo>
                  <a:pt x="559987" y="71883"/>
                </a:lnTo>
                <a:lnTo>
                  <a:pt x="632751" y="71883"/>
                </a:lnTo>
                <a:lnTo>
                  <a:pt x="634004" y="74761"/>
                </a:lnTo>
                <a:lnTo>
                  <a:pt x="634927" y="78878"/>
                </a:lnTo>
                <a:lnTo>
                  <a:pt x="512610" y="78878"/>
                </a:lnTo>
                <a:lnTo>
                  <a:pt x="508790" y="80317"/>
                </a:lnTo>
                <a:lnTo>
                  <a:pt x="504920" y="83194"/>
                </a:lnTo>
                <a:lnTo>
                  <a:pt x="501150" y="86072"/>
                </a:lnTo>
                <a:lnTo>
                  <a:pt x="497082" y="90289"/>
                </a:lnTo>
                <a:lnTo>
                  <a:pt x="492716" y="95845"/>
                </a:lnTo>
                <a:lnTo>
                  <a:pt x="492716" y="170160"/>
                </a:lnTo>
                <a:lnTo>
                  <a:pt x="492468" y="170904"/>
                </a:lnTo>
                <a:lnTo>
                  <a:pt x="482695" y="174178"/>
                </a:lnTo>
                <a:lnTo>
                  <a:pt x="480165" y="174277"/>
                </a:lnTo>
                <a:close/>
              </a:path>
              <a:path w="5424805" h="210185">
                <a:moveTo>
                  <a:pt x="552396" y="174277"/>
                </a:moveTo>
                <a:lnTo>
                  <a:pt x="546443" y="174277"/>
                </a:lnTo>
                <a:lnTo>
                  <a:pt x="543963" y="174178"/>
                </a:lnTo>
                <a:lnTo>
                  <a:pt x="533793" y="170160"/>
                </a:lnTo>
                <a:lnTo>
                  <a:pt x="533793" y="100062"/>
                </a:lnTo>
                <a:lnTo>
                  <a:pt x="533446" y="96688"/>
                </a:lnTo>
                <a:lnTo>
                  <a:pt x="524119" y="80664"/>
                </a:lnTo>
                <a:lnTo>
                  <a:pt x="521936" y="79474"/>
                </a:lnTo>
                <a:lnTo>
                  <a:pt x="519357" y="78878"/>
                </a:lnTo>
                <a:lnTo>
                  <a:pt x="584940" y="78878"/>
                </a:lnTo>
                <a:lnTo>
                  <a:pt x="581170" y="80317"/>
                </a:lnTo>
                <a:lnTo>
                  <a:pt x="573629" y="86072"/>
                </a:lnTo>
                <a:lnTo>
                  <a:pt x="569512" y="90289"/>
                </a:lnTo>
                <a:lnTo>
                  <a:pt x="565047" y="95845"/>
                </a:lnTo>
                <a:lnTo>
                  <a:pt x="565047" y="170160"/>
                </a:lnTo>
                <a:lnTo>
                  <a:pt x="564799" y="170904"/>
                </a:lnTo>
                <a:lnTo>
                  <a:pt x="564303" y="171598"/>
                </a:lnTo>
                <a:lnTo>
                  <a:pt x="563807" y="172194"/>
                </a:lnTo>
                <a:lnTo>
                  <a:pt x="562914" y="172690"/>
                </a:lnTo>
                <a:lnTo>
                  <a:pt x="561624" y="173087"/>
                </a:lnTo>
                <a:lnTo>
                  <a:pt x="560433" y="173483"/>
                </a:lnTo>
                <a:lnTo>
                  <a:pt x="558846" y="173781"/>
                </a:lnTo>
                <a:lnTo>
                  <a:pt x="554877" y="174178"/>
                </a:lnTo>
                <a:lnTo>
                  <a:pt x="552396" y="174277"/>
                </a:lnTo>
                <a:close/>
              </a:path>
              <a:path w="5424805" h="210185">
                <a:moveTo>
                  <a:pt x="624975" y="174277"/>
                </a:moveTo>
                <a:lnTo>
                  <a:pt x="618724" y="174277"/>
                </a:lnTo>
                <a:lnTo>
                  <a:pt x="616145" y="174178"/>
                </a:lnTo>
                <a:lnTo>
                  <a:pt x="606272" y="170160"/>
                </a:lnTo>
                <a:lnTo>
                  <a:pt x="606272" y="100062"/>
                </a:lnTo>
                <a:lnTo>
                  <a:pt x="605925" y="96688"/>
                </a:lnTo>
                <a:lnTo>
                  <a:pt x="604536" y="90537"/>
                </a:lnTo>
                <a:lnTo>
                  <a:pt x="603444" y="87907"/>
                </a:lnTo>
                <a:lnTo>
                  <a:pt x="601956" y="85725"/>
                </a:lnTo>
                <a:lnTo>
                  <a:pt x="600567" y="83542"/>
                </a:lnTo>
                <a:lnTo>
                  <a:pt x="598732" y="81855"/>
                </a:lnTo>
                <a:lnTo>
                  <a:pt x="596450" y="80664"/>
                </a:lnTo>
                <a:lnTo>
                  <a:pt x="594267" y="79474"/>
                </a:lnTo>
                <a:lnTo>
                  <a:pt x="591687" y="78878"/>
                </a:lnTo>
                <a:lnTo>
                  <a:pt x="634927" y="78878"/>
                </a:lnTo>
                <a:lnTo>
                  <a:pt x="635330" y="80664"/>
                </a:lnTo>
                <a:lnTo>
                  <a:pt x="636683" y="86171"/>
                </a:lnTo>
                <a:lnTo>
                  <a:pt x="637377" y="92174"/>
                </a:lnTo>
                <a:lnTo>
                  <a:pt x="637377" y="170160"/>
                </a:lnTo>
                <a:lnTo>
                  <a:pt x="634103" y="173087"/>
                </a:lnTo>
                <a:lnTo>
                  <a:pt x="633012" y="173483"/>
                </a:lnTo>
                <a:lnTo>
                  <a:pt x="631474" y="173781"/>
                </a:lnTo>
                <a:lnTo>
                  <a:pt x="627505" y="174178"/>
                </a:lnTo>
                <a:lnTo>
                  <a:pt x="624975" y="174277"/>
                </a:lnTo>
                <a:close/>
              </a:path>
              <a:path w="5424805" h="210185">
                <a:moveTo>
                  <a:pt x="726147" y="176361"/>
                </a:moveTo>
                <a:lnTo>
                  <a:pt x="720690" y="176361"/>
                </a:lnTo>
                <a:lnTo>
                  <a:pt x="713546" y="176128"/>
                </a:lnTo>
                <a:lnTo>
                  <a:pt x="676339" y="161478"/>
                </a:lnTo>
                <a:lnTo>
                  <a:pt x="661828" y="122755"/>
                </a:lnTo>
                <a:lnTo>
                  <a:pt x="661624" y="114597"/>
                </a:lnTo>
                <a:lnTo>
                  <a:pt x="661838" y="108011"/>
                </a:lnTo>
                <a:lnTo>
                  <a:pt x="681449" y="63053"/>
                </a:lnTo>
                <a:lnTo>
                  <a:pt x="709181" y="51643"/>
                </a:lnTo>
                <a:lnTo>
                  <a:pt x="727238" y="51643"/>
                </a:lnTo>
                <a:lnTo>
                  <a:pt x="735126" y="53032"/>
                </a:lnTo>
                <a:lnTo>
                  <a:pt x="741675" y="55810"/>
                </a:lnTo>
                <a:lnTo>
                  <a:pt x="748223" y="58489"/>
                </a:lnTo>
                <a:lnTo>
                  <a:pt x="753581" y="62259"/>
                </a:lnTo>
                <a:lnTo>
                  <a:pt x="757748" y="67121"/>
                </a:lnTo>
                <a:lnTo>
                  <a:pt x="762015" y="71983"/>
                </a:lnTo>
                <a:lnTo>
                  <a:pt x="762931" y="73669"/>
                </a:lnTo>
                <a:lnTo>
                  <a:pt x="713298" y="73669"/>
                </a:lnTo>
                <a:lnTo>
                  <a:pt x="709825" y="74414"/>
                </a:lnTo>
                <a:lnTo>
                  <a:pt x="706849" y="75902"/>
                </a:lnTo>
                <a:lnTo>
                  <a:pt x="703972" y="77390"/>
                </a:lnTo>
                <a:lnTo>
                  <a:pt x="701541" y="79424"/>
                </a:lnTo>
                <a:lnTo>
                  <a:pt x="699556" y="82004"/>
                </a:lnTo>
                <a:lnTo>
                  <a:pt x="697572" y="84484"/>
                </a:lnTo>
                <a:lnTo>
                  <a:pt x="696084" y="87461"/>
                </a:lnTo>
                <a:lnTo>
                  <a:pt x="695092" y="90933"/>
                </a:lnTo>
                <a:lnTo>
                  <a:pt x="694099" y="94307"/>
                </a:lnTo>
                <a:lnTo>
                  <a:pt x="693499" y="98077"/>
                </a:lnTo>
                <a:lnTo>
                  <a:pt x="693306" y="101947"/>
                </a:lnTo>
                <a:lnTo>
                  <a:pt x="770101" y="101947"/>
                </a:lnTo>
                <a:lnTo>
                  <a:pt x="770101" y="114597"/>
                </a:lnTo>
                <a:lnTo>
                  <a:pt x="769257" y="117425"/>
                </a:lnTo>
                <a:lnTo>
                  <a:pt x="765884" y="120997"/>
                </a:lnTo>
                <a:lnTo>
                  <a:pt x="763552" y="121890"/>
                </a:lnTo>
                <a:lnTo>
                  <a:pt x="693306" y="121890"/>
                </a:lnTo>
                <a:lnTo>
                  <a:pt x="693306" y="126652"/>
                </a:lnTo>
                <a:lnTo>
                  <a:pt x="718160" y="152846"/>
                </a:lnTo>
                <a:lnTo>
                  <a:pt x="764874" y="152846"/>
                </a:lnTo>
                <a:lnTo>
                  <a:pt x="764842" y="158997"/>
                </a:lnTo>
                <a:lnTo>
                  <a:pt x="762362" y="167580"/>
                </a:lnTo>
                <a:lnTo>
                  <a:pt x="761866" y="168175"/>
                </a:lnTo>
                <a:lnTo>
                  <a:pt x="731257" y="176013"/>
                </a:lnTo>
                <a:lnTo>
                  <a:pt x="726147" y="176361"/>
                </a:lnTo>
                <a:close/>
              </a:path>
              <a:path w="5424805" h="210185">
                <a:moveTo>
                  <a:pt x="770101" y="101947"/>
                </a:moveTo>
                <a:lnTo>
                  <a:pt x="739889" y="101947"/>
                </a:lnTo>
                <a:lnTo>
                  <a:pt x="740186" y="93116"/>
                </a:lnTo>
                <a:lnTo>
                  <a:pt x="738450" y="86220"/>
                </a:lnTo>
                <a:lnTo>
                  <a:pt x="734680" y="81260"/>
                </a:lnTo>
                <a:lnTo>
                  <a:pt x="730910" y="76200"/>
                </a:lnTo>
                <a:lnTo>
                  <a:pt x="725105" y="73669"/>
                </a:lnTo>
                <a:lnTo>
                  <a:pt x="762931" y="73669"/>
                </a:lnTo>
                <a:lnTo>
                  <a:pt x="765140" y="77737"/>
                </a:lnTo>
                <a:lnTo>
                  <a:pt x="767154" y="84484"/>
                </a:lnTo>
                <a:lnTo>
                  <a:pt x="769109" y="90933"/>
                </a:lnTo>
                <a:lnTo>
                  <a:pt x="770087" y="97978"/>
                </a:lnTo>
                <a:lnTo>
                  <a:pt x="770101" y="101947"/>
                </a:lnTo>
                <a:close/>
              </a:path>
              <a:path w="5424805" h="210185">
                <a:moveTo>
                  <a:pt x="764874" y="152846"/>
                </a:moveTo>
                <a:lnTo>
                  <a:pt x="728975" y="152846"/>
                </a:lnTo>
                <a:lnTo>
                  <a:pt x="733737" y="152449"/>
                </a:lnTo>
                <a:lnTo>
                  <a:pt x="741972" y="150862"/>
                </a:lnTo>
                <a:lnTo>
                  <a:pt x="758095" y="145652"/>
                </a:lnTo>
                <a:lnTo>
                  <a:pt x="759732" y="145256"/>
                </a:lnTo>
                <a:lnTo>
                  <a:pt x="761717" y="145256"/>
                </a:lnTo>
                <a:lnTo>
                  <a:pt x="762312" y="145405"/>
                </a:lnTo>
                <a:lnTo>
                  <a:pt x="763304" y="146000"/>
                </a:lnTo>
                <a:lnTo>
                  <a:pt x="763701" y="146545"/>
                </a:lnTo>
                <a:lnTo>
                  <a:pt x="763999" y="147339"/>
                </a:lnTo>
                <a:lnTo>
                  <a:pt x="764396" y="148034"/>
                </a:lnTo>
                <a:lnTo>
                  <a:pt x="764644" y="149076"/>
                </a:lnTo>
                <a:lnTo>
                  <a:pt x="764769" y="150762"/>
                </a:lnTo>
                <a:lnTo>
                  <a:pt x="764874" y="152846"/>
                </a:lnTo>
                <a:close/>
              </a:path>
              <a:path w="5424805" h="210185">
                <a:moveTo>
                  <a:pt x="896356" y="71437"/>
                </a:moveTo>
                <a:lnTo>
                  <a:pt x="822463" y="71437"/>
                </a:lnTo>
                <a:lnTo>
                  <a:pt x="828615" y="64889"/>
                </a:lnTo>
                <a:lnTo>
                  <a:pt x="834816" y="59977"/>
                </a:lnTo>
                <a:lnTo>
                  <a:pt x="847417" y="53330"/>
                </a:lnTo>
                <a:lnTo>
                  <a:pt x="854015" y="51643"/>
                </a:lnTo>
                <a:lnTo>
                  <a:pt x="868402" y="51643"/>
                </a:lnTo>
                <a:lnTo>
                  <a:pt x="896356" y="71437"/>
                </a:lnTo>
                <a:close/>
              </a:path>
              <a:path w="5424805" h="210185">
                <a:moveTo>
                  <a:pt x="814526" y="174277"/>
                </a:moveTo>
                <a:lnTo>
                  <a:pt x="808374" y="174277"/>
                </a:lnTo>
                <a:lnTo>
                  <a:pt x="805844" y="174178"/>
                </a:lnTo>
                <a:lnTo>
                  <a:pt x="795823" y="170160"/>
                </a:lnTo>
                <a:lnTo>
                  <a:pt x="795836" y="57844"/>
                </a:lnTo>
                <a:lnTo>
                  <a:pt x="796021" y="57150"/>
                </a:lnTo>
                <a:lnTo>
                  <a:pt x="796815" y="55959"/>
                </a:lnTo>
                <a:lnTo>
                  <a:pt x="797559" y="55463"/>
                </a:lnTo>
                <a:lnTo>
                  <a:pt x="798651" y="55066"/>
                </a:lnTo>
                <a:lnTo>
                  <a:pt x="799742" y="54570"/>
                </a:lnTo>
                <a:lnTo>
                  <a:pt x="801131" y="54222"/>
                </a:lnTo>
                <a:lnTo>
                  <a:pt x="804505" y="53826"/>
                </a:lnTo>
                <a:lnTo>
                  <a:pt x="806638" y="53726"/>
                </a:lnTo>
                <a:lnTo>
                  <a:pt x="811897" y="53726"/>
                </a:lnTo>
                <a:lnTo>
                  <a:pt x="814079" y="53826"/>
                </a:lnTo>
                <a:lnTo>
                  <a:pt x="817552" y="54223"/>
                </a:lnTo>
                <a:lnTo>
                  <a:pt x="818891" y="54570"/>
                </a:lnTo>
                <a:lnTo>
                  <a:pt x="819784" y="55066"/>
                </a:lnTo>
                <a:lnTo>
                  <a:pt x="820777" y="55463"/>
                </a:lnTo>
                <a:lnTo>
                  <a:pt x="821471" y="55959"/>
                </a:lnTo>
                <a:lnTo>
                  <a:pt x="822265" y="57150"/>
                </a:lnTo>
                <a:lnTo>
                  <a:pt x="822450" y="57844"/>
                </a:lnTo>
                <a:lnTo>
                  <a:pt x="822463" y="71437"/>
                </a:lnTo>
                <a:lnTo>
                  <a:pt x="896356" y="71437"/>
                </a:lnTo>
                <a:lnTo>
                  <a:pt x="897869" y="74761"/>
                </a:lnTo>
                <a:lnTo>
                  <a:pt x="898863" y="78878"/>
                </a:lnTo>
                <a:lnTo>
                  <a:pt x="847814" y="78878"/>
                </a:lnTo>
                <a:lnTo>
                  <a:pt x="843795" y="80317"/>
                </a:lnTo>
                <a:lnTo>
                  <a:pt x="835659" y="86072"/>
                </a:lnTo>
                <a:lnTo>
                  <a:pt x="831443" y="90289"/>
                </a:lnTo>
                <a:lnTo>
                  <a:pt x="827077" y="95845"/>
                </a:lnTo>
                <a:lnTo>
                  <a:pt x="827077" y="170160"/>
                </a:lnTo>
                <a:lnTo>
                  <a:pt x="826829" y="170904"/>
                </a:lnTo>
                <a:lnTo>
                  <a:pt x="817056" y="174178"/>
                </a:lnTo>
                <a:lnTo>
                  <a:pt x="814526" y="174277"/>
                </a:lnTo>
                <a:close/>
              </a:path>
              <a:path w="5424805" h="210185">
                <a:moveTo>
                  <a:pt x="888989" y="174277"/>
                </a:moveTo>
                <a:lnTo>
                  <a:pt x="882937" y="174277"/>
                </a:lnTo>
                <a:lnTo>
                  <a:pt x="880357" y="174178"/>
                </a:lnTo>
                <a:lnTo>
                  <a:pt x="870386" y="170160"/>
                </a:lnTo>
                <a:lnTo>
                  <a:pt x="870386" y="100905"/>
                </a:lnTo>
                <a:lnTo>
                  <a:pt x="869989" y="96688"/>
                </a:lnTo>
                <a:lnTo>
                  <a:pt x="854858" y="78878"/>
                </a:lnTo>
                <a:lnTo>
                  <a:pt x="898863" y="78878"/>
                </a:lnTo>
                <a:lnTo>
                  <a:pt x="899259" y="80515"/>
                </a:lnTo>
                <a:lnTo>
                  <a:pt x="900747" y="86171"/>
                </a:lnTo>
                <a:lnTo>
                  <a:pt x="901491" y="93017"/>
                </a:lnTo>
                <a:lnTo>
                  <a:pt x="901491" y="170160"/>
                </a:lnTo>
                <a:lnTo>
                  <a:pt x="901243" y="170904"/>
                </a:lnTo>
                <a:lnTo>
                  <a:pt x="891470" y="174178"/>
                </a:lnTo>
                <a:lnTo>
                  <a:pt x="888989" y="174277"/>
                </a:lnTo>
                <a:close/>
              </a:path>
              <a:path w="5424805" h="210185">
                <a:moveTo>
                  <a:pt x="968535" y="54471"/>
                </a:moveTo>
                <a:lnTo>
                  <a:pt x="937429" y="54471"/>
                </a:lnTo>
                <a:lnTo>
                  <a:pt x="937429" y="29021"/>
                </a:lnTo>
                <a:lnTo>
                  <a:pt x="940555" y="26044"/>
                </a:lnTo>
                <a:lnTo>
                  <a:pt x="941746" y="25548"/>
                </a:lnTo>
                <a:lnTo>
                  <a:pt x="943333" y="25201"/>
                </a:lnTo>
                <a:lnTo>
                  <a:pt x="947401" y="24804"/>
                </a:lnTo>
                <a:lnTo>
                  <a:pt x="949931" y="24705"/>
                </a:lnTo>
                <a:lnTo>
                  <a:pt x="955983" y="24705"/>
                </a:lnTo>
                <a:lnTo>
                  <a:pt x="958513" y="24804"/>
                </a:lnTo>
                <a:lnTo>
                  <a:pt x="962581" y="25201"/>
                </a:lnTo>
                <a:lnTo>
                  <a:pt x="964169" y="25549"/>
                </a:lnTo>
                <a:lnTo>
                  <a:pt x="965260" y="26044"/>
                </a:lnTo>
                <a:lnTo>
                  <a:pt x="966451" y="26441"/>
                </a:lnTo>
                <a:lnTo>
                  <a:pt x="967294" y="26987"/>
                </a:lnTo>
                <a:lnTo>
                  <a:pt x="967790" y="27681"/>
                </a:lnTo>
                <a:lnTo>
                  <a:pt x="968287" y="28277"/>
                </a:lnTo>
                <a:lnTo>
                  <a:pt x="968535" y="29021"/>
                </a:lnTo>
                <a:lnTo>
                  <a:pt x="968535" y="54471"/>
                </a:lnTo>
                <a:close/>
              </a:path>
              <a:path w="5424805" h="210185">
                <a:moveTo>
                  <a:pt x="994232" y="79771"/>
                </a:moveTo>
                <a:lnTo>
                  <a:pt x="922596" y="79771"/>
                </a:lnTo>
                <a:lnTo>
                  <a:pt x="921356" y="78829"/>
                </a:lnTo>
                <a:lnTo>
                  <a:pt x="920463" y="76944"/>
                </a:lnTo>
                <a:lnTo>
                  <a:pt x="919669" y="74959"/>
                </a:lnTo>
                <a:lnTo>
                  <a:pt x="919272" y="71685"/>
                </a:lnTo>
                <a:lnTo>
                  <a:pt x="919372" y="62755"/>
                </a:lnTo>
                <a:lnTo>
                  <a:pt x="922100" y="55215"/>
                </a:lnTo>
                <a:lnTo>
                  <a:pt x="922696" y="54719"/>
                </a:lnTo>
                <a:lnTo>
                  <a:pt x="923390" y="54471"/>
                </a:lnTo>
                <a:lnTo>
                  <a:pt x="993389" y="54471"/>
                </a:lnTo>
                <a:lnTo>
                  <a:pt x="994133" y="54719"/>
                </a:lnTo>
                <a:lnTo>
                  <a:pt x="994728" y="55215"/>
                </a:lnTo>
                <a:lnTo>
                  <a:pt x="995324" y="55612"/>
                </a:lnTo>
                <a:lnTo>
                  <a:pt x="995820" y="56306"/>
                </a:lnTo>
                <a:lnTo>
                  <a:pt x="996217" y="57298"/>
                </a:lnTo>
                <a:lnTo>
                  <a:pt x="996713" y="58191"/>
                </a:lnTo>
                <a:lnTo>
                  <a:pt x="997060" y="59481"/>
                </a:lnTo>
                <a:lnTo>
                  <a:pt x="997457" y="62755"/>
                </a:lnTo>
                <a:lnTo>
                  <a:pt x="997556" y="71685"/>
                </a:lnTo>
                <a:lnTo>
                  <a:pt x="997110" y="74959"/>
                </a:lnTo>
                <a:lnTo>
                  <a:pt x="996217" y="76944"/>
                </a:lnTo>
                <a:lnTo>
                  <a:pt x="995423" y="78829"/>
                </a:lnTo>
                <a:lnTo>
                  <a:pt x="994232" y="79771"/>
                </a:lnTo>
                <a:close/>
              </a:path>
              <a:path w="5424805" h="210185">
                <a:moveTo>
                  <a:pt x="975827" y="176063"/>
                </a:moveTo>
                <a:lnTo>
                  <a:pt x="967294" y="176063"/>
                </a:lnTo>
                <a:lnTo>
                  <a:pt x="961936" y="175269"/>
                </a:lnTo>
                <a:lnTo>
                  <a:pt x="937429" y="143222"/>
                </a:lnTo>
                <a:lnTo>
                  <a:pt x="937429" y="79771"/>
                </a:lnTo>
                <a:lnTo>
                  <a:pt x="968535" y="79771"/>
                </a:lnTo>
                <a:lnTo>
                  <a:pt x="968535" y="137765"/>
                </a:lnTo>
                <a:lnTo>
                  <a:pt x="969477" y="142329"/>
                </a:lnTo>
                <a:lnTo>
                  <a:pt x="971362" y="145405"/>
                </a:lnTo>
                <a:lnTo>
                  <a:pt x="973247" y="148381"/>
                </a:lnTo>
                <a:lnTo>
                  <a:pt x="976621" y="149869"/>
                </a:lnTo>
                <a:lnTo>
                  <a:pt x="996738" y="149869"/>
                </a:lnTo>
                <a:lnTo>
                  <a:pt x="996812" y="150068"/>
                </a:lnTo>
                <a:lnTo>
                  <a:pt x="997060" y="151209"/>
                </a:lnTo>
                <a:lnTo>
                  <a:pt x="997457" y="154185"/>
                </a:lnTo>
                <a:lnTo>
                  <a:pt x="997460" y="163115"/>
                </a:lnTo>
                <a:lnTo>
                  <a:pt x="997308" y="164851"/>
                </a:lnTo>
                <a:lnTo>
                  <a:pt x="996812" y="166836"/>
                </a:lnTo>
                <a:lnTo>
                  <a:pt x="996415" y="168721"/>
                </a:lnTo>
                <a:lnTo>
                  <a:pt x="995820" y="170060"/>
                </a:lnTo>
                <a:lnTo>
                  <a:pt x="995026" y="170854"/>
                </a:lnTo>
                <a:lnTo>
                  <a:pt x="994332" y="171648"/>
                </a:lnTo>
                <a:lnTo>
                  <a:pt x="980292" y="175617"/>
                </a:lnTo>
                <a:lnTo>
                  <a:pt x="978109" y="175914"/>
                </a:lnTo>
                <a:lnTo>
                  <a:pt x="975827" y="176063"/>
                </a:lnTo>
                <a:close/>
              </a:path>
              <a:path w="5424805" h="210185">
                <a:moveTo>
                  <a:pt x="996738" y="149869"/>
                </a:moveTo>
                <a:lnTo>
                  <a:pt x="983169" y="149869"/>
                </a:lnTo>
                <a:lnTo>
                  <a:pt x="984658" y="149721"/>
                </a:lnTo>
                <a:lnTo>
                  <a:pt x="987337" y="149125"/>
                </a:lnTo>
                <a:lnTo>
                  <a:pt x="988527" y="148828"/>
                </a:lnTo>
                <a:lnTo>
                  <a:pt x="989519" y="148530"/>
                </a:lnTo>
                <a:lnTo>
                  <a:pt x="992050" y="147488"/>
                </a:lnTo>
                <a:lnTo>
                  <a:pt x="992843" y="147190"/>
                </a:lnTo>
                <a:lnTo>
                  <a:pt x="993488" y="147042"/>
                </a:lnTo>
                <a:lnTo>
                  <a:pt x="994480" y="147042"/>
                </a:lnTo>
                <a:lnTo>
                  <a:pt x="994977" y="147190"/>
                </a:lnTo>
                <a:lnTo>
                  <a:pt x="995969" y="147786"/>
                </a:lnTo>
                <a:lnTo>
                  <a:pt x="996316" y="148381"/>
                </a:lnTo>
                <a:lnTo>
                  <a:pt x="996514" y="149274"/>
                </a:lnTo>
                <a:lnTo>
                  <a:pt x="996738" y="149869"/>
                </a:lnTo>
                <a:close/>
              </a:path>
              <a:path w="5424805" h="210185">
                <a:moveTo>
                  <a:pt x="1096197" y="174277"/>
                </a:moveTo>
                <a:lnTo>
                  <a:pt x="1090046" y="174277"/>
                </a:lnTo>
                <a:lnTo>
                  <a:pt x="1087515" y="174178"/>
                </a:lnTo>
                <a:lnTo>
                  <a:pt x="1077494" y="170160"/>
                </a:lnTo>
                <a:lnTo>
                  <a:pt x="1077494" y="58141"/>
                </a:lnTo>
                <a:lnTo>
                  <a:pt x="1077742" y="57447"/>
                </a:lnTo>
                <a:lnTo>
                  <a:pt x="1078238" y="56852"/>
                </a:lnTo>
                <a:lnTo>
                  <a:pt x="1078735" y="56157"/>
                </a:lnTo>
                <a:lnTo>
                  <a:pt x="1079578" y="55612"/>
                </a:lnTo>
                <a:lnTo>
                  <a:pt x="1080768" y="55215"/>
                </a:lnTo>
                <a:lnTo>
                  <a:pt x="1081959" y="54719"/>
                </a:lnTo>
                <a:lnTo>
                  <a:pt x="1083546" y="54371"/>
                </a:lnTo>
                <a:lnTo>
                  <a:pt x="1085531" y="54173"/>
                </a:lnTo>
                <a:lnTo>
                  <a:pt x="1087515" y="53875"/>
                </a:lnTo>
                <a:lnTo>
                  <a:pt x="1090046" y="53726"/>
                </a:lnTo>
                <a:lnTo>
                  <a:pt x="1096197" y="53726"/>
                </a:lnTo>
                <a:lnTo>
                  <a:pt x="1098727" y="53875"/>
                </a:lnTo>
                <a:lnTo>
                  <a:pt x="1100711" y="54173"/>
                </a:lnTo>
                <a:lnTo>
                  <a:pt x="1102696" y="54371"/>
                </a:lnTo>
                <a:lnTo>
                  <a:pt x="1104283" y="54719"/>
                </a:lnTo>
                <a:lnTo>
                  <a:pt x="1105474" y="55215"/>
                </a:lnTo>
                <a:lnTo>
                  <a:pt x="1106665" y="55612"/>
                </a:lnTo>
                <a:lnTo>
                  <a:pt x="1107508" y="56157"/>
                </a:lnTo>
                <a:lnTo>
                  <a:pt x="1108004" y="56852"/>
                </a:lnTo>
                <a:lnTo>
                  <a:pt x="1108500" y="57447"/>
                </a:lnTo>
                <a:lnTo>
                  <a:pt x="1108748" y="58141"/>
                </a:lnTo>
                <a:lnTo>
                  <a:pt x="1108748" y="170160"/>
                </a:lnTo>
                <a:lnTo>
                  <a:pt x="1098727" y="174178"/>
                </a:lnTo>
                <a:lnTo>
                  <a:pt x="1096197" y="174277"/>
                </a:lnTo>
                <a:close/>
              </a:path>
              <a:path w="5424805" h="210185">
                <a:moveTo>
                  <a:pt x="1099918" y="37951"/>
                </a:moveTo>
                <a:lnTo>
                  <a:pt x="1085928" y="37951"/>
                </a:lnTo>
                <a:lnTo>
                  <a:pt x="1081165" y="36810"/>
                </a:lnTo>
                <a:lnTo>
                  <a:pt x="1078685" y="34528"/>
                </a:lnTo>
                <a:lnTo>
                  <a:pt x="1076304" y="32146"/>
                </a:lnTo>
                <a:lnTo>
                  <a:pt x="1075113" y="27929"/>
                </a:lnTo>
                <a:lnTo>
                  <a:pt x="1075227" y="15230"/>
                </a:lnTo>
                <a:lnTo>
                  <a:pt x="1076353" y="11310"/>
                </a:lnTo>
                <a:lnTo>
                  <a:pt x="1081413" y="6449"/>
                </a:lnTo>
                <a:lnTo>
                  <a:pt x="1086226" y="5208"/>
                </a:lnTo>
                <a:lnTo>
                  <a:pt x="1100215" y="5208"/>
                </a:lnTo>
                <a:lnTo>
                  <a:pt x="1104928" y="6399"/>
                </a:lnTo>
                <a:lnTo>
                  <a:pt x="1107409" y="8780"/>
                </a:lnTo>
                <a:lnTo>
                  <a:pt x="1109889" y="11062"/>
                </a:lnTo>
                <a:lnTo>
                  <a:pt x="1111129" y="15230"/>
                </a:lnTo>
                <a:lnTo>
                  <a:pt x="1111012" y="27929"/>
                </a:lnTo>
                <a:lnTo>
                  <a:pt x="1109839" y="31898"/>
                </a:lnTo>
                <a:lnTo>
                  <a:pt x="1107260" y="34379"/>
                </a:lnTo>
                <a:lnTo>
                  <a:pt x="1104680" y="36760"/>
                </a:lnTo>
                <a:lnTo>
                  <a:pt x="1099918" y="37951"/>
                </a:lnTo>
                <a:close/>
              </a:path>
              <a:path w="5424805" h="210185">
                <a:moveTo>
                  <a:pt x="1214629" y="153739"/>
                </a:moveTo>
                <a:lnTo>
                  <a:pt x="1172050" y="153739"/>
                </a:lnTo>
                <a:lnTo>
                  <a:pt x="1174580" y="153441"/>
                </a:lnTo>
                <a:lnTo>
                  <a:pt x="1178946" y="152251"/>
                </a:lnTo>
                <a:lnTo>
                  <a:pt x="1180831" y="151407"/>
                </a:lnTo>
                <a:lnTo>
                  <a:pt x="1184006" y="149224"/>
                </a:lnTo>
                <a:lnTo>
                  <a:pt x="1185197" y="147885"/>
                </a:lnTo>
                <a:lnTo>
                  <a:pt x="1186017" y="146248"/>
                </a:lnTo>
                <a:lnTo>
                  <a:pt x="1186883" y="144611"/>
                </a:lnTo>
                <a:lnTo>
                  <a:pt x="1187330" y="142676"/>
                </a:lnTo>
                <a:lnTo>
                  <a:pt x="1187330" y="138013"/>
                </a:lnTo>
                <a:lnTo>
                  <a:pt x="1186536" y="135929"/>
                </a:lnTo>
                <a:lnTo>
                  <a:pt x="1184949" y="134242"/>
                </a:lnTo>
                <a:lnTo>
                  <a:pt x="1183460" y="132456"/>
                </a:lnTo>
                <a:lnTo>
                  <a:pt x="1181427" y="130919"/>
                </a:lnTo>
                <a:lnTo>
                  <a:pt x="1178847" y="129629"/>
                </a:lnTo>
                <a:lnTo>
                  <a:pt x="1176366" y="128240"/>
                </a:lnTo>
                <a:lnTo>
                  <a:pt x="1173539" y="126999"/>
                </a:lnTo>
                <a:lnTo>
                  <a:pt x="1170364" y="125908"/>
                </a:lnTo>
                <a:lnTo>
                  <a:pt x="1167189" y="124717"/>
                </a:lnTo>
                <a:lnTo>
                  <a:pt x="1136133" y="100905"/>
                </a:lnTo>
                <a:lnTo>
                  <a:pt x="1133986" y="81855"/>
                </a:lnTo>
                <a:lnTo>
                  <a:pt x="1134942" y="77390"/>
                </a:lnTo>
                <a:lnTo>
                  <a:pt x="1139110" y="68460"/>
                </a:lnTo>
                <a:lnTo>
                  <a:pt x="1142086" y="64690"/>
                </a:lnTo>
                <a:lnTo>
                  <a:pt x="1145956" y="61614"/>
                </a:lnTo>
                <a:lnTo>
                  <a:pt x="1149825" y="58439"/>
                </a:lnTo>
                <a:lnTo>
                  <a:pt x="1154538" y="56008"/>
                </a:lnTo>
                <a:lnTo>
                  <a:pt x="1160094" y="54322"/>
                </a:lnTo>
                <a:lnTo>
                  <a:pt x="1165651" y="52536"/>
                </a:lnTo>
                <a:lnTo>
                  <a:pt x="1171902" y="51643"/>
                </a:lnTo>
                <a:lnTo>
                  <a:pt x="1182319" y="51643"/>
                </a:lnTo>
                <a:lnTo>
                  <a:pt x="1185693" y="51891"/>
                </a:lnTo>
                <a:lnTo>
                  <a:pt x="1192241" y="52883"/>
                </a:lnTo>
                <a:lnTo>
                  <a:pt x="1195168" y="53528"/>
                </a:lnTo>
                <a:lnTo>
                  <a:pt x="1197748" y="54322"/>
                </a:lnTo>
                <a:lnTo>
                  <a:pt x="1200427" y="55016"/>
                </a:lnTo>
                <a:lnTo>
                  <a:pt x="1202659" y="55810"/>
                </a:lnTo>
                <a:lnTo>
                  <a:pt x="1204445" y="56703"/>
                </a:lnTo>
                <a:lnTo>
                  <a:pt x="1206330" y="57596"/>
                </a:lnTo>
                <a:lnTo>
                  <a:pt x="1207670" y="58340"/>
                </a:lnTo>
                <a:lnTo>
                  <a:pt x="1209257" y="59531"/>
                </a:lnTo>
                <a:lnTo>
                  <a:pt x="1209803" y="60176"/>
                </a:lnTo>
                <a:lnTo>
                  <a:pt x="1210101" y="60870"/>
                </a:lnTo>
                <a:lnTo>
                  <a:pt x="1210497" y="61465"/>
                </a:lnTo>
                <a:lnTo>
                  <a:pt x="1210745" y="62210"/>
                </a:lnTo>
                <a:lnTo>
                  <a:pt x="1210845" y="63103"/>
                </a:lnTo>
                <a:lnTo>
                  <a:pt x="1211043" y="63896"/>
                </a:lnTo>
                <a:lnTo>
                  <a:pt x="1211192" y="64938"/>
                </a:lnTo>
                <a:lnTo>
                  <a:pt x="1211390" y="67518"/>
                </a:lnTo>
                <a:lnTo>
                  <a:pt x="1211429" y="73669"/>
                </a:lnTo>
                <a:lnTo>
                  <a:pt x="1176813" y="73669"/>
                </a:lnTo>
                <a:lnTo>
                  <a:pt x="1174382" y="73967"/>
                </a:lnTo>
                <a:lnTo>
                  <a:pt x="1163220" y="83889"/>
                </a:lnTo>
                <a:lnTo>
                  <a:pt x="1163220" y="88056"/>
                </a:lnTo>
                <a:lnTo>
                  <a:pt x="1183907" y="101401"/>
                </a:lnTo>
                <a:lnTo>
                  <a:pt x="1187181" y="102641"/>
                </a:lnTo>
                <a:lnTo>
                  <a:pt x="1190455" y="104030"/>
                </a:lnTo>
                <a:lnTo>
                  <a:pt x="1193829" y="105419"/>
                </a:lnTo>
                <a:lnTo>
                  <a:pt x="1197153" y="107007"/>
                </a:lnTo>
                <a:lnTo>
                  <a:pt x="1203701" y="110579"/>
                </a:lnTo>
                <a:lnTo>
                  <a:pt x="1206579" y="112811"/>
                </a:lnTo>
                <a:lnTo>
                  <a:pt x="1209059" y="115490"/>
                </a:lnTo>
                <a:lnTo>
                  <a:pt x="1211639" y="118169"/>
                </a:lnTo>
                <a:lnTo>
                  <a:pt x="1213722" y="121344"/>
                </a:lnTo>
                <a:lnTo>
                  <a:pt x="1216897" y="128686"/>
                </a:lnTo>
                <a:lnTo>
                  <a:pt x="1217583" y="132456"/>
                </a:lnTo>
                <a:lnTo>
                  <a:pt x="1217500" y="145256"/>
                </a:lnTo>
                <a:lnTo>
                  <a:pt x="1216500" y="149919"/>
                </a:lnTo>
                <a:lnTo>
                  <a:pt x="1214629" y="153739"/>
                </a:lnTo>
                <a:close/>
              </a:path>
              <a:path w="5424805" h="210185">
                <a:moveTo>
                  <a:pt x="1208414" y="81855"/>
                </a:moveTo>
                <a:lnTo>
                  <a:pt x="1207025" y="81855"/>
                </a:lnTo>
                <a:lnTo>
                  <a:pt x="1205884" y="81458"/>
                </a:lnTo>
                <a:lnTo>
                  <a:pt x="1204296" y="80664"/>
                </a:lnTo>
                <a:lnTo>
                  <a:pt x="1202709" y="79771"/>
                </a:lnTo>
                <a:lnTo>
                  <a:pt x="1200724" y="78829"/>
                </a:lnTo>
                <a:lnTo>
                  <a:pt x="1198343" y="77837"/>
                </a:lnTo>
                <a:lnTo>
                  <a:pt x="1196061" y="76844"/>
                </a:lnTo>
                <a:lnTo>
                  <a:pt x="1193332" y="75902"/>
                </a:lnTo>
                <a:lnTo>
                  <a:pt x="1187082" y="74116"/>
                </a:lnTo>
                <a:lnTo>
                  <a:pt x="1183560" y="73669"/>
                </a:lnTo>
                <a:lnTo>
                  <a:pt x="1211429" y="73669"/>
                </a:lnTo>
                <a:lnTo>
                  <a:pt x="1209009" y="81756"/>
                </a:lnTo>
                <a:lnTo>
                  <a:pt x="1208414" y="81855"/>
                </a:lnTo>
                <a:close/>
              </a:path>
              <a:path w="5424805" h="210185">
                <a:moveTo>
                  <a:pt x="1176763" y="176361"/>
                </a:moveTo>
                <a:lnTo>
                  <a:pt x="1165750" y="176361"/>
                </a:lnTo>
                <a:lnTo>
                  <a:pt x="1161781" y="176063"/>
                </a:lnTo>
                <a:lnTo>
                  <a:pt x="1133339" y="151407"/>
                </a:lnTo>
                <a:lnTo>
                  <a:pt x="1133454" y="149423"/>
                </a:lnTo>
                <a:lnTo>
                  <a:pt x="1136629" y="143619"/>
                </a:lnTo>
                <a:lnTo>
                  <a:pt x="1138217" y="143619"/>
                </a:lnTo>
                <a:lnTo>
                  <a:pt x="1139556" y="144164"/>
                </a:lnTo>
                <a:lnTo>
                  <a:pt x="1141342" y="145256"/>
                </a:lnTo>
                <a:lnTo>
                  <a:pt x="1143225" y="146298"/>
                </a:lnTo>
                <a:lnTo>
                  <a:pt x="1164708" y="153739"/>
                </a:lnTo>
                <a:lnTo>
                  <a:pt x="1214629" y="153739"/>
                </a:lnTo>
                <a:lnTo>
                  <a:pt x="1211837" y="159543"/>
                </a:lnTo>
                <a:lnTo>
                  <a:pt x="1208513" y="163562"/>
                </a:lnTo>
                <a:lnTo>
                  <a:pt x="1199881" y="170011"/>
                </a:lnTo>
                <a:lnTo>
                  <a:pt x="1194821" y="172392"/>
                </a:lnTo>
                <a:lnTo>
                  <a:pt x="1183113" y="175567"/>
                </a:lnTo>
                <a:lnTo>
                  <a:pt x="1176763" y="176361"/>
                </a:lnTo>
                <a:close/>
              </a:path>
              <a:path w="5424805" h="210185">
                <a:moveTo>
                  <a:pt x="1317244" y="174277"/>
                </a:moveTo>
                <a:lnTo>
                  <a:pt x="1311093" y="174277"/>
                </a:lnTo>
                <a:lnTo>
                  <a:pt x="1308563" y="174178"/>
                </a:lnTo>
                <a:lnTo>
                  <a:pt x="1298542" y="170160"/>
                </a:lnTo>
                <a:lnTo>
                  <a:pt x="1298542" y="5456"/>
                </a:lnTo>
                <a:lnTo>
                  <a:pt x="1298790" y="4762"/>
                </a:lnTo>
                <a:lnTo>
                  <a:pt x="1299286" y="4167"/>
                </a:lnTo>
                <a:lnTo>
                  <a:pt x="1299782" y="3472"/>
                </a:lnTo>
                <a:lnTo>
                  <a:pt x="1300625" y="2877"/>
                </a:lnTo>
                <a:lnTo>
                  <a:pt x="1303006" y="1884"/>
                </a:lnTo>
                <a:lnTo>
                  <a:pt x="1304594" y="1537"/>
                </a:lnTo>
                <a:lnTo>
                  <a:pt x="1306578" y="1339"/>
                </a:lnTo>
                <a:lnTo>
                  <a:pt x="1308563" y="1041"/>
                </a:lnTo>
                <a:lnTo>
                  <a:pt x="1311093" y="892"/>
                </a:lnTo>
                <a:lnTo>
                  <a:pt x="1317244" y="892"/>
                </a:lnTo>
                <a:lnTo>
                  <a:pt x="1319774" y="1041"/>
                </a:lnTo>
                <a:lnTo>
                  <a:pt x="1321759" y="1339"/>
                </a:lnTo>
                <a:lnTo>
                  <a:pt x="1323743" y="1537"/>
                </a:lnTo>
                <a:lnTo>
                  <a:pt x="1325331" y="1885"/>
                </a:lnTo>
                <a:lnTo>
                  <a:pt x="1327712" y="2877"/>
                </a:lnTo>
                <a:lnTo>
                  <a:pt x="1328555" y="3472"/>
                </a:lnTo>
                <a:lnTo>
                  <a:pt x="1329052" y="4167"/>
                </a:lnTo>
                <a:lnTo>
                  <a:pt x="1329548" y="4762"/>
                </a:lnTo>
                <a:lnTo>
                  <a:pt x="1329796" y="5456"/>
                </a:lnTo>
                <a:lnTo>
                  <a:pt x="1329796" y="67419"/>
                </a:lnTo>
                <a:lnTo>
                  <a:pt x="1396460" y="67419"/>
                </a:lnTo>
                <a:lnTo>
                  <a:pt x="1398306" y="69899"/>
                </a:lnTo>
                <a:lnTo>
                  <a:pt x="1400588" y="74909"/>
                </a:lnTo>
                <a:lnTo>
                  <a:pt x="1401546" y="78878"/>
                </a:lnTo>
                <a:lnTo>
                  <a:pt x="1350532" y="78878"/>
                </a:lnTo>
                <a:lnTo>
                  <a:pt x="1346514" y="80317"/>
                </a:lnTo>
                <a:lnTo>
                  <a:pt x="1338378" y="86072"/>
                </a:lnTo>
                <a:lnTo>
                  <a:pt x="1334161" y="90289"/>
                </a:lnTo>
                <a:lnTo>
                  <a:pt x="1329796" y="95845"/>
                </a:lnTo>
                <a:lnTo>
                  <a:pt x="1329796" y="170160"/>
                </a:lnTo>
                <a:lnTo>
                  <a:pt x="1329548" y="170904"/>
                </a:lnTo>
                <a:lnTo>
                  <a:pt x="1319774" y="174178"/>
                </a:lnTo>
                <a:lnTo>
                  <a:pt x="1317244" y="174277"/>
                </a:lnTo>
                <a:close/>
              </a:path>
              <a:path w="5424805" h="210185">
                <a:moveTo>
                  <a:pt x="1396460" y="67419"/>
                </a:moveTo>
                <a:lnTo>
                  <a:pt x="1329796" y="67419"/>
                </a:lnTo>
                <a:lnTo>
                  <a:pt x="1335153" y="62160"/>
                </a:lnTo>
                <a:lnTo>
                  <a:pt x="1340610" y="58241"/>
                </a:lnTo>
                <a:lnTo>
                  <a:pt x="1346167" y="55661"/>
                </a:lnTo>
                <a:lnTo>
                  <a:pt x="1351723" y="52982"/>
                </a:lnTo>
                <a:lnTo>
                  <a:pt x="1357527" y="51643"/>
                </a:lnTo>
                <a:lnTo>
                  <a:pt x="1371120" y="51643"/>
                </a:lnTo>
                <a:lnTo>
                  <a:pt x="1377470" y="52883"/>
                </a:lnTo>
                <a:lnTo>
                  <a:pt x="1387789" y="57844"/>
                </a:lnTo>
                <a:lnTo>
                  <a:pt x="1391956" y="61267"/>
                </a:lnTo>
                <a:lnTo>
                  <a:pt x="1395131" y="65633"/>
                </a:lnTo>
                <a:lnTo>
                  <a:pt x="1396460" y="67419"/>
                </a:lnTo>
                <a:close/>
              </a:path>
              <a:path w="5424805" h="210185">
                <a:moveTo>
                  <a:pt x="1391708" y="174277"/>
                </a:moveTo>
                <a:lnTo>
                  <a:pt x="1385656" y="174277"/>
                </a:lnTo>
                <a:lnTo>
                  <a:pt x="1383076" y="174178"/>
                </a:lnTo>
                <a:lnTo>
                  <a:pt x="1373105" y="170160"/>
                </a:lnTo>
                <a:lnTo>
                  <a:pt x="1373105" y="100905"/>
                </a:lnTo>
                <a:lnTo>
                  <a:pt x="1372708" y="96688"/>
                </a:lnTo>
                <a:lnTo>
                  <a:pt x="1357577" y="78878"/>
                </a:lnTo>
                <a:lnTo>
                  <a:pt x="1401546" y="78878"/>
                </a:lnTo>
                <a:lnTo>
                  <a:pt x="1401977" y="80664"/>
                </a:lnTo>
                <a:lnTo>
                  <a:pt x="1403466" y="86419"/>
                </a:lnTo>
                <a:lnTo>
                  <a:pt x="1404210" y="93364"/>
                </a:lnTo>
                <a:lnTo>
                  <a:pt x="1404210" y="170160"/>
                </a:lnTo>
                <a:lnTo>
                  <a:pt x="1403962" y="170904"/>
                </a:lnTo>
                <a:lnTo>
                  <a:pt x="1394189" y="174178"/>
                </a:lnTo>
                <a:lnTo>
                  <a:pt x="1391708" y="174277"/>
                </a:lnTo>
                <a:close/>
              </a:path>
              <a:path w="5424805" h="210185">
                <a:moveTo>
                  <a:pt x="1453493" y="174277"/>
                </a:moveTo>
                <a:lnTo>
                  <a:pt x="1447341" y="174277"/>
                </a:lnTo>
                <a:lnTo>
                  <a:pt x="1444811" y="174178"/>
                </a:lnTo>
                <a:lnTo>
                  <a:pt x="1434790" y="170160"/>
                </a:lnTo>
                <a:lnTo>
                  <a:pt x="1434790" y="58141"/>
                </a:lnTo>
                <a:lnTo>
                  <a:pt x="1435038" y="57447"/>
                </a:lnTo>
                <a:lnTo>
                  <a:pt x="1435534" y="56852"/>
                </a:lnTo>
                <a:lnTo>
                  <a:pt x="1436031" y="56157"/>
                </a:lnTo>
                <a:lnTo>
                  <a:pt x="1436874" y="55612"/>
                </a:lnTo>
                <a:lnTo>
                  <a:pt x="1438064" y="55215"/>
                </a:lnTo>
                <a:lnTo>
                  <a:pt x="1439255" y="54719"/>
                </a:lnTo>
                <a:lnTo>
                  <a:pt x="1440842" y="54371"/>
                </a:lnTo>
                <a:lnTo>
                  <a:pt x="1442827" y="54173"/>
                </a:lnTo>
                <a:lnTo>
                  <a:pt x="1444811" y="53875"/>
                </a:lnTo>
                <a:lnTo>
                  <a:pt x="1447341" y="53726"/>
                </a:lnTo>
                <a:lnTo>
                  <a:pt x="1453493" y="53726"/>
                </a:lnTo>
                <a:lnTo>
                  <a:pt x="1456023" y="53875"/>
                </a:lnTo>
                <a:lnTo>
                  <a:pt x="1458007" y="54173"/>
                </a:lnTo>
                <a:lnTo>
                  <a:pt x="1459992" y="54371"/>
                </a:lnTo>
                <a:lnTo>
                  <a:pt x="1461579" y="54719"/>
                </a:lnTo>
                <a:lnTo>
                  <a:pt x="1462770" y="55215"/>
                </a:lnTo>
                <a:lnTo>
                  <a:pt x="1463961" y="55612"/>
                </a:lnTo>
                <a:lnTo>
                  <a:pt x="1464804" y="56157"/>
                </a:lnTo>
                <a:lnTo>
                  <a:pt x="1465300" y="56852"/>
                </a:lnTo>
                <a:lnTo>
                  <a:pt x="1465796" y="57447"/>
                </a:lnTo>
                <a:lnTo>
                  <a:pt x="1466044" y="58141"/>
                </a:lnTo>
                <a:lnTo>
                  <a:pt x="1466044" y="170160"/>
                </a:lnTo>
                <a:lnTo>
                  <a:pt x="1456023" y="174178"/>
                </a:lnTo>
                <a:lnTo>
                  <a:pt x="1453493" y="174277"/>
                </a:lnTo>
                <a:close/>
              </a:path>
              <a:path w="5424805" h="210185">
                <a:moveTo>
                  <a:pt x="1457213" y="37951"/>
                </a:moveTo>
                <a:lnTo>
                  <a:pt x="1443224" y="37951"/>
                </a:lnTo>
                <a:lnTo>
                  <a:pt x="1438461" y="36810"/>
                </a:lnTo>
                <a:lnTo>
                  <a:pt x="1435981" y="34528"/>
                </a:lnTo>
                <a:lnTo>
                  <a:pt x="1433599" y="32146"/>
                </a:lnTo>
                <a:lnTo>
                  <a:pt x="1432409" y="27929"/>
                </a:lnTo>
                <a:lnTo>
                  <a:pt x="1432523" y="15230"/>
                </a:lnTo>
                <a:lnTo>
                  <a:pt x="1433649" y="11310"/>
                </a:lnTo>
                <a:lnTo>
                  <a:pt x="1438709" y="6449"/>
                </a:lnTo>
                <a:lnTo>
                  <a:pt x="1443522" y="5208"/>
                </a:lnTo>
                <a:lnTo>
                  <a:pt x="1457511" y="5208"/>
                </a:lnTo>
                <a:lnTo>
                  <a:pt x="1462224" y="6399"/>
                </a:lnTo>
                <a:lnTo>
                  <a:pt x="1464705" y="8780"/>
                </a:lnTo>
                <a:lnTo>
                  <a:pt x="1467185" y="11062"/>
                </a:lnTo>
                <a:lnTo>
                  <a:pt x="1468425" y="15230"/>
                </a:lnTo>
                <a:lnTo>
                  <a:pt x="1468308" y="27929"/>
                </a:lnTo>
                <a:lnTo>
                  <a:pt x="1467136" y="31898"/>
                </a:lnTo>
                <a:lnTo>
                  <a:pt x="1464556" y="34379"/>
                </a:lnTo>
                <a:lnTo>
                  <a:pt x="1461976" y="36760"/>
                </a:lnTo>
                <a:lnTo>
                  <a:pt x="1457213" y="37951"/>
                </a:lnTo>
                <a:close/>
              </a:path>
              <a:path w="5424805" h="210185">
                <a:moveTo>
                  <a:pt x="1602073" y="66526"/>
                </a:moveTo>
                <a:lnTo>
                  <a:pt x="1570968" y="66526"/>
                </a:lnTo>
                <a:lnTo>
                  <a:pt x="1570968" y="5804"/>
                </a:lnTo>
                <a:lnTo>
                  <a:pt x="1571216" y="5060"/>
                </a:lnTo>
                <a:lnTo>
                  <a:pt x="1571712" y="4464"/>
                </a:lnTo>
                <a:lnTo>
                  <a:pt x="1572209" y="3770"/>
                </a:lnTo>
                <a:lnTo>
                  <a:pt x="1573052" y="3224"/>
                </a:lnTo>
                <a:lnTo>
                  <a:pt x="1574242" y="2827"/>
                </a:lnTo>
                <a:lnTo>
                  <a:pt x="1575433" y="2331"/>
                </a:lnTo>
                <a:lnTo>
                  <a:pt x="1577020" y="1984"/>
                </a:lnTo>
                <a:lnTo>
                  <a:pt x="1579005" y="1785"/>
                </a:lnTo>
                <a:lnTo>
                  <a:pt x="1580989" y="1488"/>
                </a:lnTo>
                <a:lnTo>
                  <a:pt x="1583519" y="1339"/>
                </a:lnTo>
                <a:lnTo>
                  <a:pt x="1589572" y="1339"/>
                </a:lnTo>
                <a:lnTo>
                  <a:pt x="1592052" y="1488"/>
                </a:lnTo>
                <a:lnTo>
                  <a:pt x="1594036" y="1785"/>
                </a:lnTo>
                <a:lnTo>
                  <a:pt x="1596021" y="1984"/>
                </a:lnTo>
                <a:lnTo>
                  <a:pt x="1597608" y="2331"/>
                </a:lnTo>
                <a:lnTo>
                  <a:pt x="1598799" y="2827"/>
                </a:lnTo>
                <a:lnTo>
                  <a:pt x="1599990" y="3224"/>
                </a:lnTo>
                <a:lnTo>
                  <a:pt x="1600833" y="3770"/>
                </a:lnTo>
                <a:lnTo>
                  <a:pt x="1601329" y="4464"/>
                </a:lnTo>
                <a:lnTo>
                  <a:pt x="1601825" y="5060"/>
                </a:lnTo>
                <a:lnTo>
                  <a:pt x="1602073" y="5804"/>
                </a:lnTo>
                <a:lnTo>
                  <a:pt x="1602073" y="66526"/>
                </a:lnTo>
                <a:close/>
              </a:path>
              <a:path w="5424805" h="210185">
                <a:moveTo>
                  <a:pt x="1544526" y="176361"/>
                </a:moveTo>
                <a:lnTo>
                  <a:pt x="1528453" y="176361"/>
                </a:lnTo>
                <a:lnTo>
                  <a:pt x="1521309" y="174724"/>
                </a:lnTo>
                <a:lnTo>
                  <a:pt x="1494967" y="146347"/>
                </a:lnTo>
                <a:lnTo>
                  <a:pt x="1490750" y="123725"/>
                </a:lnTo>
                <a:lnTo>
                  <a:pt x="1490750" y="115490"/>
                </a:lnTo>
                <a:lnTo>
                  <a:pt x="1499183" y="74463"/>
                </a:lnTo>
                <a:lnTo>
                  <a:pt x="1531280" y="51643"/>
                </a:lnTo>
                <a:lnTo>
                  <a:pt x="1545370" y="51643"/>
                </a:lnTo>
                <a:lnTo>
                  <a:pt x="1550976" y="52933"/>
                </a:lnTo>
                <a:lnTo>
                  <a:pt x="1555936" y="55512"/>
                </a:lnTo>
                <a:lnTo>
                  <a:pt x="1560997" y="57993"/>
                </a:lnTo>
                <a:lnTo>
                  <a:pt x="1566007" y="61664"/>
                </a:lnTo>
                <a:lnTo>
                  <a:pt x="1570968" y="66526"/>
                </a:lnTo>
                <a:lnTo>
                  <a:pt x="1602073" y="66526"/>
                </a:lnTo>
                <a:lnTo>
                  <a:pt x="1602073" y="78134"/>
                </a:lnTo>
                <a:lnTo>
                  <a:pt x="1541302" y="78134"/>
                </a:lnTo>
                <a:lnTo>
                  <a:pt x="1537779" y="79126"/>
                </a:lnTo>
                <a:lnTo>
                  <a:pt x="1534731" y="81161"/>
                </a:lnTo>
                <a:lnTo>
                  <a:pt x="1531926" y="83095"/>
                </a:lnTo>
                <a:lnTo>
                  <a:pt x="1529594" y="85824"/>
                </a:lnTo>
                <a:lnTo>
                  <a:pt x="1527808" y="89296"/>
                </a:lnTo>
                <a:lnTo>
                  <a:pt x="1526022" y="92670"/>
                </a:lnTo>
                <a:lnTo>
                  <a:pt x="1522599" y="118070"/>
                </a:lnTo>
                <a:lnTo>
                  <a:pt x="1522946" y="122584"/>
                </a:lnTo>
                <a:lnTo>
                  <a:pt x="1540508" y="150018"/>
                </a:lnTo>
                <a:lnTo>
                  <a:pt x="1602073" y="150018"/>
                </a:lnTo>
                <a:lnTo>
                  <a:pt x="1602073" y="157013"/>
                </a:lnTo>
                <a:lnTo>
                  <a:pt x="1575582" y="157013"/>
                </a:lnTo>
                <a:lnTo>
                  <a:pt x="1569926" y="163165"/>
                </a:lnTo>
                <a:lnTo>
                  <a:pt x="1563973" y="167927"/>
                </a:lnTo>
                <a:lnTo>
                  <a:pt x="1551472" y="174674"/>
                </a:lnTo>
                <a:lnTo>
                  <a:pt x="1544526" y="176361"/>
                </a:lnTo>
                <a:close/>
              </a:path>
              <a:path w="5424805" h="210185">
                <a:moveTo>
                  <a:pt x="1602073" y="150018"/>
                </a:moveTo>
                <a:lnTo>
                  <a:pt x="1546858" y="150018"/>
                </a:lnTo>
                <a:lnTo>
                  <a:pt x="1548892" y="149721"/>
                </a:lnTo>
                <a:lnTo>
                  <a:pt x="1550876" y="149125"/>
                </a:lnTo>
                <a:lnTo>
                  <a:pt x="1552960" y="148431"/>
                </a:lnTo>
                <a:lnTo>
                  <a:pt x="1555044" y="147389"/>
                </a:lnTo>
                <a:lnTo>
                  <a:pt x="1557127" y="146000"/>
                </a:lnTo>
                <a:lnTo>
                  <a:pt x="1559310" y="144611"/>
                </a:lnTo>
                <a:lnTo>
                  <a:pt x="1561493" y="142775"/>
                </a:lnTo>
                <a:lnTo>
                  <a:pt x="1563676" y="140493"/>
                </a:lnTo>
                <a:lnTo>
                  <a:pt x="1565958" y="138211"/>
                </a:lnTo>
                <a:lnTo>
                  <a:pt x="1568389" y="135433"/>
                </a:lnTo>
                <a:lnTo>
                  <a:pt x="1570968" y="132159"/>
                </a:lnTo>
                <a:lnTo>
                  <a:pt x="1570968" y="95398"/>
                </a:lnTo>
                <a:lnTo>
                  <a:pt x="1566503" y="89842"/>
                </a:lnTo>
                <a:lnTo>
                  <a:pt x="1562237" y="85576"/>
                </a:lnTo>
                <a:lnTo>
                  <a:pt x="1554101" y="79623"/>
                </a:lnTo>
                <a:lnTo>
                  <a:pt x="1549834" y="78134"/>
                </a:lnTo>
                <a:lnTo>
                  <a:pt x="1602073" y="78134"/>
                </a:lnTo>
                <a:lnTo>
                  <a:pt x="1602073" y="150018"/>
                </a:lnTo>
                <a:close/>
              </a:path>
              <a:path w="5424805" h="210185">
                <a:moveTo>
                  <a:pt x="1591457" y="174277"/>
                </a:moveTo>
                <a:lnTo>
                  <a:pt x="1586397" y="174277"/>
                </a:lnTo>
                <a:lnTo>
                  <a:pt x="1584263" y="174178"/>
                </a:lnTo>
                <a:lnTo>
                  <a:pt x="1582577" y="173980"/>
                </a:lnTo>
                <a:lnTo>
                  <a:pt x="1580888" y="173880"/>
                </a:lnTo>
                <a:lnTo>
                  <a:pt x="1575582" y="170259"/>
                </a:lnTo>
                <a:lnTo>
                  <a:pt x="1575582" y="157013"/>
                </a:lnTo>
                <a:lnTo>
                  <a:pt x="1602073" y="157013"/>
                </a:lnTo>
                <a:lnTo>
                  <a:pt x="1602073" y="170259"/>
                </a:lnTo>
                <a:lnTo>
                  <a:pt x="1601825" y="171003"/>
                </a:lnTo>
                <a:lnTo>
                  <a:pt x="1601329" y="171598"/>
                </a:lnTo>
                <a:lnTo>
                  <a:pt x="1600932" y="172194"/>
                </a:lnTo>
                <a:lnTo>
                  <a:pt x="1595227" y="173980"/>
                </a:lnTo>
                <a:lnTo>
                  <a:pt x="1593540" y="174178"/>
                </a:lnTo>
                <a:lnTo>
                  <a:pt x="1591457" y="174277"/>
                </a:lnTo>
                <a:close/>
              </a:path>
              <a:path w="5424805" h="210185">
                <a:moveTo>
                  <a:pt x="1738322" y="66526"/>
                </a:moveTo>
                <a:lnTo>
                  <a:pt x="1707217" y="66526"/>
                </a:lnTo>
                <a:lnTo>
                  <a:pt x="1707217" y="5804"/>
                </a:lnTo>
                <a:lnTo>
                  <a:pt x="1707465" y="5060"/>
                </a:lnTo>
                <a:lnTo>
                  <a:pt x="1707961" y="4464"/>
                </a:lnTo>
                <a:lnTo>
                  <a:pt x="1708458" y="3770"/>
                </a:lnTo>
                <a:lnTo>
                  <a:pt x="1709301" y="3224"/>
                </a:lnTo>
                <a:lnTo>
                  <a:pt x="1710491" y="2827"/>
                </a:lnTo>
                <a:lnTo>
                  <a:pt x="1711682" y="2331"/>
                </a:lnTo>
                <a:lnTo>
                  <a:pt x="1713269" y="1984"/>
                </a:lnTo>
                <a:lnTo>
                  <a:pt x="1715254" y="1785"/>
                </a:lnTo>
                <a:lnTo>
                  <a:pt x="1717238" y="1488"/>
                </a:lnTo>
                <a:lnTo>
                  <a:pt x="1719768" y="1339"/>
                </a:lnTo>
                <a:lnTo>
                  <a:pt x="1725820" y="1339"/>
                </a:lnTo>
                <a:lnTo>
                  <a:pt x="1728301" y="1488"/>
                </a:lnTo>
                <a:lnTo>
                  <a:pt x="1730285" y="1785"/>
                </a:lnTo>
                <a:lnTo>
                  <a:pt x="1732270" y="1984"/>
                </a:lnTo>
                <a:lnTo>
                  <a:pt x="1733857" y="2331"/>
                </a:lnTo>
                <a:lnTo>
                  <a:pt x="1735048" y="2827"/>
                </a:lnTo>
                <a:lnTo>
                  <a:pt x="1736239" y="3224"/>
                </a:lnTo>
                <a:lnTo>
                  <a:pt x="1737082" y="3770"/>
                </a:lnTo>
                <a:lnTo>
                  <a:pt x="1737578" y="4464"/>
                </a:lnTo>
                <a:lnTo>
                  <a:pt x="1738074" y="5060"/>
                </a:lnTo>
                <a:lnTo>
                  <a:pt x="1738322" y="5804"/>
                </a:lnTo>
                <a:lnTo>
                  <a:pt x="1738322" y="66526"/>
                </a:lnTo>
                <a:close/>
              </a:path>
              <a:path w="5424805" h="210185">
                <a:moveTo>
                  <a:pt x="1680775" y="176361"/>
                </a:moveTo>
                <a:lnTo>
                  <a:pt x="1664702" y="176361"/>
                </a:lnTo>
                <a:lnTo>
                  <a:pt x="1657558" y="174724"/>
                </a:lnTo>
                <a:lnTo>
                  <a:pt x="1631215" y="146347"/>
                </a:lnTo>
                <a:lnTo>
                  <a:pt x="1626998" y="123725"/>
                </a:lnTo>
                <a:lnTo>
                  <a:pt x="1626998" y="115490"/>
                </a:lnTo>
                <a:lnTo>
                  <a:pt x="1635432" y="74463"/>
                </a:lnTo>
                <a:lnTo>
                  <a:pt x="1667529" y="51643"/>
                </a:lnTo>
                <a:lnTo>
                  <a:pt x="1681618" y="51643"/>
                </a:lnTo>
                <a:lnTo>
                  <a:pt x="1687224" y="52933"/>
                </a:lnTo>
                <a:lnTo>
                  <a:pt x="1692185" y="55512"/>
                </a:lnTo>
                <a:lnTo>
                  <a:pt x="1697245" y="57993"/>
                </a:lnTo>
                <a:lnTo>
                  <a:pt x="1702256" y="61664"/>
                </a:lnTo>
                <a:lnTo>
                  <a:pt x="1707217" y="66526"/>
                </a:lnTo>
                <a:lnTo>
                  <a:pt x="1738322" y="66526"/>
                </a:lnTo>
                <a:lnTo>
                  <a:pt x="1738322" y="78134"/>
                </a:lnTo>
                <a:lnTo>
                  <a:pt x="1677550" y="78134"/>
                </a:lnTo>
                <a:lnTo>
                  <a:pt x="1674028" y="79126"/>
                </a:lnTo>
                <a:lnTo>
                  <a:pt x="1670979" y="81161"/>
                </a:lnTo>
                <a:lnTo>
                  <a:pt x="1668174" y="83095"/>
                </a:lnTo>
                <a:lnTo>
                  <a:pt x="1665843" y="85824"/>
                </a:lnTo>
                <a:lnTo>
                  <a:pt x="1664057" y="89296"/>
                </a:lnTo>
                <a:lnTo>
                  <a:pt x="1662271" y="92670"/>
                </a:lnTo>
                <a:lnTo>
                  <a:pt x="1658848" y="118070"/>
                </a:lnTo>
                <a:lnTo>
                  <a:pt x="1659195" y="122584"/>
                </a:lnTo>
                <a:lnTo>
                  <a:pt x="1676757" y="150018"/>
                </a:lnTo>
                <a:lnTo>
                  <a:pt x="1738322" y="150018"/>
                </a:lnTo>
                <a:lnTo>
                  <a:pt x="1738322" y="157013"/>
                </a:lnTo>
                <a:lnTo>
                  <a:pt x="1711831" y="157013"/>
                </a:lnTo>
                <a:lnTo>
                  <a:pt x="1706175" y="163165"/>
                </a:lnTo>
                <a:lnTo>
                  <a:pt x="1700222" y="167927"/>
                </a:lnTo>
                <a:lnTo>
                  <a:pt x="1687720" y="174674"/>
                </a:lnTo>
                <a:lnTo>
                  <a:pt x="1680775" y="176361"/>
                </a:lnTo>
                <a:close/>
              </a:path>
              <a:path w="5424805" h="210185">
                <a:moveTo>
                  <a:pt x="1738322" y="150018"/>
                </a:moveTo>
                <a:lnTo>
                  <a:pt x="1683107" y="150018"/>
                </a:lnTo>
                <a:lnTo>
                  <a:pt x="1685141" y="149721"/>
                </a:lnTo>
                <a:lnTo>
                  <a:pt x="1687125" y="149125"/>
                </a:lnTo>
                <a:lnTo>
                  <a:pt x="1689209" y="148431"/>
                </a:lnTo>
                <a:lnTo>
                  <a:pt x="1691292" y="147389"/>
                </a:lnTo>
                <a:lnTo>
                  <a:pt x="1693376" y="146000"/>
                </a:lnTo>
                <a:lnTo>
                  <a:pt x="1695558" y="144611"/>
                </a:lnTo>
                <a:lnTo>
                  <a:pt x="1697741" y="142775"/>
                </a:lnTo>
                <a:lnTo>
                  <a:pt x="1699924" y="140493"/>
                </a:lnTo>
                <a:lnTo>
                  <a:pt x="1702206" y="138211"/>
                </a:lnTo>
                <a:lnTo>
                  <a:pt x="1704637" y="135433"/>
                </a:lnTo>
                <a:lnTo>
                  <a:pt x="1707217" y="132159"/>
                </a:lnTo>
                <a:lnTo>
                  <a:pt x="1707217" y="95398"/>
                </a:lnTo>
                <a:lnTo>
                  <a:pt x="1702752" y="89842"/>
                </a:lnTo>
                <a:lnTo>
                  <a:pt x="1698486" y="85576"/>
                </a:lnTo>
                <a:lnTo>
                  <a:pt x="1690350" y="79623"/>
                </a:lnTo>
                <a:lnTo>
                  <a:pt x="1686083" y="78134"/>
                </a:lnTo>
                <a:lnTo>
                  <a:pt x="1738322" y="78134"/>
                </a:lnTo>
                <a:lnTo>
                  <a:pt x="1738322" y="150018"/>
                </a:lnTo>
                <a:close/>
              </a:path>
              <a:path w="5424805" h="210185">
                <a:moveTo>
                  <a:pt x="1727705" y="174277"/>
                </a:moveTo>
                <a:lnTo>
                  <a:pt x="1722645" y="174277"/>
                </a:lnTo>
                <a:lnTo>
                  <a:pt x="1720512" y="174178"/>
                </a:lnTo>
                <a:lnTo>
                  <a:pt x="1718825" y="173980"/>
                </a:lnTo>
                <a:lnTo>
                  <a:pt x="1717137" y="173880"/>
                </a:lnTo>
                <a:lnTo>
                  <a:pt x="1711831" y="170259"/>
                </a:lnTo>
                <a:lnTo>
                  <a:pt x="1711831" y="157013"/>
                </a:lnTo>
                <a:lnTo>
                  <a:pt x="1738322" y="157013"/>
                </a:lnTo>
                <a:lnTo>
                  <a:pt x="1738322" y="170259"/>
                </a:lnTo>
                <a:lnTo>
                  <a:pt x="1738074" y="171003"/>
                </a:lnTo>
                <a:lnTo>
                  <a:pt x="1737578" y="171598"/>
                </a:lnTo>
                <a:lnTo>
                  <a:pt x="1737181" y="172194"/>
                </a:lnTo>
                <a:lnTo>
                  <a:pt x="1731476" y="173980"/>
                </a:lnTo>
                <a:lnTo>
                  <a:pt x="1729789" y="174178"/>
                </a:lnTo>
                <a:lnTo>
                  <a:pt x="1727705" y="174277"/>
                </a:lnTo>
                <a:close/>
              </a:path>
              <a:path w="5424805" h="210185">
                <a:moveTo>
                  <a:pt x="1827789" y="176361"/>
                </a:moveTo>
                <a:lnTo>
                  <a:pt x="1822332" y="176361"/>
                </a:lnTo>
                <a:lnTo>
                  <a:pt x="1815188" y="176128"/>
                </a:lnTo>
                <a:lnTo>
                  <a:pt x="1777981" y="161478"/>
                </a:lnTo>
                <a:lnTo>
                  <a:pt x="1763470" y="122755"/>
                </a:lnTo>
                <a:lnTo>
                  <a:pt x="1763266" y="114597"/>
                </a:lnTo>
                <a:lnTo>
                  <a:pt x="1763480" y="108011"/>
                </a:lnTo>
                <a:lnTo>
                  <a:pt x="1783091" y="63053"/>
                </a:lnTo>
                <a:lnTo>
                  <a:pt x="1810822" y="51643"/>
                </a:lnTo>
                <a:lnTo>
                  <a:pt x="1828880" y="51643"/>
                </a:lnTo>
                <a:lnTo>
                  <a:pt x="1836768" y="53032"/>
                </a:lnTo>
                <a:lnTo>
                  <a:pt x="1843317" y="55810"/>
                </a:lnTo>
                <a:lnTo>
                  <a:pt x="1849865" y="58489"/>
                </a:lnTo>
                <a:lnTo>
                  <a:pt x="1855223" y="62259"/>
                </a:lnTo>
                <a:lnTo>
                  <a:pt x="1859390" y="67121"/>
                </a:lnTo>
                <a:lnTo>
                  <a:pt x="1863656" y="71983"/>
                </a:lnTo>
                <a:lnTo>
                  <a:pt x="1864572" y="73669"/>
                </a:lnTo>
                <a:lnTo>
                  <a:pt x="1814940" y="73669"/>
                </a:lnTo>
                <a:lnTo>
                  <a:pt x="1811467" y="74414"/>
                </a:lnTo>
                <a:lnTo>
                  <a:pt x="1808491" y="75902"/>
                </a:lnTo>
                <a:lnTo>
                  <a:pt x="1805613" y="77390"/>
                </a:lnTo>
                <a:lnTo>
                  <a:pt x="1803182" y="79424"/>
                </a:lnTo>
                <a:lnTo>
                  <a:pt x="1801198" y="82004"/>
                </a:lnTo>
                <a:lnTo>
                  <a:pt x="1799214" y="84484"/>
                </a:lnTo>
                <a:lnTo>
                  <a:pt x="1797725" y="87461"/>
                </a:lnTo>
                <a:lnTo>
                  <a:pt x="1796733" y="90933"/>
                </a:lnTo>
                <a:lnTo>
                  <a:pt x="1795741" y="94307"/>
                </a:lnTo>
                <a:lnTo>
                  <a:pt x="1795141" y="98077"/>
                </a:lnTo>
                <a:lnTo>
                  <a:pt x="1794948" y="101947"/>
                </a:lnTo>
                <a:lnTo>
                  <a:pt x="1871743" y="101947"/>
                </a:lnTo>
                <a:lnTo>
                  <a:pt x="1871743" y="114597"/>
                </a:lnTo>
                <a:lnTo>
                  <a:pt x="1870900" y="117425"/>
                </a:lnTo>
                <a:lnTo>
                  <a:pt x="1867526" y="120997"/>
                </a:lnTo>
                <a:lnTo>
                  <a:pt x="1865194" y="121890"/>
                </a:lnTo>
                <a:lnTo>
                  <a:pt x="1794948" y="121890"/>
                </a:lnTo>
                <a:lnTo>
                  <a:pt x="1794948" y="126652"/>
                </a:lnTo>
                <a:lnTo>
                  <a:pt x="1819802" y="152846"/>
                </a:lnTo>
                <a:lnTo>
                  <a:pt x="1866516" y="152846"/>
                </a:lnTo>
                <a:lnTo>
                  <a:pt x="1866484" y="158997"/>
                </a:lnTo>
                <a:lnTo>
                  <a:pt x="1864004" y="167580"/>
                </a:lnTo>
                <a:lnTo>
                  <a:pt x="1863508" y="168175"/>
                </a:lnTo>
                <a:lnTo>
                  <a:pt x="1832899" y="176013"/>
                </a:lnTo>
                <a:lnTo>
                  <a:pt x="1827789" y="176361"/>
                </a:lnTo>
                <a:close/>
              </a:path>
              <a:path w="5424805" h="210185">
                <a:moveTo>
                  <a:pt x="1871743" y="101947"/>
                </a:moveTo>
                <a:lnTo>
                  <a:pt x="1841531" y="101947"/>
                </a:lnTo>
                <a:lnTo>
                  <a:pt x="1841828" y="93116"/>
                </a:lnTo>
                <a:lnTo>
                  <a:pt x="1840092" y="86220"/>
                </a:lnTo>
                <a:lnTo>
                  <a:pt x="1836322" y="81260"/>
                </a:lnTo>
                <a:lnTo>
                  <a:pt x="1832551" y="76200"/>
                </a:lnTo>
                <a:lnTo>
                  <a:pt x="1826747" y="73669"/>
                </a:lnTo>
                <a:lnTo>
                  <a:pt x="1864572" y="73669"/>
                </a:lnTo>
                <a:lnTo>
                  <a:pt x="1866782" y="77737"/>
                </a:lnTo>
                <a:lnTo>
                  <a:pt x="1868796" y="84484"/>
                </a:lnTo>
                <a:lnTo>
                  <a:pt x="1870751" y="90933"/>
                </a:lnTo>
                <a:lnTo>
                  <a:pt x="1871729" y="97978"/>
                </a:lnTo>
                <a:lnTo>
                  <a:pt x="1871743" y="101947"/>
                </a:lnTo>
                <a:close/>
              </a:path>
              <a:path w="5424805" h="210185">
                <a:moveTo>
                  <a:pt x="1866516" y="152846"/>
                </a:moveTo>
                <a:lnTo>
                  <a:pt x="1830617" y="152846"/>
                </a:lnTo>
                <a:lnTo>
                  <a:pt x="1835379" y="152449"/>
                </a:lnTo>
                <a:lnTo>
                  <a:pt x="1843614" y="150862"/>
                </a:lnTo>
                <a:lnTo>
                  <a:pt x="1859738" y="145652"/>
                </a:lnTo>
                <a:lnTo>
                  <a:pt x="1861375" y="145256"/>
                </a:lnTo>
                <a:lnTo>
                  <a:pt x="1863359" y="145256"/>
                </a:lnTo>
                <a:lnTo>
                  <a:pt x="1863954" y="145405"/>
                </a:lnTo>
                <a:lnTo>
                  <a:pt x="1864946" y="146000"/>
                </a:lnTo>
                <a:lnTo>
                  <a:pt x="1865343" y="146545"/>
                </a:lnTo>
                <a:lnTo>
                  <a:pt x="1865641" y="147339"/>
                </a:lnTo>
                <a:lnTo>
                  <a:pt x="1866038" y="148034"/>
                </a:lnTo>
                <a:lnTo>
                  <a:pt x="1866285" y="149076"/>
                </a:lnTo>
                <a:lnTo>
                  <a:pt x="1866411" y="150762"/>
                </a:lnTo>
                <a:lnTo>
                  <a:pt x="1866516" y="152846"/>
                </a:lnTo>
                <a:close/>
              </a:path>
              <a:path w="5424805" h="210185">
                <a:moveTo>
                  <a:pt x="1997998" y="71437"/>
                </a:moveTo>
                <a:lnTo>
                  <a:pt x="1924105" y="71437"/>
                </a:lnTo>
                <a:lnTo>
                  <a:pt x="1930257" y="64889"/>
                </a:lnTo>
                <a:lnTo>
                  <a:pt x="1936458" y="59977"/>
                </a:lnTo>
                <a:lnTo>
                  <a:pt x="1949058" y="53330"/>
                </a:lnTo>
                <a:lnTo>
                  <a:pt x="1955657" y="51643"/>
                </a:lnTo>
                <a:lnTo>
                  <a:pt x="1970043" y="51643"/>
                </a:lnTo>
                <a:lnTo>
                  <a:pt x="1997998" y="71437"/>
                </a:lnTo>
                <a:close/>
              </a:path>
              <a:path w="5424805" h="210185">
                <a:moveTo>
                  <a:pt x="1916167" y="174277"/>
                </a:moveTo>
                <a:lnTo>
                  <a:pt x="1910016" y="174277"/>
                </a:lnTo>
                <a:lnTo>
                  <a:pt x="1907486" y="174178"/>
                </a:lnTo>
                <a:lnTo>
                  <a:pt x="1897465" y="170160"/>
                </a:lnTo>
                <a:lnTo>
                  <a:pt x="1897478" y="57844"/>
                </a:lnTo>
                <a:lnTo>
                  <a:pt x="1897663" y="57150"/>
                </a:lnTo>
                <a:lnTo>
                  <a:pt x="1898457" y="55959"/>
                </a:lnTo>
                <a:lnTo>
                  <a:pt x="1899201" y="55463"/>
                </a:lnTo>
                <a:lnTo>
                  <a:pt x="1900293" y="55066"/>
                </a:lnTo>
                <a:lnTo>
                  <a:pt x="1901384" y="54570"/>
                </a:lnTo>
                <a:lnTo>
                  <a:pt x="1902773" y="54222"/>
                </a:lnTo>
                <a:lnTo>
                  <a:pt x="1906147" y="53826"/>
                </a:lnTo>
                <a:lnTo>
                  <a:pt x="1908280" y="53726"/>
                </a:lnTo>
                <a:lnTo>
                  <a:pt x="1913538" y="53726"/>
                </a:lnTo>
                <a:lnTo>
                  <a:pt x="1915721" y="53826"/>
                </a:lnTo>
                <a:lnTo>
                  <a:pt x="1919194" y="54223"/>
                </a:lnTo>
                <a:lnTo>
                  <a:pt x="1920533" y="54570"/>
                </a:lnTo>
                <a:lnTo>
                  <a:pt x="1921426" y="55066"/>
                </a:lnTo>
                <a:lnTo>
                  <a:pt x="1922418" y="55463"/>
                </a:lnTo>
                <a:lnTo>
                  <a:pt x="1923113" y="55959"/>
                </a:lnTo>
                <a:lnTo>
                  <a:pt x="1923906" y="57150"/>
                </a:lnTo>
                <a:lnTo>
                  <a:pt x="1924092" y="57844"/>
                </a:lnTo>
                <a:lnTo>
                  <a:pt x="1924105" y="71437"/>
                </a:lnTo>
                <a:lnTo>
                  <a:pt x="1997998" y="71437"/>
                </a:lnTo>
                <a:lnTo>
                  <a:pt x="1999511" y="74761"/>
                </a:lnTo>
                <a:lnTo>
                  <a:pt x="2000505" y="78878"/>
                </a:lnTo>
                <a:lnTo>
                  <a:pt x="1949456" y="78878"/>
                </a:lnTo>
                <a:lnTo>
                  <a:pt x="1945437" y="80317"/>
                </a:lnTo>
                <a:lnTo>
                  <a:pt x="1937301" y="86072"/>
                </a:lnTo>
                <a:lnTo>
                  <a:pt x="1933084" y="90289"/>
                </a:lnTo>
                <a:lnTo>
                  <a:pt x="1928719" y="95845"/>
                </a:lnTo>
                <a:lnTo>
                  <a:pt x="1928719" y="170160"/>
                </a:lnTo>
                <a:lnTo>
                  <a:pt x="1928471" y="170904"/>
                </a:lnTo>
                <a:lnTo>
                  <a:pt x="1918698" y="174178"/>
                </a:lnTo>
                <a:lnTo>
                  <a:pt x="1916167" y="174277"/>
                </a:lnTo>
                <a:close/>
              </a:path>
              <a:path w="5424805" h="210185">
                <a:moveTo>
                  <a:pt x="1990631" y="174277"/>
                </a:moveTo>
                <a:lnTo>
                  <a:pt x="1984579" y="174277"/>
                </a:lnTo>
                <a:lnTo>
                  <a:pt x="1981999" y="174178"/>
                </a:lnTo>
                <a:lnTo>
                  <a:pt x="1972028" y="170160"/>
                </a:lnTo>
                <a:lnTo>
                  <a:pt x="1972028" y="100905"/>
                </a:lnTo>
                <a:lnTo>
                  <a:pt x="1971631" y="96688"/>
                </a:lnTo>
                <a:lnTo>
                  <a:pt x="1956500" y="78878"/>
                </a:lnTo>
                <a:lnTo>
                  <a:pt x="2000505" y="78878"/>
                </a:lnTo>
                <a:lnTo>
                  <a:pt x="2000900" y="80515"/>
                </a:lnTo>
                <a:lnTo>
                  <a:pt x="2002389" y="86171"/>
                </a:lnTo>
                <a:lnTo>
                  <a:pt x="2003133" y="93017"/>
                </a:lnTo>
                <a:lnTo>
                  <a:pt x="2003133" y="170160"/>
                </a:lnTo>
                <a:lnTo>
                  <a:pt x="2002885" y="170904"/>
                </a:lnTo>
                <a:lnTo>
                  <a:pt x="1993112" y="174178"/>
                </a:lnTo>
                <a:lnTo>
                  <a:pt x="1990631" y="174277"/>
                </a:lnTo>
                <a:close/>
              </a:path>
              <a:path w="5424805" h="210185">
                <a:moveTo>
                  <a:pt x="2033217" y="209698"/>
                </a:moveTo>
                <a:lnTo>
                  <a:pt x="2028653" y="209698"/>
                </a:lnTo>
                <a:lnTo>
                  <a:pt x="2026718" y="209599"/>
                </a:lnTo>
                <a:lnTo>
                  <a:pt x="2020964" y="205978"/>
                </a:lnTo>
                <a:lnTo>
                  <a:pt x="2021112" y="205382"/>
                </a:lnTo>
                <a:lnTo>
                  <a:pt x="2036690" y="170259"/>
                </a:lnTo>
                <a:lnTo>
                  <a:pt x="2036690" y="147885"/>
                </a:lnTo>
                <a:lnTo>
                  <a:pt x="2050878" y="137665"/>
                </a:lnTo>
                <a:lnTo>
                  <a:pt x="2056831" y="137665"/>
                </a:lnTo>
                <a:lnTo>
                  <a:pt x="2059312" y="137814"/>
                </a:lnTo>
                <a:lnTo>
                  <a:pt x="2063479" y="138410"/>
                </a:lnTo>
                <a:lnTo>
                  <a:pt x="2065166" y="139005"/>
                </a:lnTo>
                <a:lnTo>
                  <a:pt x="2066455" y="139898"/>
                </a:lnTo>
                <a:lnTo>
                  <a:pt x="2067845" y="140791"/>
                </a:lnTo>
                <a:lnTo>
                  <a:pt x="2068837" y="142130"/>
                </a:lnTo>
                <a:lnTo>
                  <a:pt x="2069432" y="143916"/>
                </a:lnTo>
                <a:lnTo>
                  <a:pt x="2070126" y="145603"/>
                </a:lnTo>
                <a:lnTo>
                  <a:pt x="2070474" y="147885"/>
                </a:lnTo>
                <a:lnTo>
                  <a:pt x="2070474" y="154037"/>
                </a:lnTo>
                <a:lnTo>
                  <a:pt x="2070275" y="157013"/>
                </a:lnTo>
                <a:lnTo>
                  <a:pt x="2069879" y="159692"/>
                </a:lnTo>
                <a:lnTo>
                  <a:pt x="2069581" y="162371"/>
                </a:lnTo>
                <a:lnTo>
                  <a:pt x="2069035" y="164951"/>
                </a:lnTo>
                <a:lnTo>
                  <a:pt x="2068241" y="167431"/>
                </a:lnTo>
                <a:lnTo>
                  <a:pt x="2067547" y="169812"/>
                </a:lnTo>
                <a:lnTo>
                  <a:pt x="2066604" y="172094"/>
                </a:lnTo>
                <a:lnTo>
                  <a:pt x="2065414" y="174277"/>
                </a:lnTo>
                <a:lnTo>
                  <a:pt x="2064322" y="176559"/>
                </a:lnTo>
                <a:lnTo>
                  <a:pt x="2062883" y="178891"/>
                </a:lnTo>
                <a:lnTo>
                  <a:pt x="2061097" y="181272"/>
                </a:lnTo>
                <a:lnTo>
                  <a:pt x="2044429" y="205085"/>
                </a:lnTo>
                <a:lnTo>
                  <a:pt x="2043933" y="205978"/>
                </a:lnTo>
                <a:lnTo>
                  <a:pt x="2043288" y="206672"/>
                </a:lnTo>
                <a:lnTo>
                  <a:pt x="2042494" y="207168"/>
                </a:lnTo>
                <a:lnTo>
                  <a:pt x="2041800" y="207764"/>
                </a:lnTo>
                <a:lnTo>
                  <a:pt x="2040956" y="208210"/>
                </a:lnTo>
                <a:lnTo>
                  <a:pt x="2039964" y="208508"/>
                </a:lnTo>
                <a:lnTo>
                  <a:pt x="2038972" y="208904"/>
                </a:lnTo>
                <a:lnTo>
                  <a:pt x="2037781" y="209202"/>
                </a:lnTo>
                <a:lnTo>
                  <a:pt x="2035003" y="209599"/>
                </a:lnTo>
                <a:lnTo>
                  <a:pt x="2033217" y="209698"/>
                </a:lnTo>
                <a:close/>
              </a:path>
              <a:path w="5424805" h="210185">
                <a:moveTo>
                  <a:pt x="2172299" y="174277"/>
                </a:moveTo>
                <a:lnTo>
                  <a:pt x="2167238" y="174277"/>
                </a:lnTo>
                <a:lnTo>
                  <a:pt x="2165105" y="174178"/>
                </a:lnTo>
                <a:lnTo>
                  <a:pt x="2163419" y="173980"/>
                </a:lnTo>
                <a:lnTo>
                  <a:pt x="2161730" y="173880"/>
                </a:lnTo>
                <a:lnTo>
                  <a:pt x="2156573" y="5456"/>
                </a:lnTo>
                <a:lnTo>
                  <a:pt x="2156820" y="4762"/>
                </a:lnTo>
                <a:lnTo>
                  <a:pt x="2157317" y="4167"/>
                </a:lnTo>
                <a:lnTo>
                  <a:pt x="2157813" y="3472"/>
                </a:lnTo>
                <a:lnTo>
                  <a:pt x="2158656" y="2877"/>
                </a:lnTo>
                <a:lnTo>
                  <a:pt x="2161037" y="1884"/>
                </a:lnTo>
                <a:lnTo>
                  <a:pt x="2162625" y="1537"/>
                </a:lnTo>
                <a:lnTo>
                  <a:pt x="2164609" y="1339"/>
                </a:lnTo>
                <a:lnTo>
                  <a:pt x="2166594" y="1041"/>
                </a:lnTo>
                <a:lnTo>
                  <a:pt x="2169124" y="892"/>
                </a:lnTo>
                <a:lnTo>
                  <a:pt x="2175275" y="892"/>
                </a:lnTo>
                <a:lnTo>
                  <a:pt x="2177805" y="1041"/>
                </a:lnTo>
                <a:lnTo>
                  <a:pt x="2179790" y="1339"/>
                </a:lnTo>
                <a:lnTo>
                  <a:pt x="2181774" y="1537"/>
                </a:lnTo>
                <a:lnTo>
                  <a:pt x="2183362" y="1885"/>
                </a:lnTo>
                <a:lnTo>
                  <a:pt x="2185743" y="2877"/>
                </a:lnTo>
                <a:lnTo>
                  <a:pt x="2186586" y="3472"/>
                </a:lnTo>
                <a:lnTo>
                  <a:pt x="2187082" y="4167"/>
                </a:lnTo>
                <a:lnTo>
                  <a:pt x="2187579" y="4762"/>
                </a:lnTo>
                <a:lnTo>
                  <a:pt x="2187826" y="5456"/>
                </a:lnTo>
                <a:lnTo>
                  <a:pt x="2187826" y="67419"/>
                </a:lnTo>
                <a:lnTo>
                  <a:pt x="2255947" y="67419"/>
                </a:lnTo>
                <a:lnTo>
                  <a:pt x="2257478" y="69800"/>
                </a:lnTo>
                <a:lnTo>
                  <a:pt x="2261149" y="75356"/>
                </a:lnTo>
                <a:lnTo>
                  <a:pt x="2262333" y="78283"/>
                </a:lnTo>
                <a:lnTo>
                  <a:pt x="2211490" y="78283"/>
                </a:lnTo>
                <a:lnTo>
                  <a:pt x="2209456" y="78581"/>
                </a:lnTo>
                <a:lnTo>
                  <a:pt x="2187826" y="95994"/>
                </a:lnTo>
                <a:lnTo>
                  <a:pt x="2187826" y="132605"/>
                </a:lnTo>
                <a:lnTo>
                  <a:pt x="2208613" y="149869"/>
                </a:lnTo>
                <a:lnTo>
                  <a:pt x="2261217" y="149869"/>
                </a:lnTo>
                <a:lnTo>
                  <a:pt x="2259463" y="153689"/>
                </a:lnTo>
                <a:lnTo>
                  <a:pt x="2256811" y="157311"/>
                </a:lnTo>
                <a:lnTo>
                  <a:pt x="2183213" y="157311"/>
                </a:lnTo>
                <a:lnTo>
                  <a:pt x="2183196" y="170309"/>
                </a:lnTo>
                <a:lnTo>
                  <a:pt x="2182965" y="171003"/>
                </a:lnTo>
                <a:lnTo>
                  <a:pt x="2182469" y="171598"/>
                </a:lnTo>
                <a:lnTo>
                  <a:pt x="2182072" y="172194"/>
                </a:lnTo>
                <a:lnTo>
                  <a:pt x="2176069" y="173980"/>
                </a:lnTo>
                <a:lnTo>
                  <a:pt x="2174382" y="174178"/>
                </a:lnTo>
                <a:lnTo>
                  <a:pt x="2172299" y="174277"/>
                </a:lnTo>
                <a:close/>
              </a:path>
              <a:path w="5424805" h="210185">
                <a:moveTo>
                  <a:pt x="2255947" y="67419"/>
                </a:moveTo>
                <a:lnTo>
                  <a:pt x="2187826" y="67419"/>
                </a:lnTo>
                <a:lnTo>
                  <a:pt x="2190604" y="64641"/>
                </a:lnTo>
                <a:lnTo>
                  <a:pt x="2219428" y="51643"/>
                </a:lnTo>
                <a:lnTo>
                  <a:pt x="2230937" y="51643"/>
                </a:lnTo>
                <a:lnTo>
                  <a:pt x="2237833" y="53280"/>
                </a:lnTo>
                <a:lnTo>
                  <a:pt x="2243488" y="56554"/>
                </a:lnTo>
                <a:lnTo>
                  <a:pt x="2249243" y="59828"/>
                </a:lnTo>
                <a:lnTo>
                  <a:pt x="2253906" y="64244"/>
                </a:lnTo>
                <a:lnTo>
                  <a:pt x="2255947" y="67419"/>
                </a:lnTo>
                <a:close/>
              </a:path>
              <a:path w="5424805" h="210185">
                <a:moveTo>
                  <a:pt x="2261217" y="149869"/>
                </a:moveTo>
                <a:lnTo>
                  <a:pt x="2217046" y="149869"/>
                </a:lnTo>
                <a:lnTo>
                  <a:pt x="2220470" y="148828"/>
                </a:lnTo>
                <a:lnTo>
                  <a:pt x="2226026" y="144660"/>
                </a:lnTo>
                <a:lnTo>
                  <a:pt x="2228357" y="141981"/>
                </a:lnTo>
                <a:lnTo>
                  <a:pt x="2232127" y="135433"/>
                </a:lnTo>
                <a:lnTo>
                  <a:pt x="2233467" y="131712"/>
                </a:lnTo>
                <a:lnTo>
                  <a:pt x="2234261" y="127545"/>
                </a:lnTo>
                <a:lnTo>
                  <a:pt x="2235154" y="123279"/>
                </a:lnTo>
                <a:lnTo>
                  <a:pt x="2235528" y="119704"/>
                </a:lnTo>
                <a:lnTo>
                  <a:pt x="2235600" y="110083"/>
                </a:lnTo>
                <a:lnTo>
                  <a:pt x="2235204" y="105568"/>
                </a:lnTo>
                <a:lnTo>
                  <a:pt x="2234410" y="101203"/>
                </a:lnTo>
                <a:lnTo>
                  <a:pt x="2233715" y="96738"/>
                </a:lnTo>
                <a:lnTo>
                  <a:pt x="2232475" y="92819"/>
                </a:lnTo>
                <a:lnTo>
                  <a:pt x="2230615" y="89296"/>
                </a:lnTo>
                <a:lnTo>
                  <a:pt x="2229002" y="86072"/>
                </a:lnTo>
                <a:lnTo>
                  <a:pt x="2226770" y="83393"/>
                </a:lnTo>
                <a:lnTo>
                  <a:pt x="2223992" y="81408"/>
                </a:lnTo>
                <a:lnTo>
                  <a:pt x="2221313" y="79325"/>
                </a:lnTo>
                <a:lnTo>
                  <a:pt x="2217840" y="78283"/>
                </a:lnTo>
                <a:lnTo>
                  <a:pt x="2262333" y="78283"/>
                </a:lnTo>
                <a:lnTo>
                  <a:pt x="2263778" y="81855"/>
                </a:lnTo>
                <a:lnTo>
                  <a:pt x="2265491" y="89842"/>
                </a:lnTo>
                <a:lnTo>
                  <a:pt x="2267064" y="96738"/>
                </a:lnTo>
                <a:lnTo>
                  <a:pt x="2267896" y="104378"/>
                </a:lnTo>
                <a:lnTo>
                  <a:pt x="2267832" y="114746"/>
                </a:lnTo>
                <a:lnTo>
                  <a:pt x="2267691" y="119704"/>
                </a:lnTo>
                <a:lnTo>
                  <a:pt x="2267077" y="126541"/>
                </a:lnTo>
                <a:lnTo>
                  <a:pt x="2266054" y="133024"/>
                </a:lnTo>
                <a:lnTo>
                  <a:pt x="2264622" y="139154"/>
                </a:lnTo>
                <a:lnTo>
                  <a:pt x="2262538" y="146992"/>
                </a:lnTo>
                <a:lnTo>
                  <a:pt x="2261217" y="149869"/>
                </a:lnTo>
                <a:close/>
              </a:path>
              <a:path w="5424805" h="210185">
                <a:moveTo>
                  <a:pt x="2227812" y="176361"/>
                </a:moveTo>
                <a:lnTo>
                  <a:pt x="2216600" y="176361"/>
                </a:lnTo>
                <a:lnTo>
                  <a:pt x="2213127" y="176013"/>
                </a:lnTo>
                <a:lnTo>
                  <a:pt x="2183213" y="157311"/>
                </a:lnTo>
                <a:lnTo>
                  <a:pt x="2256811" y="157311"/>
                </a:lnTo>
                <a:lnTo>
                  <a:pt x="2227812" y="176361"/>
                </a:lnTo>
                <a:close/>
              </a:path>
              <a:path w="5424805" h="210185">
                <a:moveTo>
                  <a:pt x="2339454" y="176361"/>
                </a:moveTo>
                <a:lnTo>
                  <a:pt x="2325167" y="176361"/>
                </a:lnTo>
                <a:lnTo>
                  <a:pt x="2318767" y="175120"/>
                </a:lnTo>
                <a:lnTo>
                  <a:pt x="2292871" y="141882"/>
                </a:lnTo>
                <a:lnTo>
                  <a:pt x="2292226" y="134788"/>
                </a:lnTo>
                <a:lnTo>
                  <a:pt x="2292226" y="57894"/>
                </a:lnTo>
                <a:lnTo>
                  <a:pt x="2295351" y="55066"/>
                </a:lnTo>
                <a:lnTo>
                  <a:pt x="2296542" y="54570"/>
                </a:lnTo>
                <a:lnTo>
                  <a:pt x="2298129" y="54222"/>
                </a:lnTo>
                <a:lnTo>
                  <a:pt x="2302197" y="53826"/>
                </a:lnTo>
                <a:lnTo>
                  <a:pt x="2304727" y="53726"/>
                </a:lnTo>
                <a:lnTo>
                  <a:pt x="2310780" y="53726"/>
                </a:lnTo>
                <a:lnTo>
                  <a:pt x="2313310" y="53826"/>
                </a:lnTo>
                <a:lnTo>
                  <a:pt x="2317279" y="54223"/>
                </a:lnTo>
                <a:lnTo>
                  <a:pt x="2318866" y="54570"/>
                </a:lnTo>
                <a:lnTo>
                  <a:pt x="2320057" y="55066"/>
                </a:lnTo>
                <a:lnTo>
                  <a:pt x="2321247" y="55463"/>
                </a:lnTo>
                <a:lnTo>
                  <a:pt x="2322091" y="55959"/>
                </a:lnTo>
                <a:lnTo>
                  <a:pt x="2323083" y="57150"/>
                </a:lnTo>
                <a:lnTo>
                  <a:pt x="2323331" y="57894"/>
                </a:lnTo>
                <a:lnTo>
                  <a:pt x="2323331" y="127000"/>
                </a:lnTo>
                <a:lnTo>
                  <a:pt x="2323678" y="131464"/>
                </a:lnTo>
                <a:lnTo>
                  <a:pt x="2338759" y="149274"/>
                </a:lnTo>
                <a:lnTo>
                  <a:pt x="2397745" y="149274"/>
                </a:lnTo>
                <a:lnTo>
                  <a:pt x="2397745" y="156567"/>
                </a:lnTo>
                <a:lnTo>
                  <a:pt x="2371105" y="156567"/>
                </a:lnTo>
                <a:lnTo>
                  <a:pt x="2364953" y="163214"/>
                </a:lnTo>
                <a:lnTo>
                  <a:pt x="2358702" y="168175"/>
                </a:lnTo>
                <a:lnTo>
                  <a:pt x="2346003" y="174724"/>
                </a:lnTo>
                <a:lnTo>
                  <a:pt x="2339454" y="176361"/>
                </a:lnTo>
                <a:close/>
              </a:path>
              <a:path w="5424805" h="210185">
                <a:moveTo>
                  <a:pt x="2397745" y="149274"/>
                </a:moveTo>
                <a:lnTo>
                  <a:pt x="2345903" y="149274"/>
                </a:lnTo>
                <a:lnTo>
                  <a:pt x="2349872" y="147836"/>
                </a:lnTo>
                <a:lnTo>
                  <a:pt x="2357909" y="141981"/>
                </a:lnTo>
                <a:lnTo>
                  <a:pt x="2362175" y="137765"/>
                </a:lnTo>
                <a:lnTo>
                  <a:pt x="2366640" y="132308"/>
                </a:lnTo>
                <a:lnTo>
                  <a:pt x="2366640" y="57894"/>
                </a:lnTo>
                <a:lnTo>
                  <a:pt x="2366888" y="57150"/>
                </a:lnTo>
                <a:lnTo>
                  <a:pt x="2367880" y="55959"/>
                </a:lnTo>
                <a:lnTo>
                  <a:pt x="2368724" y="55463"/>
                </a:lnTo>
                <a:lnTo>
                  <a:pt x="2369914" y="55066"/>
                </a:lnTo>
                <a:lnTo>
                  <a:pt x="2371105" y="54570"/>
                </a:lnTo>
                <a:lnTo>
                  <a:pt x="2372692" y="54222"/>
                </a:lnTo>
                <a:lnTo>
                  <a:pt x="2376661" y="53826"/>
                </a:lnTo>
                <a:lnTo>
                  <a:pt x="2379191" y="53726"/>
                </a:lnTo>
                <a:lnTo>
                  <a:pt x="2385243" y="53726"/>
                </a:lnTo>
                <a:lnTo>
                  <a:pt x="2387724" y="53826"/>
                </a:lnTo>
                <a:lnTo>
                  <a:pt x="2391693" y="54223"/>
                </a:lnTo>
                <a:lnTo>
                  <a:pt x="2393280" y="54570"/>
                </a:lnTo>
                <a:lnTo>
                  <a:pt x="2394471" y="55066"/>
                </a:lnTo>
                <a:lnTo>
                  <a:pt x="2395661" y="55463"/>
                </a:lnTo>
                <a:lnTo>
                  <a:pt x="2396505" y="55959"/>
                </a:lnTo>
                <a:lnTo>
                  <a:pt x="2397497" y="57150"/>
                </a:lnTo>
                <a:lnTo>
                  <a:pt x="2397745" y="57894"/>
                </a:lnTo>
                <a:lnTo>
                  <a:pt x="2397745" y="149274"/>
                </a:lnTo>
                <a:close/>
              </a:path>
              <a:path w="5424805" h="210185">
                <a:moveTo>
                  <a:pt x="2386980" y="174277"/>
                </a:moveTo>
                <a:lnTo>
                  <a:pt x="2381721" y="174277"/>
                </a:lnTo>
                <a:lnTo>
                  <a:pt x="2379489" y="174178"/>
                </a:lnTo>
                <a:lnTo>
                  <a:pt x="2371105" y="170160"/>
                </a:lnTo>
                <a:lnTo>
                  <a:pt x="2371105" y="156567"/>
                </a:lnTo>
                <a:lnTo>
                  <a:pt x="2397745" y="156567"/>
                </a:lnTo>
                <a:lnTo>
                  <a:pt x="2397745" y="170160"/>
                </a:lnTo>
                <a:lnTo>
                  <a:pt x="2386980" y="174277"/>
                </a:lnTo>
                <a:close/>
              </a:path>
              <a:path w="5424805" h="210185">
                <a:moveTo>
                  <a:pt x="2465532" y="54471"/>
                </a:moveTo>
                <a:lnTo>
                  <a:pt x="2434427" y="54471"/>
                </a:lnTo>
                <a:lnTo>
                  <a:pt x="2434427" y="29021"/>
                </a:lnTo>
                <a:lnTo>
                  <a:pt x="2434626" y="28277"/>
                </a:lnTo>
                <a:lnTo>
                  <a:pt x="2435519" y="26987"/>
                </a:lnTo>
                <a:lnTo>
                  <a:pt x="2436363" y="26441"/>
                </a:lnTo>
                <a:lnTo>
                  <a:pt x="2437553" y="26044"/>
                </a:lnTo>
                <a:lnTo>
                  <a:pt x="2438743" y="25548"/>
                </a:lnTo>
                <a:lnTo>
                  <a:pt x="2440331" y="25201"/>
                </a:lnTo>
                <a:lnTo>
                  <a:pt x="2444399" y="24804"/>
                </a:lnTo>
                <a:lnTo>
                  <a:pt x="2446929" y="24705"/>
                </a:lnTo>
                <a:lnTo>
                  <a:pt x="2452981" y="24705"/>
                </a:lnTo>
                <a:lnTo>
                  <a:pt x="2455511" y="24804"/>
                </a:lnTo>
                <a:lnTo>
                  <a:pt x="2459579" y="25201"/>
                </a:lnTo>
                <a:lnTo>
                  <a:pt x="2461167" y="25549"/>
                </a:lnTo>
                <a:lnTo>
                  <a:pt x="2462258" y="26044"/>
                </a:lnTo>
                <a:lnTo>
                  <a:pt x="2463449" y="26441"/>
                </a:lnTo>
                <a:lnTo>
                  <a:pt x="2464292" y="26987"/>
                </a:lnTo>
                <a:lnTo>
                  <a:pt x="2464788" y="27681"/>
                </a:lnTo>
                <a:lnTo>
                  <a:pt x="2465285" y="28277"/>
                </a:lnTo>
                <a:lnTo>
                  <a:pt x="2465532" y="29021"/>
                </a:lnTo>
                <a:lnTo>
                  <a:pt x="2465532" y="54471"/>
                </a:lnTo>
                <a:close/>
              </a:path>
              <a:path w="5424805" h="210185">
                <a:moveTo>
                  <a:pt x="2491230" y="79771"/>
                </a:moveTo>
                <a:lnTo>
                  <a:pt x="2419594" y="79771"/>
                </a:lnTo>
                <a:lnTo>
                  <a:pt x="2418354" y="78829"/>
                </a:lnTo>
                <a:lnTo>
                  <a:pt x="2417461" y="76944"/>
                </a:lnTo>
                <a:lnTo>
                  <a:pt x="2416667" y="74959"/>
                </a:lnTo>
                <a:lnTo>
                  <a:pt x="2416270" y="71685"/>
                </a:lnTo>
                <a:lnTo>
                  <a:pt x="2416369" y="62755"/>
                </a:lnTo>
                <a:lnTo>
                  <a:pt x="2419098" y="55215"/>
                </a:lnTo>
                <a:lnTo>
                  <a:pt x="2419693" y="54719"/>
                </a:lnTo>
                <a:lnTo>
                  <a:pt x="2420388" y="54471"/>
                </a:lnTo>
                <a:lnTo>
                  <a:pt x="2490387" y="54471"/>
                </a:lnTo>
                <a:lnTo>
                  <a:pt x="2491131" y="54719"/>
                </a:lnTo>
                <a:lnTo>
                  <a:pt x="2491726" y="55215"/>
                </a:lnTo>
                <a:lnTo>
                  <a:pt x="2492322" y="55612"/>
                </a:lnTo>
                <a:lnTo>
                  <a:pt x="2492818" y="56306"/>
                </a:lnTo>
                <a:lnTo>
                  <a:pt x="2493215" y="57298"/>
                </a:lnTo>
                <a:lnTo>
                  <a:pt x="2493711" y="58191"/>
                </a:lnTo>
                <a:lnTo>
                  <a:pt x="2494058" y="59481"/>
                </a:lnTo>
                <a:lnTo>
                  <a:pt x="2494455" y="62755"/>
                </a:lnTo>
                <a:lnTo>
                  <a:pt x="2494554" y="71685"/>
                </a:lnTo>
                <a:lnTo>
                  <a:pt x="2494107" y="74959"/>
                </a:lnTo>
                <a:lnTo>
                  <a:pt x="2493215" y="76944"/>
                </a:lnTo>
                <a:lnTo>
                  <a:pt x="2492421" y="78829"/>
                </a:lnTo>
                <a:lnTo>
                  <a:pt x="2491230" y="79771"/>
                </a:lnTo>
                <a:close/>
              </a:path>
              <a:path w="5424805" h="210185">
                <a:moveTo>
                  <a:pt x="2472825" y="176063"/>
                </a:moveTo>
                <a:lnTo>
                  <a:pt x="2464292" y="176063"/>
                </a:lnTo>
                <a:lnTo>
                  <a:pt x="2458934" y="175269"/>
                </a:lnTo>
                <a:lnTo>
                  <a:pt x="2434427" y="143222"/>
                </a:lnTo>
                <a:lnTo>
                  <a:pt x="2434427" y="79771"/>
                </a:lnTo>
                <a:lnTo>
                  <a:pt x="2465532" y="79771"/>
                </a:lnTo>
                <a:lnTo>
                  <a:pt x="2465532" y="137765"/>
                </a:lnTo>
                <a:lnTo>
                  <a:pt x="2466475" y="142329"/>
                </a:lnTo>
                <a:lnTo>
                  <a:pt x="2468360" y="145405"/>
                </a:lnTo>
                <a:lnTo>
                  <a:pt x="2470245" y="148381"/>
                </a:lnTo>
                <a:lnTo>
                  <a:pt x="2473619" y="149869"/>
                </a:lnTo>
                <a:lnTo>
                  <a:pt x="2493735" y="149869"/>
                </a:lnTo>
                <a:lnTo>
                  <a:pt x="2493810" y="150068"/>
                </a:lnTo>
                <a:lnTo>
                  <a:pt x="2494058" y="151209"/>
                </a:lnTo>
                <a:lnTo>
                  <a:pt x="2494455" y="154185"/>
                </a:lnTo>
                <a:lnTo>
                  <a:pt x="2494458" y="163115"/>
                </a:lnTo>
                <a:lnTo>
                  <a:pt x="2494306" y="164851"/>
                </a:lnTo>
                <a:lnTo>
                  <a:pt x="2493810" y="166836"/>
                </a:lnTo>
                <a:lnTo>
                  <a:pt x="2493413" y="168721"/>
                </a:lnTo>
                <a:lnTo>
                  <a:pt x="2492818" y="170060"/>
                </a:lnTo>
                <a:lnTo>
                  <a:pt x="2492024" y="170854"/>
                </a:lnTo>
                <a:lnTo>
                  <a:pt x="2491329" y="171648"/>
                </a:lnTo>
                <a:lnTo>
                  <a:pt x="2477290" y="175617"/>
                </a:lnTo>
                <a:lnTo>
                  <a:pt x="2475107" y="175914"/>
                </a:lnTo>
                <a:lnTo>
                  <a:pt x="2472825" y="176063"/>
                </a:lnTo>
                <a:close/>
              </a:path>
              <a:path w="5424805" h="210185">
                <a:moveTo>
                  <a:pt x="2493735" y="149869"/>
                </a:moveTo>
                <a:lnTo>
                  <a:pt x="2480167" y="149869"/>
                </a:lnTo>
                <a:lnTo>
                  <a:pt x="2481656" y="149721"/>
                </a:lnTo>
                <a:lnTo>
                  <a:pt x="2484335" y="149125"/>
                </a:lnTo>
                <a:lnTo>
                  <a:pt x="2485525" y="148828"/>
                </a:lnTo>
                <a:lnTo>
                  <a:pt x="2486517" y="148530"/>
                </a:lnTo>
                <a:lnTo>
                  <a:pt x="2489047" y="147488"/>
                </a:lnTo>
                <a:lnTo>
                  <a:pt x="2489841" y="147190"/>
                </a:lnTo>
                <a:lnTo>
                  <a:pt x="2490486" y="147042"/>
                </a:lnTo>
                <a:lnTo>
                  <a:pt x="2491478" y="147042"/>
                </a:lnTo>
                <a:lnTo>
                  <a:pt x="2491974" y="147190"/>
                </a:lnTo>
                <a:lnTo>
                  <a:pt x="2492967" y="147786"/>
                </a:lnTo>
                <a:lnTo>
                  <a:pt x="2493314" y="148381"/>
                </a:lnTo>
                <a:lnTo>
                  <a:pt x="2493512" y="149274"/>
                </a:lnTo>
                <a:lnTo>
                  <a:pt x="2493735" y="149869"/>
                </a:lnTo>
                <a:close/>
              </a:path>
              <a:path w="5424805" h="210185">
                <a:moveTo>
                  <a:pt x="2675025" y="71437"/>
                </a:moveTo>
                <a:lnTo>
                  <a:pt x="2601133" y="71437"/>
                </a:lnTo>
                <a:lnTo>
                  <a:pt x="2607284" y="64889"/>
                </a:lnTo>
                <a:lnTo>
                  <a:pt x="2613485" y="59977"/>
                </a:lnTo>
                <a:lnTo>
                  <a:pt x="2626086" y="53330"/>
                </a:lnTo>
                <a:lnTo>
                  <a:pt x="2632684" y="51643"/>
                </a:lnTo>
                <a:lnTo>
                  <a:pt x="2647071" y="51643"/>
                </a:lnTo>
                <a:lnTo>
                  <a:pt x="2675025" y="71437"/>
                </a:lnTo>
                <a:close/>
              </a:path>
              <a:path w="5424805" h="210185">
                <a:moveTo>
                  <a:pt x="2593195" y="174277"/>
                </a:moveTo>
                <a:lnTo>
                  <a:pt x="2587044" y="174277"/>
                </a:lnTo>
                <a:lnTo>
                  <a:pt x="2584514" y="174178"/>
                </a:lnTo>
                <a:lnTo>
                  <a:pt x="2574492" y="170160"/>
                </a:lnTo>
                <a:lnTo>
                  <a:pt x="2574506" y="57844"/>
                </a:lnTo>
                <a:lnTo>
                  <a:pt x="2574691" y="57150"/>
                </a:lnTo>
                <a:lnTo>
                  <a:pt x="2575485" y="55959"/>
                </a:lnTo>
                <a:lnTo>
                  <a:pt x="2576229" y="55463"/>
                </a:lnTo>
                <a:lnTo>
                  <a:pt x="2577320" y="55066"/>
                </a:lnTo>
                <a:lnTo>
                  <a:pt x="2578412" y="54570"/>
                </a:lnTo>
                <a:lnTo>
                  <a:pt x="2579801" y="54222"/>
                </a:lnTo>
                <a:lnTo>
                  <a:pt x="2583174" y="53826"/>
                </a:lnTo>
                <a:lnTo>
                  <a:pt x="2585307" y="53726"/>
                </a:lnTo>
                <a:lnTo>
                  <a:pt x="2590566" y="53726"/>
                </a:lnTo>
                <a:lnTo>
                  <a:pt x="2592749" y="53826"/>
                </a:lnTo>
                <a:lnTo>
                  <a:pt x="2596221" y="54223"/>
                </a:lnTo>
                <a:lnTo>
                  <a:pt x="2597561" y="54570"/>
                </a:lnTo>
                <a:lnTo>
                  <a:pt x="2598454" y="55066"/>
                </a:lnTo>
                <a:lnTo>
                  <a:pt x="2599446" y="55463"/>
                </a:lnTo>
                <a:lnTo>
                  <a:pt x="2600140" y="55959"/>
                </a:lnTo>
                <a:lnTo>
                  <a:pt x="2600934" y="57150"/>
                </a:lnTo>
                <a:lnTo>
                  <a:pt x="2601119" y="57844"/>
                </a:lnTo>
                <a:lnTo>
                  <a:pt x="2601133" y="71437"/>
                </a:lnTo>
                <a:lnTo>
                  <a:pt x="2675025" y="71437"/>
                </a:lnTo>
                <a:lnTo>
                  <a:pt x="2676539" y="74761"/>
                </a:lnTo>
                <a:lnTo>
                  <a:pt x="2677533" y="78878"/>
                </a:lnTo>
                <a:lnTo>
                  <a:pt x="2626483" y="78878"/>
                </a:lnTo>
                <a:lnTo>
                  <a:pt x="2622465" y="80317"/>
                </a:lnTo>
                <a:lnTo>
                  <a:pt x="2614329" y="86072"/>
                </a:lnTo>
                <a:lnTo>
                  <a:pt x="2610112" y="90289"/>
                </a:lnTo>
                <a:lnTo>
                  <a:pt x="2605746" y="95845"/>
                </a:lnTo>
                <a:lnTo>
                  <a:pt x="2605746" y="170160"/>
                </a:lnTo>
                <a:lnTo>
                  <a:pt x="2605498" y="170904"/>
                </a:lnTo>
                <a:lnTo>
                  <a:pt x="2595725" y="174178"/>
                </a:lnTo>
                <a:lnTo>
                  <a:pt x="2593195" y="174277"/>
                </a:lnTo>
                <a:close/>
              </a:path>
              <a:path w="5424805" h="210185">
                <a:moveTo>
                  <a:pt x="2667659" y="174277"/>
                </a:moveTo>
                <a:lnTo>
                  <a:pt x="2661607" y="174277"/>
                </a:lnTo>
                <a:lnTo>
                  <a:pt x="2659027" y="174178"/>
                </a:lnTo>
                <a:lnTo>
                  <a:pt x="2649055" y="170160"/>
                </a:lnTo>
                <a:lnTo>
                  <a:pt x="2649055" y="100905"/>
                </a:lnTo>
                <a:lnTo>
                  <a:pt x="2648659" y="96688"/>
                </a:lnTo>
                <a:lnTo>
                  <a:pt x="2633527" y="78878"/>
                </a:lnTo>
                <a:lnTo>
                  <a:pt x="2677533" y="78878"/>
                </a:lnTo>
                <a:lnTo>
                  <a:pt x="2677928" y="80515"/>
                </a:lnTo>
                <a:lnTo>
                  <a:pt x="2679416" y="86171"/>
                </a:lnTo>
                <a:lnTo>
                  <a:pt x="2680160" y="93017"/>
                </a:lnTo>
                <a:lnTo>
                  <a:pt x="2680160" y="170160"/>
                </a:lnTo>
                <a:lnTo>
                  <a:pt x="2679912" y="170904"/>
                </a:lnTo>
                <a:lnTo>
                  <a:pt x="2670139" y="174178"/>
                </a:lnTo>
                <a:lnTo>
                  <a:pt x="2667659" y="174277"/>
                </a:lnTo>
                <a:close/>
              </a:path>
              <a:path w="5424805" h="210185">
                <a:moveTo>
                  <a:pt x="2761938" y="176361"/>
                </a:moveTo>
                <a:lnTo>
                  <a:pt x="2722945" y="165596"/>
                </a:lnTo>
                <a:lnTo>
                  <a:pt x="2704900" y="128996"/>
                </a:lnTo>
                <a:lnTo>
                  <a:pt x="2704119" y="112960"/>
                </a:lnTo>
                <a:lnTo>
                  <a:pt x="2704262" y="108694"/>
                </a:lnTo>
                <a:lnTo>
                  <a:pt x="2719075" y="69205"/>
                </a:lnTo>
                <a:lnTo>
                  <a:pt x="2757259" y="51931"/>
                </a:lnTo>
                <a:lnTo>
                  <a:pt x="2764617" y="51643"/>
                </a:lnTo>
                <a:lnTo>
                  <a:pt x="2771807" y="51894"/>
                </a:lnTo>
                <a:lnTo>
                  <a:pt x="2808521" y="67567"/>
                </a:lnTo>
                <a:lnTo>
                  <a:pt x="2813284" y="72727"/>
                </a:lnTo>
                <a:lnTo>
                  <a:pt x="2815277" y="76348"/>
                </a:lnTo>
                <a:lnTo>
                  <a:pt x="2758912" y="76348"/>
                </a:lnTo>
                <a:lnTo>
                  <a:pt x="2754844" y="77191"/>
                </a:lnTo>
                <a:lnTo>
                  <a:pt x="2736191" y="107850"/>
                </a:lnTo>
                <a:lnTo>
                  <a:pt x="2736265" y="120004"/>
                </a:lnTo>
                <a:lnTo>
                  <a:pt x="2757920" y="151506"/>
                </a:lnTo>
                <a:lnTo>
                  <a:pt x="2813461" y="151506"/>
                </a:lnTo>
                <a:lnTo>
                  <a:pt x="2812539" y="153144"/>
                </a:lnTo>
                <a:lnTo>
                  <a:pt x="2807479" y="158799"/>
                </a:lnTo>
                <a:lnTo>
                  <a:pt x="2802518" y="164455"/>
                </a:lnTo>
                <a:lnTo>
                  <a:pt x="2796218" y="168820"/>
                </a:lnTo>
                <a:lnTo>
                  <a:pt x="2788578" y="171896"/>
                </a:lnTo>
                <a:lnTo>
                  <a:pt x="2782616" y="173849"/>
                </a:lnTo>
                <a:lnTo>
                  <a:pt x="2776188" y="175245"/>
                </a:lnTo>
                <a:lnTo>
                  <a:pt x="2769296" y="176082"/>
                </a:lnTo>
                <a:lnTo>
                  <a:pt x="2761938" y="176361"/>
                </a:lnTo>
                <a:close/>
              </a:path>
              <a:path w="5424805" h="210185">
                <a:moveTo>
                  <a:pt x="2813461" y="151506"/>
                </a:moveTo>
                <a:lnTo>
                  <a:pt x="2767742" y="151506"/>
                </a:lnTo>
                <a:lnTo>
                  <a:pt x="2771860" y="150663"/>
                </a:lnTo>
                <a:lnTo>
                  <a:pt x="2778805" y="147290"/>
                </a:lnTo>
                <a:lnTo>
                  <a:pt x="2790513" y="120004"/>
                </a:lnTo>
                <a:lnTo>
                  <a:pt x="2790438" y="107850"/>
                </a:lnTo>
                <a:lnTo>
                  <a:pt x="2790066" y="103683"/>
                </a:lnTo>
                <a:lnTo>
                  <a:pt x="2788281" y="94555"/>
                </a:lnTo>
                <a:lnTo>
                  <a:pt x="2786792" y="90586"/>
                </a:lnTo>
                <a:lnTo>
                  <a:pt x="2784709" y="87213"/>
                </a:lnTo>
                <a:lnTo>
                  <a:pt x="2782625" y="83740"/>
                </a:lnTo>
                <a:lnTo>
                  <a:pt x="2779847" y="81061"/>
                </a:lnTo>
                <a:lnTo>
                  <a:pt x="2776285" y="79126"/>
                </a:lnTo>
                <a:lnTo>
                  <a:pt x="2773001" y="77291"/>
                </a:lnTo>
                <a:lnTo>
                  <a:pt x="2768734" y="76348"/>
                </a:lnTo>
                <a:lnTo>
                  <a:pt x="2815277" y="76348"/>
                </a:lnTo>
                <a:lnTo>
                  <a:pt x="2822436" y="115192"/>
                </a:lnTo>
                <a:lnTo>
                  <a:pt x="2822264" y="120004"/>
                </a:lnTo>
                <a:lnTo>
                  <a:pt x="2821581" y="126466"/>
                </a:lnTo>
                <a:lnTo>
                  <a:pt x="2820418" y="132745"/>
                </a:lnTo>
                <a:lnTo>
                  <a:pt x="2818790" y="138707"/>
                </a:lnTo>
                <a:lnTo>
                  <a:pt x="2816310" y="146446"/>
                </a:lnTo>
                <a:lnTo>
                  <a:pt x="2813461" y="151506"/>
                </a:lnTo>
                <a:close/>
              </a:path>
              <a:path w="5424805" h="210185">
                <a:moveTo>
                  <a:pt x="2883700" y="54471"/>
                </a:moveTo>
                <a:lnTo>
                  <a:pt x="2852595" y="54471"/>
                </a:lnTo>
                <a:lnTo>
                  <a:pt x="2852595" y="29021"/>
                </a:lnTo>
                <a:lnTo>
                  <a:pt x="2852794" y="28277"/>
                </a:lnTo>
                <a:lnTo>
                  <a:pt x="2853687" y="26987"/>
                </a:lnTo>
                <a:lnTo>
                  <a:pt x="2854531" y="26441"/>
                </a:lnTo>
                <a:lnTo>
                  <a:pt x="2855721" y="26044"/>
                </a:lnTo>
                <a:lnTo>
                  <a:pt x="2856911" y="25548"/>
                </a:lnTo>
                <a:lnTo>
                  <a:pt x="2858499" y="25201"/>
                </a:lnTo>
                <a:lnTo>
                  <a:pt x="2862567" y="24804"/>
                </a:lnTo>
                <a:lnTo>
                  <a:pt x="2865097" y="24705"/>
                </a:lnTo>
                <a:lnTo>
                  <a:pt x="2871149" y="24705"/>
                </a:lnTo>
                <a:lnTo>
                  <a:pt x="2873679" y="24804"/>
                </a:lnTo>
                <a:lnTo>
                  <a:pt x="2877747" y="25201"/>
                </a:lnTo>
                <a:lnTo>
                  <a:pt x="2879335" y="25549"/>
                </a:lnTo>
                <a:lnTo>
                  <a:pt x="2880426" y="26044"/>
                </a:lnTo>
                <a:lnTo>
                  <a:pt x="2881617" y="26441"/>
                </a:lnTo>
                <a:lnTo>
                  <a:pt x="2882460" y="26987"/>
                </a:lnTo>
                <a:lnTo>
                  <a:pt x="2882956" y="27681"/>
                </a:lnTo>
                <a:lnTo>
                  <a:pt x="2883452" y="28277"/>
                </a:lnTo>
                <a:lnTo>
                  <a:pt x="2883700" y="29021"/>
                </a:lnTo>
                <a:lnTo>
                  <a:pt x="2883700" y="54471"/>
                </a:lnTo>
                <a:close/>
              </a:path>
              <a:path w="5424805" h="210185">
                <a:moveTo>
                  <a:pt x="2909398" y="79771"/>
                </a:moveTo>
                <a:lnTo>
                  <a:pt x="2837762" y="79771"/>
                </a:lnTo>
                <a:lnTo>
                  <a:pt x="2836522" y="78829"/>
                </a:lnTo>
                <a:lnTo>
                  <a:pt x="2835629" y="76944"/>
                </a:lnTo>
                <a:lnTo>
                  <a:pt x="2834835" y="74959"/>
                </a:lnTo>
                <a:lnTo>
                  <a:pt x="2834438" y="71685"/>
                </a:lnTo>
                <a:lnTo>
                  <a:pt x="2834537" y="62755"/>
                </a:lnTo>
                <a:lnTo>
                  <a:pt x="2837266" y="55215"/>
                </a:lnTo>
                <a:lnTo>
                  <a:pt x="2837861" y="54719"/>
                </a:lnTo>
                <a:lnTo>
                  <a:pt x="2838556" y="54471"/>
                </a:lnTo>
                <a:lnTo>
                  <a:pt x="2908555" y="54471"/>
                </a:lnTo>
                <a:lnTo>
                  <a:pt x="2909299" y="54719"/>
                </a:lnTo>
                <a:lnTo>
                  <a:pt x="2909894" y="55215"/>
                </a:lnTo>
                <a:lnTo>
                  <a:pt x="2910489" y="55612"/>
                </a:lnTo>
                <a:lnTo>
                  <a:pt x="2910986" y="56306"/>
                </a:lnTo>
                <a:lnTo>
                  <a:pt x="2911382" y="57298"/>
                </a:lnTo>
                <a:lnTo>
                  <a:pt x="2911878" y="58191"/>
                </a:lnTo>
                <a:lnTo>
                  <a:pt x="2912226" y="59481"/>
                </a:lnTo>
                <a:lnTo>
                  <a:pt x="2912623" y="62755"/>
                </a:lnTo>
                <a:lnTo>
                  <a:pt x="2912722" y="71685"/>
                </a:lnTo>
                <a:lnTo>
                  <a:pt x="2912275" y="74959"/>
                </a:lnTo>
                <a:lnTo>
                  <a:pt x="2911382" y="76944"/>
                </a:lnTo>
                <a:lnTo>
                  <a:pt x="2910588" y="78829"/>
                </a:lnTo>
                <a:lnTo>
                  <a:pt x="2909398" y="79771"/>
                </a:lnTo>
                <a:close/>
              </a:path>
              <a:path w="5424805" h="210185">
                <a:moveTo>
                  <a:pt x="2890993" y="176063"/>
                </a:moveTo>
                <a:lnTo>
                  <a:pt x="2882460" y="176063"/>
                </a:lnTo>
                <a:lnTo>
                  <a:pt x="2877102" y="175269"/>
                </a:lnTo>
                <a:lnTo>
                  <a:pt x="2852595" y="143222"/>
                </a:lnTo>
                <a:lnTo>
                  <a:pt x="2852595" y="79771"/>
                </a:lnTo>
                <a:lnTo>
                  <a:pt x="2883700" y="79771"/>
                </a:lnTo>
                <a:lnTo>
                  <a:pt x="2883700" y="137765"/>
                </a:lnTo>
                <a:lnTo>
                  <a:pt x="2884643" y="142329"/>
                </a:lnTo>
                <a:lnTo>
                  <a:pt x="2886528" y="145405"/>
                </a:lnTo>
                <a:lnTo>
                  <a:pt x="2888413" y="148381"/>
                </a:lnTo>
                <a:lnTo>
                  <a:pt x="2891786" y="149869"/>
                </a:lnTo>
                <a:lnTo>
                  <a:pt x="2911903" y="149869"/>
                </a:lnTo>
                <a:lnTo>
                  <a:pt x="2911978" y="150068"/>
                </a:lnTo>
                <a:lnTo>
                  <a:pt x="2912226" y="151209"/>
                </a:lnTo>
                <a:lnTo>
                  <a:pt x="2912623" y="154185"/>
                </a:lnTo>
                <a:lnTo>
                  <a:pt x="2912626" y="163115"/>
                </a:lnTo>
                <a:lnTo>
                  <a:pt x="2912474" y="164851"/>
                </a:lnTo>
                <a:lnTo>
                  <a:pt x="2911978" y="166836"/>
                </a:lnTo>
                <a:lnTo>
                  <a:pt x="2911581" y="168721"/>
                </a:lnTo>
                <a:lnTo>
                  <a:pt x="2910986" y="170060"/>
                </a:lnTo>
                <a:lnTo>
                  <a:pt x="2910192" y="170854"/>
                </a:lnTo>
                <a:lnTo>
                  <a:pt x="2909497" y="171648"/>
                </a:lnTo>
                <a:lnTo>
                  <a:pt x="2895458" y="175617"/>
                </a:lnTo>
                <a:lnTo>
                  <a:pt x="2893275" y="175914"/>
                </a:lnTo>
                <a:lnTo>
                  <a:pt x="2890993" y="176063"/>
                </a:lnTo>
                <a:close/>
              </a:path>
              <a:path w="5424805" h="210185">
                <a:moveTo>
                  <a:pt x="2911903" y="149869"/>
                </a:moveTo>
                <a:lnTo>
                  <a:pt x="2898335" y="149869"/>
                </a:lnTo>
                <a:lnTo>
                  <a:pt x="2899823" y="149721"/>
                </a:lnTo>
                <a:lnTo>
                  <a:pt x="2902502" y="149125"/>
                </a:lnTo>
                <a:lnTo>
                  <a:pt x="2903693" y="148828"/>
                </a:lnTo>
                <a:lnTo>
                  <a:pt x="2904685" y="148530"/>
                </a:lnTo>
                <a:lnTo>
                  <a:pt x="2907215" y="147488"/>
                </a:lnTo>
                <a:lnTo>
                  <a:pt x="2908009" y="147190"/>
                </a:lnTo>
                <a:lnTo>
                  <a:pt x="2908654" y="147042"/>
                </a:lnTo>
                <a:lnTo>
                  <a:pt x="2909646" y="147042"/>
                </a:lnTo>
                <a:lnTo>
                  <a:pt x="2910142" y="147190"/>
                </a:lnTo>
                <a:lnTo>
                  <a:pt x="2911134" y="147786"/>
                </a:lnTo>
                <a:lnTo>
                  <a:pt x="2911482" y="148381"/>
                </a:lnTo>
                <a:lnTo>
                  <a:pt x="2911680" y="149274"/>
                </a:lnTo>
                <a:lnTo>
                  <a:pt x="2911903" y="149869"/>
                </a:lnTo>
                <a:close/>
              </a:path>
              <a:path w="5424805" h="210185">
                <a:moveTo>
                  <a:pt x="3063633" y="72479"/>
                </a:moveTo>
                <a:lnTo>
                  <a:pt x="3019300" y="72479"/>
                </a:lnTo>
                <a:lnTo>
                  <a:pt x="3022178" y="68312"/>
                </a:lnTo>
                <a:lnTo>
                  <a:pt x="3041773" y="52685"/>
                </a:lnTo>
                <a:lnTo>
                  <a:pt x="3044055" y="51990"/>
                </a:lnTo>
                <a:lnTo>
                  <a:pt x="3046337" y="51643"/>
                </a:lnTo>
                <a:lnTo>
                  <a:pt x="3049711" y="51643"/>
                </a:lnTo>
                <a:lnTo>
                  <a:pt x="3050852" y="51742"/>
                </a:lnTo>
                <a:lnTo>
                  <a:pt x="3052042" y="51940"/>
                </a:lnTo>
                <a:lnTo>
                  <a:pt x="3053332" y="52040"/>
                </a:lnTo>
                <a:lnTo>
                  <a:pt x="3054622" y="52238"/>
                </a:lnTo>
                <a:lnTo>
                  <a:pt x="3055912" y="52536"/>
                </a:lnTo>
                <a:lnTo>
                  <a:pt x="3057301" y="52734"/>
                </a:lnTo>
                <a:lnTo>
                  <a:pt x="3058492" y="53032"/>
                </a:lnTo>
                <a:lnTo>
                  <a:pt x="3060476" y="53826"/>
                </a:lnTo>
                <a:lnTo>
                  <a:pt x="3061171" y="54223"/>
                </a:lnTo>
                <a:lnTo>
                  <a:pt x="3061567" y="54619"/>
                </a:lnTo>
                <a:lnTo>
                  <a:pt x="3062064" y="55016"/>
                </a:lnTo>
                <a:lnTo>
                  <a:pt x="3063502" y="62061"/>
                </a:lnTo>
                <a:lnTo>
                  <a:pt x="3063626" y="64889"/>
                </a:lnTo>
                <a:lnTo>
                  <a:pt x="3063633" y="72479"/>
                </a:lnTo>
                <a:close/>
              </a:path>
              <a:path w="5424805" h="210185">
                <a:moveTo>
                  <a:pt x="3011363" y="174277"/>
                </a:moveTo>
                <a:lnTo>
                  <a:pt x="3005211" y="174277"/>
                </a:lnTo>
                <a:lnTo>
                  <a:pt x="3002681" y="174178"/>
                </a:lnTo>
                <a:lnTo>
                  <a:pt x="2992660" y="170160"/>
                </a:lnTo>
                <a:lnTo>
                  <a:pt x="2992779" y="57447"/>
                </a:lnTo>
                <a:lnTo>
                  <a:pt x="2992858" y="57150"/>
                </a:lnTo>
                <a:lnTo>
                  <a:pt x="2993652" y="55959"/>
                </a:lnTo>
                <a:lnTo>
                  <a:pt x="2994396" y="55463"/>
                </a:lnTo>
                <a:lnTo>
                  <a:pt x="2995597" y="55016"/>
                </a:lnTo>
                <a:lnTo>
                  <a:pt x="2996579" y="54570"/>
                </a:lnTo>
                <a:lnTo>
                  <a:pt x="2997968" y="54222"/>
                </a:lnTo>
                <a:lnTo>
                  <a:pt x="3001342" y="53826"/>
                </a:lnTo>
                <a:lnTo>
                  <a:pt x="3003475" y="53726"/>
                </a:lnTo>
                <a:lnTo>
                  <a:pt x="3008733" y="53726"/>
                </a:lnTo>
                <a:lnTo>
                  <a:pt x="3010916" y="53826"/>
                </a:lnTo>
                <a:lnTo>
                  <a:pt x="3014389" y="54223"/>
                </a:lnTo>
                <a:lnTo>
                  <a:pt x="3015727" y="54570"/>
                </a:lnTo>
                <a:lnTo>
                  <a:pt x="3016621" y="55066"/>
                </a:lnTo>
                <a:lnTo>
                  <a:pt x="3017613" y="55463"/>
                </a:lnTo>
                <a:lnTo>
                  <a:pt x="3018308" y="55959"/>
                </a:lnTo>
                <a:lnTo>
                  <a:pt x="3019102" y="57150"/>
                </a:lnTo>
                <a:lnTo>
                  <a:pt x="3019181" y="57447"/>
                </a:lnTo>
                <a:lnTo>
                  <a:pt x="3019300" y="72479"/>
                </a:lnTo>
                <a:lnTo>
                  <a:pt x="3063633" y="72479"/>
                </a:lnTo>
                <a:lnTo>
                  <a:pt x="3063552" y="74463"/>
                </a:lnTo>
                <a:lnTo>
                  <a:pt x="3063353" y="76348"/>
                </a:lnTo>
                <a:lnTo>
                  <a:pt x="3063254" y="78233"/>
                </a:lnTo>
                <a:lnTo>
                  <a:pt x="3063006" y="79722"/>
                </a:lnTo>
                <a:lnTo>
                  <a:pt x="3062569" y="80962"/>
                </a:lnTo>
                <a:lnTo>
                  <a:pt x="3045047" y="80962"/>
                </a:lnTo>
                <a:lnTo>
                  <a:pt x="3043311" y="81309"/>
                </a:lnTo>
                <a:lnTo>
                  <a:pt x="3023914" y="100458"/>
                </a:lnTo>
                <a:lnTo>
                  <a:pt x="3023914" y="170160"/>
                </a:lnTo>
                <a:lnTo>
                  <a:pt x="3023666" y="170904"/>
                </a:lnTo>
                <a:lnTo>
                  <a:pt x="3013893" y="174178"/>
                </a:lnTo>
                <a:lnTo>
                  <a:pt x="3011363" y="174277"/>
                </a:lnTo>
                <a:close/>
              </a:path>
              <a:path w="5424805" h="210185">
                <a:moveTo>
                  <a:pt x="3060128" y="83641"/>
                </a:moveTo>
                <a:lnTo>
                  <a:pt x="3058640" y="83641"/>
                </a:lnTo>
                <a:lnTo>
                  <a:pt x="3057896" y="83492"/>
                </a:lnTo>
                <a:lnTo>
                  <a:pt x="3056309" y="82897"/>
                </a:lnTo>
                <a:lnTo>
                  <a:pt x="3055366" y="82599"/>
                </a:lnTo>
                <a:lnTo>
                  <a:pt x="3054275" y="82301"/>
                </a:lnTo>
                <a:lnTo>
                  <a:pt x="3053283" y="82004"/>
                </a:lnTo>
                <a:lnTo>
                  <a:pt x="3052142" y="81706"/>
                </a:lnTo>
                <a:lnTo>
                  <a:pt x="3049661" y="81111"/>
                </a:lnTo>
                <a:lnTo>
                  <a:pt x="3048322" y="80962"/>
                </a:lnTo>
                <a:lnTo>
                  <a:pt x="3062569" y="80962"/>
                </a:lnTo>
                <a:lnTo>
                  <a:pt x="3061270" y="83046"/>
                </a:lnTo>
                <a:lnTo>
                  <a:pt x="3060773" y="83442"/>
                </a:lnTo>
                <a:lnTo>
                  <a:pt x="3060128" y="83641"/>
                </a:lnTo>
                <a:close/>
              </a:path>
              <a:path w="5424805" h="210185">
                <a:moveTo>
                  <a:pt x="3141056" y="176361"/>
                </a:moveTo>
                <a:lnTo>
                  <a:pt x="3135599" y="176361"/>
                </a:lnTo>
                <a:lnTo>
                  <a:pt x="3128455" y="176128"/>
                </a:lnTo>
                <a:lnTo>
                  <a:pt x="3091248" y="161478"/>
                </a:lnTo>
                <a:lnTo>
                  <a:pt x="3076737" y="122755"/>
                </a:lnTo>
                <a:lnTo>
                  <a:pt x="3076533" y="114597"/>
                </a:lnTo>
                <a:lnTo>
                  <a:pt x="3076747" y="108011"/>
                </a:lnTo>
                <a:lnTo>
                  <a:pt x="3096358" y="63053"/>
                </a:lnTo>
                <a:lnTo>
                  <a:pt x="3124089" y="51643"/>
                </a:lnTo>
                <a:lnTo>
                  <a:pt x="3142147" y="51643"/>
                </a:lnTo>
                <a:lnTo>
                  <a:pt x="3150035" y="53032"/>
                </a:lnTo>
                <a:lnTo>
                  <a:pt x="3156584" y="55810"/>
                </a:lnTo>
                <a:lnTo>
                  <a:pt x="3163132" y="58489"/>
                </a:lnTo>
                <a:lnTo>
                  <a:pt x="3168490" y="62259"/>
                </a:lnTo>
                <a:lnTo>
                  <a:pt x="3172657" y="67121"/>
                </a:lnTo>
                <a:lnTo>
                  <a:pt x="3176923" y="71983"/>
                </a:lnTo>
                <a:lnTo>
                  <a:pt x="3177840" y="73669"/>
                </a:lnTo>
                <a:lnTo>
                  <a:pt x="3128207" y="73669"/>
                </a:lnTo>
                <a:lnTo>
                  <a:pt x="3124734" y="74414"/>
                </a:lnTo>
                <a:lnTo>
                  <a:pt x="3121758" y="75902"/>
                </a:lnTo>
                <a:lnTo>
                  <a:pt x="3118880" y="77390"/>
                </a:lnTo>
                <a:lnTo>
                  <a:pt x="3116449" y="79424"/>
                </a:lnTo>
                <a:lnTo>
                  <a:pt x="3114465" y="82004"/>
                </a:lnTo>
                <a:lnTo>
                  <a:pt x="3112481" y="84484"/>
                </a:lnTo>
                <a:lnTo>
                  <a:pt x="3110993" y="87461"/>
                </a:lnTo>
                <a:lnTo>
                  <a:pt x="3110000" y="90933"/>
                </a:lnTo>
                <a:lnTo>
                  <a:pt x="3109008" y="94307"/>
                </a:lnTo>
                <a:lnTo>
                  <a:pt x="3108408" y="98077"/>
                </a:lnTo>
                <a:lnTo>
                  <a:pt x="3108215" y="101947"/>
                </a:lnTo>
                <a:lnTo>
                  <a:pt x="3185010" y="101947"/>
                </a:lnTo>
                <a:lnTo>
                  <a:pt x="3185010" y="114597"/>
                </a:lnTo>
                <a:lnTo>
                  <a:pt x="3184166" y="117425"/>
                </a:lnTo>
                <a:lnTo>
                  <a:pt x="3180793" y="120997"/>
                </a:lnTo>
                <a:lnTo>
                  <a:pt x="3178461" y="121890"/>
                </a:lnTo>
                <a:lnTo>
                  <a:pt x="3108215" y="121890"/>
                </a:lnTo>
                <a:lnTo>
                  <a:pt x="3108215" y="126652"/>
                </a:lnTo>
                <a:lnTo>
                  <a:pt x="3133069" y="152846"/>
                </a:lnTo>
                <a:lnTo>
                  <a:pt x="3179783" y="152846"/>
                </a:lnTo>
                <a:lnTo>
                  <a:pt x="3179751" y="158997"/>
                </a:lnTo>
                <a:lnTo>
                  <a:pt x="3177271" y="167580"/>
                </a:lnTo>
                <a:lnTo>
                  <a:pt x="3176775" y="168175"/>
                </a:lnTo>
                <a:lnTo>
                  <a:pt x="3146166" y="176013"/>
                </a:lnTo>
                <a:lnTo>
                  <a:pt x="3141056" y="176361"/>
                </a:lnTo>
                <a:close/>
              </a:path>
              <a:path w="5424805" h="210185">
                <a:moveTo>
                  <a:pt x="3185010" y="101947"/>
                </a:moveTo>
                <a:lnTo>
                  <a:pt x="3154798" y="101947"/>
                </a:lnTo>
                <a:lnTo>
                  <a:pt x="3155095" y="93116"/>
                </a:lnTo>
                <a:lnTo>
                  <a:pt x="3153359" y="86220"/>
                </a:lnTo>
                <a:lnTo>
                  <a:pt x="3149589" y="81260"/>
                </a:lnTo>
                <a:lnTo>
                  <a:pt x="3145818" y="76200"/>
                </a:lnTo>
                <a:lnTo>
                  <a:pt x="3140014" y="73669"/>
                </a:lnTo>
                <a:lnTo>
                  <a:pt x="3177840" y="73669"/>
                </a:lnTo>
                <a:lnTo>
                  <a:pt x="3180049" y="77737"/>
                </a:lnTo>
                <a:lnTo>
                  <a:pt x="3182063" y="84484"/>
                </a:lnTo>
                <a:lnTo>
                  <a:pt x="3184018" y="90933"/>
                </a:lnTo>
                <a:lnTo>
                  <a:pt x="3184996" y="97978"/>
                </a:lnTo>
                <a:lnTo>
                  <a:pt x="3185010" y="101947"/>
                </a:lnTo>
                <a:close/>
              </a:path>
              <a:path w="5424805" h="210185">
                <a:moveTo>
                  <a:pt x="3179783" y="152846"/>
                </a:moveTo>
                <a:lnTo>
                  <a:pt x="3143884" y="152846"/>
                </a:lnTo>
                <a:lnTo>
                  <a:pt x="3148646" y="152449"/>
                </a:lnTo>
                <a:lnTo>
                  <a:pt x="3156881" y="150862"/>
                </a:lnTo>
                <a:lnTo>
                  <a:pt x="3173004" y="145652"/>
                </a:lnTo>
                <a:lnTo>
                  <a:pt x="3174641" y="145256"/>
                </a:lnTo>
                <a:lnTo>
                  <a:pt x="3176626" y="145256"/>
                </a:lnTo>
                <a:lnTo>
                  <a:pt x="3177221" y="145405"/>
                </a:lnTo>
                <a:lnTo>
                  <a:pt x="3178213" y="146000"/>
                </a:lnTo>
                <a:lnTo>
                  <a:pt x="3178610" y="146545"/>
                </a:lnTo>
                <a:lnTo>
                  <a:pt x="3178908" y="147339"/>
                </a:lnTo>
                <a:lnTo>
                  <a:pt x="3179305" y="148034"/>
                </a:lnTo>
                <a:lnTo>
                  <a:pt x="3179553" y="149076"/>
                </a:lnTo>
                <a:lnTo>
                  <a:pt x="3179678" y="150762"/>
                </a:lnTo>
                <a:lnTo>
                  <a:pt x="3179783" y="152846"/>
                </a:lnTo>
                <a:close/>
              </a:path>
              <a:path w="5424805" h="210185">
                <a:moveTo>
                  <a:pt x="3309055" y="71437"/>
                </a:moveTo>
                <a:lnTo>
                  <a:pt x="3237372" y="71437"/>
                </a:lnTo>
                <a:lnTo>
                  <a:pt x="3243524" y="64889"/>
                </a:lnTo>
                <a:lnTo>
                  <a:pt x="3249626" y="59977"/>
                </a:lnTo>
                <a:lnTo>
                  <a:pt x="3255678" y="56703"/>
                </a:lnTo>
                <a:lnTo>
                  <a:pt x="3261730" y="53330"/>
                </a:lnTo>
                <a:lnTo>
                  <a:pt x="3268080" y="51643"/>
                </a:lnTo>
                <a:lnTo>
                  <a:pt x="3279292" y="51643"/>
                </a:lnTo>
                <a:lnTo>
                  <a:pt x="3283360" y="52139"/>
                </a:lnTo>
                <a:lnTo>
                  <a:pt x="3286932" y="53131"/>
                </a:lnTo>
                <a:lnTo>
                  <a:pt x="3290603" y="54024"/>
                </a:lnTo>
                <a:lnTo>
                  <a:pt x="3293828" y="55364"/>
                </a:lnTo>
                <a:lnTo>
                  <a:pt x="3296606" y="57150"/>
                </a:lnTo>
                <a:lnTo>
                  <a:pt x="3299483" y="58935"/>
                </a:lnTo>
                <a:lnTo>
                  <a:pt x="3301964" y="61069"/>
                </a:lnTo>
                <a:lnTo>
                  <a:pt x="3306131" y="66029"/>
                </a:lnTo>
                <a:lnTo>
                  <a:pt x="3307867" y="68808"/>
                </a:lnTo>
                <a:lnTo>
                  <a:pt x="3309055" y="71437"/>
                </a:lnTo>
                <a:close/>
              </a:path>
              <a:path w="5424805" h="210185">
                <a:moveTo>
                  <a:pt x="3382021" y="71883"/>
                </a:moveTo>
                <a:lnTo>
                  <a:pt x="3309256" y="71883"/>
                </a:lnTo>
                <a:lnTo>
                  <a:pt x="3312630" y="68312"/>
                </a:lnTo>
                <a:lnTo>
                  <a:pt x="3344033" y="51643"/>
                </a:lnTo>
                <a:lnTo>
                  <a:pt x="3354550" y="51643"/>
                </a:lnTo>
                <a:lnTo>
                  <a:pt x="3382021" y="71883"/>
                </a:lnTo>
                <a:close/>
              </a:path>
              <a:path w="5424805" h="210185">
                <a:moveTo>
                  <a:pt x="3229435" y="174277"/>
                </a:moveTo>
                <a:lnTo>
                  <a:pt x="3223283" y="174277"/>
                </a:lnTo>
                <a:lnTo>
                  <a:pt x="3220753" y="174178"/>
                </a:lnTo>
                <a:lnTo>
                  <a:pt x="3210732" y="170160"/>
                </a:lnTo>
                <a:lnTo>
                  <a:pt x="3210745" y="57844"/>
                </a:lnTo>
                <a:lnTo>
                  <a:pt x="3210931" y="57150"/>
                </a:lnTo>
                <a:lnTo>
                  <a:pt x="3211724" y="55959"/>
                </a:lnTo>
                <a:lnTo>
                  <a:pt x="3212468" y="55463"/>
                </a:lnTo>
                <a:lnTo>
                  <a:pt x="3213560" y="55066"/>
                </a:lnTo>
                <a:lnTo>
                  <a:pt x="3214651" y="54570"/>
                </a:lnTo>
                <a:lnTo>
                  <a:pt x="3216041" y="54222"/>
                </a:lnTo>
                <a:lnTo>
                  <a:pt x="3219414" y="53826"/>
                </a:lnTo>
                <a:lnTo>
                  <a:pt x="3221547" y="53726"/>
                </a:lnTo>
                <a:lnTo>
                  <a:pt x="3226806" y="53726"/>
                </a:lnTo>
                <a:lnTo>
                  <a:pt x="3228988" y="53826"/>
                </a:lnTo>
                <a:lnTo>
                  <a:pt x="3232461" y="54223"/>
                </a:lnTo>
                <a:lnTo>
                  <a:pt x="3233800" y="54570"/>
                </a:lnTo>
                <a:lnTo>
                  <a:pt x="3234693" y="55066"/>
                </a:lnTo>
                <a:lnTo>
                  <a:pt x="3235686" y="55463"/>
                </a:lnTo>
                <a:lnTo>
                  <a:pt x="3236380" y="55959"/>
                </a:lnTo>
                <a:lnTo>
                  <a:pt x="3237174" y="57150"/>
                </a:lnTo>
                <a:lnTo>
                  <a:pt x="3237359" y="57844"/>
                </a:lnTo>
                <a:lnTo>
                  <a:pt x="3237372" y="71437"/>
                </a:lnTo>
                <a:lnTo>
                  <a:pt x="3309055" y="71437"/>
                </a:lnTo>
                <a:lnTo>
                  <a:pt x="3309256" y="71883"/>
                </a:lnTo>
                <a:lnTo>
                  <a:pt x="3382021" y="71883"/>
                </a:lnTo>
                <a:lnTo>
                  <a:pt x="3383274" y="74761"/>
                </a:lnTo>
                <a:lnTo>
                  <a:pt x="3384197" y="78878"/>
                </a:lnTo>
                <a:lnTo>
                  <a:pt x="3261879" y="78878"/>
                </a:lnTo>
                <a:lnTo>
                  <a:pt x="3258059" y="80317"/>
                </a:lnTo>
                <a:lnTo>
                  <a:pt x="3254190" y="83194"/>
                </a:lnTo>
                <a:lnTo>
                  <a:pt x="3250419" y="86072"/>
                </a:lnTo>
                <a:lnTo>
                  <a:pt x="3246351" y="90289"/>
                </a:lnTo>
                <a:lnTo>
                  <a:pt x="3241986" y="95845"/>
                </a:lnTo>
                <a:lnTo>
                  <a:pt x="3241986" y="170160"/>
                </a:lnTo>
                <a:lnTo>
                  <a:pt x="3241738" y="170904"/>
                </a:lnTo>
                <a:lnTo>
                  <a:pt x="3231965" y="174178"/>
                </a:lnTo>
                <a:lnTo>
                  <a:pt x="3229435" y="174277"/>
                </a:lnTo>
                <a:close/>
              </a:path>
              <a:path w="5424805" h="210185">
                <a:moveTo>
                  <a:pt x="3301666" y="174277"/>
                </a:moveTo>
                <a:lnTo>
                  <a:pt x="3295713" y="174277"/>
                </a:lnTo>
                <a:lnTo>
                  <a:pt x="3293232" y="174178"/>
                </a:lnTo>
                <a:lnTo>
                  <a:pt x="3283063" y="170160"/>
                </a:lnTo>
                <a:lnTo>
                  <a:pt x="3283063" y="100062"/>
                </a:lnTo>
                <a:lnTo>
                  <a:pt x="3282715" y="96688"/>
                </a:lnTo>
                <a:lnTo>
                  <a:pt x="3273389" y="80664"/>
                </a:lnTo>
                <a:lnTo>
                  <a:pt x="3271206" y="79474"/>
                </a:lnTo>
                <a:lnTo>
                  <a:pt x="3268626" y="78878"/>
                </a:lnTo>
                <a:lnTo>
                  <a:pt x="3334210" y="78878"/>
                </a:lnTo>
                <a:lnTo>
                  <a:pt x="3330439" y="80317"/>
                </a:lnTo>
                <a:lnTo>
                  <a:pt x="3322899" y="86072"/>
                </a:lnTo>
                <a:lnTo>
                  <a:pt x="3318781" y="90289"/>
                </a:lnTo>
                <a:lnTo>
                  <a:pt x="3314317" y="95845"/>
                </a:lnTo>
                <a:lnTo>
                  <a:pt x="3314317" y="170160"/>
                </a:lnTo>
                <a:lnTo>
                  <a:pt x="3314068" y="170904"/>
                </a:lnTo>
                <a:lnTo>
                  <a:pt x="3313572" y="171598"/>
                </a:lnTo>
                <a:lnTo>
                  <a:pt x="3313076" y="172194"/>
                </a:lnTo>
                <a:lnTo>
                  <a:pt x="3312183" y="172690"/>
                </a:lnTo>
                <a:lnTo>
                  <a:pt x="3310893" y="173087"/>
                </a:lnTo>
                <a:lnTo>
                  <a:pt x="3309703" y="173483"/>
                </a:lnTo>
                <a:lnTo>
                  <a:pt x="3308115" y="173781"/>
                </a:lnTo>
                <a:lnTo>
                  <a:pt x="3304146" y="174178"/>
                </a:lnTo>
                <a:lnTo>
                  <a:pt x="3301666" y="174277"/>
                </a:lnTo>
                <a:close/>
              </a:path>
              <a:path w="5424805" h="210185">
                <a:moveTo>
                  <a:pt x="3374245" y="174277"/>
                </a:moveTo>
                <a:lnTo>
                  <a:pt x="3367994" y="174277"/>
                </a:lnTo>
                <a:lnTo>
                  <a:pt x="3365415" y="174178"/>
                </a:lnTo>
                <a:lnTo>
                  <a:pt x="3355542" y="170160"/>
                </a:lnTo>
                <a:lnTo>
                  <a:pt x="3355542" y="100062"/>
                </a:lnTo>
                <a:lnTo>
                  <a:pt x="3355194" y="96688"/>
                </a:lnTo>
                <a:lnTo>
                  <a:pt x="3353806" y="90537"/>
                </a:lnTo>
                <a:lnTo>
                  <a:pt x="3352714" y="87907"/>
                </a:lnTo>
                <a:lnTo>
                  <a:pt x="3351226" y="85725"/>
                </a:lnTo>
                <a:lnTo>
                  <a:pt x="3349837" y="83542"/>
                </a:lnTo>
                <a:lnTo>
                  <a:pt x="3348001" y="81855"/>
                </a:lnTo>
                <a:lnTo>
                  <a:pt x="3345719" y="80664"/>
                </a:lnTo>
                <a:lnTo>
                  <a:pt x="3343536" y="79474"/>
                </a:lnTo>
                <a:lnTo>
                  <a:pt x="3340957" y="78878"/>
                </a:lnTo>
                <a:lnTo>
                  <a:pt x="3384197" y="78878"/>
                </a:lnTo>
                <a:lnTo>
                  <a:pt x="3384600" y="80664"/>
                </a:lnTo>
                <a:lnTo>
                  <a:pt x="3385952" y="86171"/>
                </a:lnTo>
                <a:lnTo>
                  <a:pt x="3386647" y="92174"/>
                </a:lnTo>
                <a:lnTo>
                  <a:pt x="3386647" y="170160"/>
                </a:lnTo>
                <a:lnTo>
                  <a:pt x="3383373" y="173087"/>
                </a:lnTo>
                <a:lnTo>
                  <a:pt x="3382282" y="173483"/>
                </a:lnTo>
                <a:lnTo>
                  <a:pt x="3380744" y="173781"/>
                </a:lnTo>
                <a:lnTo>
                  <a:pt x="3376775" y="174178"/>
                </a:lnTo>
                <a:lnTo>
                  <a:pt x="3374245" y="174277"/>
                </a:lnTo>
                <a:close/>
              </a:path>
              <a:path w="5424805" h="210185">
                <a:moveTo>
                  <a:pt x="3468471" y="176361"/>
                </a:moveTo>
                <a:lnTo>
                  <a:pt x="3429479" y="165596"/>
                </a:lnTo>
                <a:lnTo>
                  <a:pt x="3411433" y="128996"/>
                </a:lnTo>
                <a:lnTo>
                  <a:pt x="3410653" y="112960"/>
                </a:lnTo>
                <a:lnTo>
                  <a:pt x="3410796" y="108694"/>
                </a:lnTo>
                <a:lnTo>
                  <a:pt x="3425609" y="69205"/>
                </a:lnTo>
                <a:lnTo>
                  <a:pt x="3463793" y="51931"/>
                </a:lnTo>
                <a:lnTo>
                  <a:pt x="3471150" y="51643"/>
                </a:lnTo>
                <a:lnTo>
                  <a:pt x="3478341" y="51894"/>
                </a:lnTo>
                <a:lnTo>
                  <a:pt x="3515055" y="67567"/>
                </a:lnTo>
                <a:lnTo>
                  <a:pt x="3519817" y="72727"/>
                </a:lnTo>
                <a:lnTo>
                  <a:pt x="3521811" y="76348"/>
                </a:lnTo>
                <a:lnTo>
                  <a:pt x="3465445" y="76348"/>
                </a:lnTo>
                <a:lnTo>
                  <a:pt x="3461378" y="77191"/>
                </a:lnTo>
                <a:lnTo>
                  <a:pt x="3442724" y="107850"/>
                </a:lnTo>
                <a:lnTo>
                  <a:pt x="3442799" y="120004"/>
                </a:lnTo>
                <a:lnTo>
                  <a:pt x="3464453" y="151506"/>
                </a:lnTo>
                <a:lnTo>
                  <a:pt x="3519995" y="151506"/>
                </a:lnTo>
                <a:lnTo>
                  <a:pt x="3519073" y="153144"/>
                </a:lnTo>
                <a:lnTo>
                  <a:pt x="3514013" y="158799"/>
                </a:lnTo>
                <a:lnTo>
                  <a:pt x="3509052" y="164455"/>
                </a:lnTo>
                <a:lnTo>
                  <a:pt x="3502752" y="168820"/>
                </a:lnTo>
                <a:lnTo>
                  <a:pt x="3495112" y="171896"/>
                </a:lnTo>
                <a:lnTo>
                  <a:pt x="3489149" y="173849"/>
                </a:lnTo>
                <a:lnTo>
                  <a:pt x="3482722" y="175245"/>
                </a:lnTo>
                <a:lnTo>
                  <a:pt x="3475829" y="176082"/>
                </a:lnTo>
                <a:lnTo>
                  <a:pt x="3468471" y="176361"/>
                </a:lnTo>
                <a:close/>
              </a:path>
              <a:path w="5424805" h="210185">
                <a:moveTo>
                  <a:pt x="3519995" y="151506"/>
                </a:moveTo>
                <a:lnTo>
                  <a:pt x="3474276" y="151506"/>
                </a:lnTo>
                <a:lnTo>
                  <a:pt x="3478394" y="150663"/>
                </a:lnTo>
                <a:lnTo>
                  <a:pt x="3485338" y="147290"/>
                </a:lnTo>
                <a:lnTo>
                  <a:pt x="3497046" y="120004"/>
                </a:lnTo>
                <a:lnTo>
                  <a:pt x="3496971" y="107850"/>
                </a:lnTo>
                <a:lnTo>
                  <a:pt x="3496600" y="103683"/>
                </a:lnTo>
                <a:lnTo>
                  <a:pt x="3494814" y="94555"/>
                </a:lnTo>
                <a:lnTo>
                  <a:pt x="3493326" y="90586"/>
                </a:lnTo>
                <a:lnTo>
                  <a:pt x="3491242" y="87213"/>
                </a:lnTo>
                <a:lnTo>
                  <a:pt x="3489159" y="83740"/>
                </a:lnTo>
                <a:lnTo>
                  <a:pt x="3486380" y="81061"/>
                </a:lnTo>
                <a:lnTo>
                  <a:pt x="3482819" y="79126"/>
                </a:lnTo>
                <a:lnTo>
                  <a:pt x="3479534" y="77291"/>
                </a:lnTo>
                <a:lnTo>
                  <a:pt x="3475268" y="76348"/>
                </a:lnTo>
                <a:lnTo>
                  <a:pt x="3521811" y="76348"/>
                </a:lnTo>
                <a:lnTo>
                  <a:pt x="3528970" y="115192"/>
                </a:lnTo>
                <a:lnTo>
                  <a:pt x="3528798" y="120004"/>
                </a:lnTo>
                <a:lnTo>
                  <a:pt x="3528115" y="126466"/>
                </a:lnTo>
                <a:lnTo>
                  <a:pt x="3526952" y="132745"/>
                </a:lnTo>
                <a:lnTo>
                  <a:pt x="3525324" y="138707"/>
                </a:lnTo>
                <a:lnTo>
                  <a:pt x="3522843" y="146446"/>
                </a:lnTo>
                <a:lnTo>
                  <a:pt x="3519995" y="151506"/>
                </a:lnTo>
                <a:close/>
              </a:path>
              <a:path w="5424805" h="210185">
                <a:moveTo>
                  <a:pt x="3602587" y="174277"/>
                </a:moveTo>
                <a:lnTo>
                  <a:pt x="3593757" y="174277"/>
                </a:lnTo>
                <a:lnTo>
                  <a:pt x="3590185" y="174178"/>
                </a:lnTo>
                <a:lnTo>
                  <a:pt x="3575798" y="167580"/>
                </a:lnTo>
                <a:lnTo>
                  <a:pt x="3542609" y="67567"/>
                </a:lnTo>
                <a:lnTo>
                  <a:pt x="3542113" y="65880"/>
                </a:lnTo>
                <a:lnTo>
                  <a:pt x="3541716" y="64392"/>
                </a:lnTo>
                <a:lnTo>
                  <a:pt x="3540920" y="60721"/>
                </a:lnTo>
                <a:lnTo>
                  <a:pt x="3540823" y="57745"/>
                </a:lnTo>
                <a:lnTo>
                  <a:pt x="3541022" y="57001"/>
                </a:lnTo>
                <a:lnTo>
                  <a:pt x="3553325" y="53726"/>
                </a:lnTo>
                <a:lnTo>
                  <a:pt x="3559773" y="53726"/>
                </a:lnTo>
                <a:lnTo>
                  <a:pt x="3598419" y="140344"/>
                </a:lnTo>
                <a:lnTo>
                  <a:pt x="3599164" y="143470"/>
                </a:lnTo>
                <a:lnTo>
                  <a:pt x="3628745" y="143470"/>
                </a:lnTo>
                <a:lnTo>
                  <a:pt x="3620744" y="167580"/>
                </a:lnTo>
                <a:lnTo>
                  <a:pt x="3620347" y="168969"/>
                </a:lnTo>
                <a:lnTo>
                  <a:pt x="3619751" y="170110"/>
                </a:lnTo>
                <a:lnTo>
                  <a:pt x="3618958" y="171003"/>
                </a:lnTo>
                <a:lnTo>
                  <a:pt x="3618263" y="171896"/>
                </a:lnTo>
                <a:lnTo>
                  <a:pt x="3617122" y="172590"/>
                </a:lnTo>
                <a:lnTo>
                  <a:pt x="3613947" y="173583"/>
                </a:lnTo>
                <a:lnTo>
                  <a:pt x="3611764" y="173880"/>
                </a:lnTo>
                <a:lnTo>
                  <a:pt x="3608986" y="173980"/>
                </a:lnTo>
                <a:lnTo>
                  <a:pt x="3606208" y="174178"/>
                </a:lnTo>
                <a:lnTo>
                  <a:pt x="3602587" y="174277"/>
                </a:lnTo>
                <a:close/>
              </a:path>
              <a:path w="5424805" h="210185">
                <a:moveTo>
                  <a:pt x="3628745" y="143470"/>
                </a:moveTo>
                <a:lnTo>
                  <a:pt x="3599164" y="143470"/>
                </a:lnTo>
                <a:lnTo>
                  <a:pt x="3599908" y="140344"/>
                </a:lnTo>
                <a:lnTo>
                  <a:pt x="3624911" y="58092"/>
                </a:lnTo>
                <a:lnTo>
                  <a:pt x="3637511" y="53726"/>
                </a:lnTo>
                <a:lnTo>
                  <a:pt x="3643763" y="53726"/>
                </a:lnTo>
                <a:lnTo>
                  <a:pt x="3655569" y="57745"/>
                </a:lnTo>
                <a:lnTo>
                  <a:pt x="3655520" y="59531"/>
                </a:lnTo>
                <a:lnTo>
                  <a:pt x="3655371" y="61366"/>
                </a:lnTo>
                <a:lnTo>
                  <a:pt x="3655172" y="62755"/>
                </a:lnTo>
                <a:lnTo>
                  <a:pt x="3654974" y="63549"/>
                </a:lnTo>
                <a:lnTo>
                  <a:pt x="3654677" y="64442"/>
                </a:lnTo>
                <a:lnTo>
                  <a:pt x="3654230" y="66377"/>
                </a:lnTo>
                <a:lnTo>
                  <a:pt x="3653932" y="67567"/>
                </a:lnTo>
                <a:lnTo>
                  <a:pt x="3628745" y="143470"/>
                </a:lnTo>
                <a:close/>
              </a:path>
              <a:path w="5424805" h="210185">
                <a:moveTo>
                  <a:pt x="3732045" y="176361"/>
                </a:moveTo>
                <a:lnTo>
                  <a:pt x="3726588" y="176361"/>
                </a:lnTo>
                <a:lnTo>
                  <a:pt x="3719444" y="176128"/>
                </a:lnTo>
                <a:lnTo>
                  <a:pt x="3682237" y="161478"/>
                </a:lnTo>
                <a:lnTo>
                  <a:pt x="3667726" y="122755"/>
                </a:lnTo>
                <a:lnTo>
                  <a:pt x="3667522" y="114597"/>
                </a:lnTo>
                <a:lnTo>
                  <a:pt x="3667736" y="108011"/>
                </a:lnTo>
                <a:lnTo>
                  <a:pt x="3687346" y="63053"/>
                </a:lnTo>
                <a:lnTo>
                  <a:pt x="3715079" y="51643"/>
                </a:lnTo>
                <a:lnTo>
                  <a:pt x="3733136" y="51643"/>
                </a:lnTo>
                <a:lnTo>
                  <a:pt x="3741024" y="53032"/>
                </a:lnTo>
                <a:lnTo>
                  <a:pt x="3747573" y="55810"/>
                </a:lnTo>
                <a:lnTo>
                  <a:pt x="3754121" y="58489"/>
                </a:lnTo>
                <a:lnTo>
                  <a:pt x="3759479" y="62259"/>
                </a:lnTo>
                <a:lnTo>
                  <a:pt x="3763646" y="67121"/>
                </a:lnTo>
                <a:lnTo>
                  <a:pt x="3767913" y="71983"/>
                </a:lnTo>
                <a:lnTo>
                  <a:pt x="3768829" y="73669"/>
                </a:lnTo>
                <a:lnTo>
                  <a:pt x="3719196" y="73669"/>
                </a:lnTo>
                <a:lnTo>
                  <a:pt x="3715723" y="74414"/>
                </a:lnTo>
                <a:lnTo>
                  <a:pt x="3712747" y="75902"/>
                </a:lnTo>
                <a:lnTo>
                  <a:pt x="3709870" y="77390"/>
                </a:lnTo>
                <a:lnTo>
                  <a:pt x="3707439" y="79424"/>
                </a:lnTo>
                <a:lnTo>
                  <a:pt x="3705454" y="82004"/>
                </a:lnTo>
                <a:lnTo>
                  <a:pt x="3703470" y="84484"/>
                </a:lnTo>
                <a:lnTo>
                  <a:pt x="3701982" y="87461"/>
                </a:lnTo>
                <a:lnTo>
                  <a:pt x="3700989" y="90933"/>
                </a:lnTo>
                <a:lnTo>
                  <a:pt x="3699997" y="94307"/>
                </a:lnTo>
                <a:lnTo>
                  <a:pt x="3699397" y="98077"/>
                </a:lnTo>
                <a:lnTo>
                  <a:pt x="3699203" y="101947"/>
                </a:lnTo>
                <a:lnTo>
                  <a:pt x="3775999" y="101947"/>
                </a:lnTo>
                <a:lnTo>
                  <a:pt x="3775999" y="114597"/>
                </a:lnTo>
                <a:lnTo>
                  <a:pt x="3775155" y="117425"/>
                </a:lnTo>
                <a:lnTo>
                  <a:pt x="3771782" y="120997"/>
                </a:lnTo>
                <a:lnTo>
                  <a:pt x="3769450" y="121890"/>
                </a:lnTo>
                <a:lnTo>
                  <a:pt x="3699203" y="121890"/>
                </a:lnTo>
                <a:lnTo>
                  <a:pt x="3699203" y="126652"/>
                </a:lnTo>
                <a:lnTo>
                  <a:pt x="3724058" y="152846"/>
                </a:lnTo>
                <a:lnTo>
                  <a:pt x="3770772" y="152846"/>
                </a:lnTo>
                <a:lnTo>
                  <a:pt x="3770740" y="158997"/>
                </a:lnTo>
                <a:lnTo>
                  <a:pt x="3768259" y="167580"/>
                </a:lnTo>
                <a:lnTo>
                  <a:pt x="3767764" y="168175"/>
                </a:lnTo>
                <a:lnTo>
                  <a:pt x="3737155" y="176013"/>
                </a:lnTo>
                <a:lnTo>
                  <a:pt x="3732045" y="176361"/>
                </a:lnTo>
                <a:close/>
              </a:path>
              <a:path w="5424805" h="210185">
                <a:moveTo>
                  <a:pt x="3775999" y="101947"/>
                </a:moveTo>
                <a:lnTo>
                  <a:pt x="3745787" y="101947"/>
                </a:lnTo>
                <a:lnTo>
                  <a:pt x="3746084" y="93116"/>
                </a:lnTo>
                <a:lnTo>
                  <a:pt x="3744348" y="86220"/>
                </a:lnTo>
                <a:lnTo>
                  <a:pt x="3740578" y="81260"/>
                </a:lnTo>
                <a:lnTo>
                  <a:pt x="3736808" y="76200"/>
                </a:lnTo>
                <a:lnTo>
                  <a:pt x="3731003" y="73669"/>
                </a:lnTo>
                <a:lnTo>
                  <a:pt x="3768829" y="73669"/>
                </a:lnTo>
                <a:lnTo>
                  <a:pt x="3771038" y="77737"/>
                </a:lnTo>
                <a:lnTo>
                  <a:pt x="3773052" y="84484"/>
                </a:lnTo>
                <a:lnTo>
                  <a:pt x="3775006" y="90933"/>
                </a:lnTo>
                <a:lnTo>
                  <a:pt x="3775985" y="97978"/>
                </a:lnTo>
                <a:lnTo>
                  <a:pt x="3775999" y="101947"/>
                </a:lnTo>
                <a:close/>
              </a:path>
              <a:path w="5424805" h="210185">
                <a:moveTo>
                  <a:pt x="3770772" y="152846"/>
                </a:moveTo>
                <a:lnTo>
                  <a:pt x="3734873" y="152846"/>
                </a:lnTo>
                <a:lnTo>
                  <a:pt x="3739635" y="152449"/>
                </a:lnTo>
                <a:lnTo>
                  <a:pt x="3747870" y="150862"/>
                </a:lnTo>
                <a:lnTo>
                  <a:pt x="3763993" y="145652"/>
                </a:lnTo>
                <a:lnTo>
                  <a:pt x="3765630" y="145256"/>
                </a:lnTo>
                <a:lnTo>
                  <a:pt x="3767615" y="145256"/>
                </a:lnTo>
                <a:lnTo>
                  <a:pt x="3768210" y="145405"/>
                </a:lnTo>
                <a:lnTo>
                  <a:pt x="3769202" y="146000"/>
                </a:lnTo>
                <a:lnTo>
                  <a:pt x="3769599" y="146545"/>
                </a:lnTo>
                <a:lnTo>
                  <a:pt x="3769897" y="147339"/>
                </a:lnTo>
                <a:lnTo>
                  <a:pt x="3770294" y="148034"/>
                </a:lnTo>
                <a:lnTo>
                  <a:pt x="3770542" y="149076"/>
                </a:lnTo>
                <a:lnTo>
                  <a:pt x="3770667" y="150762"/>
                </a:lnTo>
                <a:lnTo>
                  <a:pt x="3770772" y="152846"/>
                </a:lnTo>
                <a:close/>
              </a:path>
              <a:path w="5424805" h="210185">
                <a:moveTo>
                  <a:pt x="3906645" y="66526"/>
                </a:moveTo>
                <a:lnTo>
                  <a:pt x="3875540" y="66526"/>
                </a:lnTo>
                <a:lnTo>
                  <a:pt x="3875540" y="5804"/>
                </a:lnTo>
                <a:lnTo>
                  <a:pt x="3875788" y="5060"/>
                </a:lnTo>
                <a:lnTo>
                  <a:pt x="3876284" y="4464"/>
                </a:lnTo>
                <a:lnTo>
                  <a:pt x="3876780" y="3770"/>
                </a:lnTo>
                <a:lnTo>
                  <a:pt x="3877624" y="3224"/>
                </a:lnTo>
                <a:lnTo>
                  <a:pt x="3878814" y="2827"/>
                </a:lnTo>
                <a:lnTo>
                  <a:pt x="3880005" y="2331"/>
                </a:lnTo>
                <a:lnTo>
                  <a:pt x="3881592" y="1984"/>
                </a:lnTo>
                <a:lnTo>
                  <a:pt x="3883577" y="1785"/>
                </a:lnTo>
                <a:lnTo>
                  <a:pt x="3885561" y="1488"/>
                </a:lnTo>
                <a:lnTo>
                  <a:pt x="3888091" y="1339"/>
                </a:lnTo>
                <a:lnTo>
                  <a:pt x="3894143" y="1339"/>
                </a:lnTo>
                <a:lnTo>
                  <a:pt x="3896624" y="1488"/>
                </a:lnTo>
                <a:lnTo>
                  <a:pt x="3898608" y="1785"/>
                </a:lnTo>
                <a:lnTo>
                  <a:pt x="3900592" y="1984"/>
                </a:lnTo>
                <a:lnTo>
                  <a:pt x="3902180" y="2331"/>
                </a:lnTo>
                <a:lnTo>
                  <a:pt x="3903371" y="2827"/>
                </a:lnTo>
                <a:lnTo>
                  <a:pt x="3904562" y="3224"/>
                </a:lnTo>
                <a:lnTo>
                  <a:pt x="3905405" y="3770"/>
                </a:lnTo>
                <a:lnTo>
                  <a:pt x="3905900" y="4464"/>
                </a:lnTo>
                <a:lnTo>
                  <a:pt x="3906397" y="5060"/>
                </a:lnTo>
                <a:lnTo>
                  <a:pt x="3906645" y="5804"/>
                </a:lnTo>
                <a:lnTo>
                  <a:pt x="3906645" y="66526"/>
                </a:lnTo>
                <a:close/>
              </a:path>
              <a:path w="5424805" h="210185">
                <a:moveTo>
                  <a:pt x="3849098" y="176361"/>
                </a:moveTo>
                <a:lnTo>
                  <a:pt x="3833024" y="176361"/>
                </a:lnTo>
                <a:lnTo>
                  <a:pt x="3825881" y="174724"/>
                </a:lnTo>
                <a:lnTo>
                  <a:pt x="3799538" y="146347"/>
                </a:lnTo>
                <a:lnTo>
                  <a:pt x="3795321" y="123725"/>
                </a:lnTo>
                <a:lnTo>
                  <a:pt x="3795321" y="115490"/>
                </a:lnTo>
                <a:lnTo>
                  <a:pt x="3803755" y="74463"/>
                </a:lnTo>
                <a:lnTo>
                  <a:pt x="3835853" y="51643"/>
                </a:lnTo>
                <a:lnTo>
                  <a:pt x="3849941" y="51643"/>
                </a:lnTo>
                <a:lnTo>
                  <a:pt x="3855547" y="52933"/>
                </a:lnTo>
                <a:lnTo>
                  <a:pt x="3860508" y="55512"/>
                </a:lnTo>
                <a:lnTo>
                  <a:pt x="3865568" y="57993"/>
                </a:lnTo>
                <a:lnTo>
                  <a:pt x="3870579" y="61664"/>
                </a:lnTo>
                <a:lnTo>
                  <a:pt x="3875540" y="66526"/>
                </a:lnTo>
                <a:lnTo>
                  <a:pt x="3906645" y="66526"/>
                </a:lnTo>
                <a:lnTo>
                  <a:pt x="3906645" y="78134"/>
                </a:lnTo>
                <a:lnTo>
                  <a:pt x="3845874" y="78134"/>
                </a:lnTo>
                <a:lnTo>
                  <a:pt x="3842351" y="79126"/>
                </a:lnTo>
                <a:lnTo>
                  <a:pt x="3839302" y="81161"/>
                </a:lnTo>
                <a:lnTo>
                  <a:pt x="3836497" y="83095"/>
                </a:lnTo>
                <a:lnTo>
                  <a:pt x="3834166" y="85824"/>
                </a:lnTo>
                <a:lnTo>
                  <a:pt x="3832380" y="89296"/>
                </a:lnTo>
                <a:lnTo>
                  <a:pt x="3830594" y="92670"/>
                </a:lnTo>
                <a:lnTo>
                  <a:pt x="3827171" y="118070"/>
                </a:lnTo>
                <a:lnTo>
                  <a:pt x="3827518" y="122584"/>
                </a:lnTo>
                <a:lnTo>
                  <a:pt x="3845080" y="150018"/>
                </a:lnTo>
                <a:lnTo>
                  <a:pt x="3906645" y="150018"/>
                </a:lnTo>
                <a:lnTo>
                  <a:pt x="3906645" y="157013"/>
                </a:lnTo>
                <a:lnTo>
                  <a:pt x="3880153" y="157013"/>
                </a:lnTo>
                <a:lnTo>
                  <a:pt x="3874498" y="163165"/>
                </a:lnTo>
                <a:lnTo>
                  <a:pt x="3868545" y="167927"/>
                </a:lnTo>
                <a:lnTo>
                  <a:pt x="3856043" y="174674"/>
                </a:lnTo>
                <a:lnTo>
                  <a:pt x="3849098" y="176361"/>
                </a:lnTo>
                <a:close/>
              </a:path>
              <a:path w="5424805" h="210185">
                <a:moveTo>
                  <a:pt x="3906645" y="150018"/>
                </a:moveTo>
                <a:lnTo>
                  <a:pt x="3851430" y="150018"/>
                </a:lnTo>
                <a:lnTo>
                  <a:pt x="3853464" y="149721"/>
                </a:lnTo>
                <a:lnTo>
                  <a:pt x="3855448" y="149125"/>
                </a:lnTo>
                <a:lnTo>
                  <a:pt x="3857532" y="148431"/>
                </a:lnTo>
                <a:lnTo>
                  <a:pt x="3859615" y="147389"/>
                </a:lnTo>
                <a:lnTo>
                  <a:pt x="3861699" y="146000"/>
                </a:lnTo>
                <a:lnTo>
                  <a:pt x="3863882" y="144611"/>
                </a:lnTo>
                <a:lnTo>
                  <a:pt x="3866065" y="142775"/>
                </a:lnTo>
                <a:lnTo>
                  <a:pt x="3868247" y="140493"/>
                </a:lnTo>
                <a:lnTo>
                  <a:pt x="3870529" y="138211"/>
                </a:lnTo>
                <a:lnTo>
                  <a:pt x="3872960" y="135433"/>
                </a:lnTo>
                <a:lnTo>
                  <a:pt x="3875540" y="132159"/>
                </a:lnTo>
                <a:lnTo>
                  <a:pt x="3875540" y="95398"/>
                </a:lnTo>
                <a:lnTo>
                  <a:pt x="3871075" y="89842"/>
                </a:lnTo>
                <a:lnTo>
                  <a:pt x="3866808" y="85576"/>
                </a:lnTo>
                <a:lnTo>
                  <a:pt x="3858673" y="79623"/>
                </a:lnTo>
                <a:lnTo>
                  <a:pt x="3854406" y="78134"/>
                </a:lnTo>
                <a:lnTo>
                  <a:pt x="3906645" y="78134"/>
                </a:lnTo>
                <a:lnTo>
                  <a:pt x="3906645" y="150018"/>
                </a:lnTo>
                <a:close/>
              </a:path>
              <a:path w="5424805" h="210185">
                <a:moveTo>
                  <a:pt x="3896029" y="174277"/>
                </a:moveTo>
                <a:lnTo>
                  <a:pt x="3890968" y="174277"/>
                </a:lnTo>
                <a:lnTo>
                  <a:pt x="3888835" y="174178"/>
                </a:lnTo>
                <a:lnTo>
                  <a:pt x="3887149" y="173980"/>
                </a:lnTo>
                <a:lnTo>
                  <a:pt x="3885460" y="173880"/>
                </a:lnTo>
                <a:lnTo>
                  <a:pt x="3880153" y="170259"/>
                </a:lnTo>
                <a:lnTo>
                  <a:pt x="3880153" y="157013"/>
                </a:lnTo>
                <a:lnTo>
                  <a:pt x="3906645" y="157013"/>
                </a:lnTo>
                <a:lnTo>
                  <a:pt x="3906645" y="170259"/>
                </a:lnTo>
                <a:lnTo>
                  <a:pt x="3906397" y="171003"/>
                </a:lnTo>
                <a:lnTo>
                  <a:pt x="3905900" y="171598"/>
                </a:lnTo>
                <a:lnTo>
                  <a:pt x="3905504" y="172194"/>
                </a:lnTo>
                <a:lnTo>
                  <a:pt x="3899799" y="173980"/>
                </a:lnTo>
                <a:lnTo>
                  <a:pt x="3898112" y="174178"/>
                </a:lnTo>
                <a:lnTo>
                  <a:pt x="3896029" y="174277"/>
                </a:lnTo>
                <a:close/>
              </a:path>
              <a:path w="5424805" h="210185">
                <a:moveTo>
                  <a:pt x="4032577" y="54471"/>
                </a:moveTo>
                <a:lnTo>
                  <a:pt x="4001472" y="54471"/>
                </a:lnTo>
                <a:lnTo>
                  <a:pt x="4001472" y="37703"/>
                </a:lnTo>
                <a:lnTo>
                  <a:pt x="4027715" y="942"/>
                </a:lnTo>
                <a:lnTo>
                  <a:pt x="4033569" y="0"/>
                </a:lnTo>
                <a:lnTo>
                  <a:pt x="4043491" y="0"/>
                </a:lnTo>
                <a:lnTo>
                  <a:pt x="4046517" y="297"/>
                </a:lnTo>
                <a:lnTo>
                  <a:pt x="4049395" y="892"/>
                </a:lnTo>
                <a:lnTo>
                  <a:pt x="4052272" y="1389"/>
                </a:lnTo>
                <a:lnTo>
                  <a:pt x="4054554" y="1934"/>
                </a:lnTo>
                <a:lnTo>
                  <a:pt x="4057927" y="3125"/>
                </a:lnTo>
                <a:lnTo>
                  <a:pt x="4059019" y="3720"/>
                </a:lnTo>
                <a:lnTo>
                  <a:pt x="4059515" y="4315"/>
                </a:lnTo>
                <a:lnTo>
                  <a:pt x="4060110" y="4812"/>
                </a:lnTo>
                <a:lnTo>
                  <a:pt x="4060606" y="5606"/>
                </a:lnTo>
                <a:lnTo>
                  <a:pt x="4061004" y="6697"/>
                </a:lnTo>
                <a:lnTo>
                  <a:pt x="4061401" y="7689"/>
                </a:lnTo>
                <a:lnTo>
                  <a:pt x="4061649" y="8979"/>
                </a:lnTo>
                <a:lnTo>
                  <a:pt x="4061748" y="10566"/>
                </a:lnTo>
                <a:lnTo>
                  <a:pt x="4061946" y="12154"/>
                </a:lnTo>
                <a:lnTo>
                  <a:pt x="4061946" y="20984"/>
                </a:lnTo>
                <a:lnTo>
                  <a:pt x="4061748" y="22472"/>
                </a:lnTo>
                <a:lnTo>
                  <a:pt x="4061648" y="23862"/>
                </a:lnTo>
                <a:lnTo>
                  <a:pt x="4061375" y="25003"/>
                </a:lnTo>
                <a:lnTo>
                  <a:pt x="4043194" y="25003"/>
                </a:lnTo>
                <a:lnTo>
                  <a:pt x="4041308" y="25350"/>
                </a:lnTo>
                <a:lnTo>
                  <a:pt x="4038133" y="26739"/>
                </a:lnTo>
                <a:lnTo>
                  <a:pt x="4036794" y="27880"/>
                </a:lnTo>
                <a:lnTo>
                  <a:pt x="4035702" y="29467"/>
                </a:lnTo>
                <a:lnTo>
                  <a:pt x="4034612" y="30956"/>
                </a:lnTo>
                <a:lnTo>
                  <a:pt x="4033818" y="32940"/>
                </a:lnTo>
                <a:lnTo>
                  <a:pt x="4032826" y="37802"/>
                </a:lnTo>
                <a:lnTo>
                  <a:pt x="4032577" y="40778"/>
                </a:lnTo>
                <a:lnTo>
                  <a:pt x="4032577" y="54471"/>
                </a:lnTo>
                <a:close/>
              </a:path>
              <a:path w="5424805" h="210185">
                <a:moveTo>
                  <a:pt x="4059118" y="27681"/>
                </a:moveTo>
                <a:lnTo>
                  <a:pt x="4058027" y="27681"/>
                </a:lnTo>
                <a:lnTo>
                  <a:pt x="4057382" y="27582"/>
                </a:lnTo>
                <a:lnTo>
                  <a:pt x="4056687" y="27384"/>
                </a:lnTo>
                <a:lnTo>
                  <a:pt x="4055993" y="27086"/>
                </a:lnTo>
                <a:lnTo>
                  <a:pt x="4055100" y="26789"/>
                </a:lnTo>
                <a:lnTo>
                  <a:pt x="4054008" y="26491"/>
                </a:lnTo>
                <a:lnTo>
                  <a:pt x="4053016" y="26094"/>
                </a:lnTo>
                <a:lnTo>
                  <a:pt x="4051825" y="25747"/>
                </a:lnTo>
                <a:lnTo>
                  <a:pt x="4049048" y="25151"/>
                </a:lnTo>
                <a:lnTo>
                  <a:pt x="4047361" y="25003"/>
                </a:lnTo>
                <a:lnTo>
                  <a:pt x="4061375" y="25003"/>
                </a:lnTo>
                <a:lnTo>
                  <a:pt x="4061004" y="25747"/>
                </a:lnTo>
                <a:lnTo>
                  <a:pt x="4060706" y="26541"/>
                </a:lnTo>
                <a:lnTo>
                  <a:pt x="4060359" y="27086"/>
                </a:lnTo>
                <a:lnTo>
                  <a:pt x="4059962" y="27384"/>
                </a:lnTo>
                <a:lnTo>
                  <a:pt x="4059564" y="27582"/>
                </a:lnTo>
                <a:lnTo>
                  <a:pt x="4059118" y="27681"/>
                </a:lnTo>
                <a:close/>
              </a:path>
              <a:path w="5424805" h="210185">
                <a:moveTo>
                  <a:pt x="4054306" y="79771"/>
                </a:moveTo>
                <a:lnTo>
                  <a:pt x="3985994" y="79771"/>
                </a:lnTo>
                <a:lnTo>
                  <a:pt x="3984853" y="78829"/>
                </a:lnTo>
                <a:lnTo>
                  <a:pt x="3984059" y="76944"/>
                </a:lnTo>
                <a:lnTo>
                  <a:pt x="3983266" y="74959"/>
                </a:lnTo>
                <a:lnTo>
                  <a:pt x="3982869" y="71685"/>
                </a:lnTo>
                <a:lnTo>
                  <a:pt x="3982968" y="62755"/>
                </a:lnTo>
                <a:lnTo>
                  <a:pt x="3986838" y="54471"/>
                </a:lnTo>
                <a:lnTo>
                  <a:pt x="4053513" y="54471"/>
                </a:lnTo>
                <a:lnTo>
                  <a:pt x="4054157" y="54719"/>
                </a:lnTo>
                <a:lnTo>
                  <a:pt x="4054752" y="55215"/>
                </a:lnTo>
                <a:lnTo>
                  <a:pt x="4055448" y="55612"/>
                </a:lnTo>
                <a:lnTo>
                  <a:pt x="4055994" y="56306"/>
                </a:lnTo>
                <a:lnTo>
                  <a:pt x="4056390" y="57298"/>
                </a:lnTo>
                <a:lnTo>
                  <a:pt x="4056787" y="58191"/>
                </a:lnTo>
                <a:lnTo>
                  <a:pt x="4057085" y="59481"/>
                </a:lnTo>
                <a:lnTo>
                  <a:pt x="4057481" y="62755"/>
                </a:lnTo>
                <a:lnTo>
                  <a:pt x="4057580" y="71685"/>
                </a:lnTo>
                <a:lnTo>
                  <a:pt x="4057134" y="74959"/>
                </a:lnTo>
                <a:lnTo>
                  <a:pt x="4056241" y="76944"/>
                </a:lnTo>
                <a:lnTo>
                  <a:pt x="4055447" y="78829"/>
                </a:lnTo>
                <a:lnTo>
                  <a:pt x="4054306" y="79771"/>
                </a:lnTo>
                <a:close/>
              </a:path>
              <a:path w="5424805" h="210185">
                <a:moveTo>
                  <a:pt x="4019927" y="174277"/>
                </a:moveTo>
                <a:lnTo>
                  <a:pt x="4013974" y="174277"/>
                </a:lnTo>
                <a:lnTo>
                  <a:pt x="4011444" y="174178"/>
                </a:lnTo>
                <a:lnTo>
                  <a:pt x="4001472" y="170160"/>
                </a:lnTo>
                <a:lnTo>
                  <a:pt x="4001472" y="79771"/>
                </a:lnTo>
                <a:lnTo>
                  <a:pt x="4032577" y="79771"/>
                </a:lnTo>
                <a:lnTo>
                  <a:pt x="4032577" y="170160"/>
                </a:lnTo>
                <a:lnTo>
                  <a:pt x="4029303" y="173087"/>
                </a:lnTo>
                <a:lnTo>
                  <a:pt x="4028212" y="173483"/>
                </a:lnTo>
                <a:lnTo>
                  <a:pt x="4026624" y="173781"/>
                </a:lnTo>
                <a:lnTo>
                  <a:pt x="4022457" y="174178"/>
                </a:lnTo>
                <a:lnTo>
                  <a:pt x="4019927" y="174277"/>
                </a:lnTo>
                <a:close/>
              </a:path>
              <a:path w="5424805" h="210185">
                <a:moveTo>
                  <a:pt x="4146679" y="72479"/>
                </a:moveTo>
                <a:lnTo>
                  <a:pt x="4102346" y="72479"/>
                </a:lnTo>
                <a:lnTo>
                  <a:pt x="4105223" y="68312"/>
                </a:lnTo>
                <a:lnTo>
                  <a:pt x="4124819" y="52685"/>
                </a:lnTo>
                <a:lnTo>
                  <a:pt x="4127101" y="51990"/>
                </a:lnTo>
                <a:lnTo>
                  <a:pt x="4129383" y="51643"/>
                </a:lnTo>
                <a:lnTo>
                  <a:pt x="4132756" y="51643"/>
                </a:lnTo>
                <a:lnTo>
                  <a:pt x="4133898" y="51742"/>
                </a:lnTo>
                <a:lnTo>
                  <a:pt x="4135088" y="51940"/>
                </a:lnTo>
                <a:lnTo>
                  <a:pt x="4136379" y="52040"/>
                </a:lnTo>
                <a:lnTo>
                  <a:pt x="4137668" y="52238"/>
                </a:lnTo>
                <a:lnTo>
                  <a:pt x="4138958" y="52536"/>
                </a:lnTo>
                <a:lnTo>
                  <a:pt x="4140347" y="52734"/>
                </a:lnTo>
                <a:lnTo>
                  <a:pt x="4141538" y="53032"/>
                </a:lnTo>
                <a:lnTo>
                  <a:pt x="4143523" y="53826"/>
                </a:lnTo>
                <a:lnTo>
                  <a:pt x="4144217" y="54223"/>
                </a:lnTo>
                <a:lnTo>
                  <a:pt x="4144613" y="54619"/>
                </a:lnTo>
                <a:lnTo>
                  <a:pt x="4145109" y="55016"/>
                </a:lnTo>
                <a:lnTo>
                  <a:pt x="4146548" y="62061"/>
                </a:lnTo>
                <a:lnTo>
                  <a:pt x="4146672" y="64889"/>
                </a:lnTo>
                <a:lnTo>
                  <a:pt x="4146679" y="72479"/>
                </a:lnTo>
                <a:close/>
              </a:path>
              <a:path w="5424805" h="210185">
                <a:moveTo>
                  <a:pt x="4094409" y="174277"/>
                </a:moveTo>
                <a:lnTo>
                  <a:pt x="4088257" y="174277"/>
                </a:lnTo>
                <a:lnTo>
                  <a:pt x="4085727" y="174178"/>
                </a:lnTo>
                <a:lnTo>
                  <a:pt x="4075706" y="170160"/>
                </a:lnTo>
                <a:lnTo>
                  <a:pt x="4075825" y="57447"/>
                </a:lnTo>
                <a:lnTo>
                  <a:pt x="4075905" y="57150"/>
                </a:lnTo>
                <a:lnTo>
                  <a:pt x="4076698" y="55959"/>
                </a:lnTo>
                <a:lnTo>
                  <a:pt x="4077443" y="55463"/>
                </a:lnTo>
                <a:lnTo>
                  <a:pt x="4078643" y="55016"/>
                </a:lnTo>
                <a:lnTo>
                  <a:pt x="4079625" y="54570"/>
                </a:lnTo>
                <a:lnTo>
                  <a:pt x="4081014" y="54222"/>
                </a:lnTo>
                <a:lnTo>
                  <a:pt x="4084388" y="53826"/>
                </a:lnTo>
                <a:lnTo>
                  <a:pt x="4086520" y="53726"/>
                </a:lnTo>
                <a:lnTo>
                  <a:pt x="4091780" y="53726"/>
                </a:lnTo>
                <a:lnTo>
                  <a:pt x="4093963" y="53826"/>
                </a:lnTo>
                <a:lnTo>
                  <a:pt x="4097435" y="54223"/>
                </a:lnTo>
                <a:lnTo>
                  <a:pt x="4098773" y="54570"/>
                </a:lnTo>
                <a:lnTo>
                  <a:pt x="4099668" y="55066"/>
                </a:lnTo>
                <a:lnTo>
                  <a:pt x="4100660" y="55463"/>
                </a:lnTo>
                <a:lnTo>
                  <a:pt x="4101354" y="55959"/>
                </a:lnTo>
                <a:lnTo>
                  <a:pt x="4102148" y="57150"/>
                </a:lnTo>
                <a:lnTo>
                  <a:pt x="4102227" y="57447"/>
                </a:lnTo>
                <a:lnTo>
                  <a:pt x="4102346" y="72479"/>
                </a:lnTo>
                <a:lnTo>
                  <a:pt x="4146679" y="72479"/>
                </a:lnTo>
                <a:lnTo>
                  <a:pt x="4146598" y="74463"/>
                </a:lnTo>
                <a:lnTo>
                  <a:pt x="4146399" y="76348"/>
                </a:lnTo>
                <a:lnTo>
                  <a:pt x="4146300" y="78233"/>
                </a:lnTo>
                <a:lnTo>
                  <a:pt x="4146052" y="79722"/>
                </a:lnTo>
                <a:lnTo>
                  <a:pt x="4145615" y="80962"/>
                </a:lnTo>
                <a:lnTo>
                  <a:pt x="4128094" y="80962"/>
                </a:lnTo>
                <a:lnTo>
                  <a:pt x="4126357" y="81309"/>
                </a:lnTo>
                <a:lnTo>
                  <a:pt x="4106960" y="100458"/>
                </a:lnTo>
                <a:lnTo>
                  <a:pt x="4106960" y="170160"/>
                </a:lnTo>
                <a:lnTo>
                  <a:pt x="4106712" y="170904"/>
                </a:lnTo>
                <a:lnTo>
                  <a:pt x="4096939" y="174178"/>
                </a:lnTo>
                <a:lnTo>
                  <a:pt x="4094409" y="174277"/>
                </a:lnTo>
                <a:close/>
              </a:path>
              <a:path w="5424805" h="210185">
                <a:moveTo>
                  <a:pt x="4143175" y="83641"/>
                </a:moveTo>
                <a:lnTo>
                  <a:pt x="4141686" y="83641"/>
                </a:lnTo>
                <a:lnTo>
                  <a:pt x="4140942" y="83492"/>
                </a:lnTo>
                <a:lnTo>
                  <a:pt x="4139355" y="82897"/>
                </a:lnTo>
                <a:lnTo>
                  <a:pt x="4138413" y="82599"/>
                </a:lnTo>
                <a:lnTo>
                  <a:pt x="4137321" y="82301"/>
                </a:lnTo>
                <a:lnTo>
                  <a:pt x="4136328" y="82004"/>
                </a:lnTo>
                <a:lnTo>
                  <a:pt x="4135187" y="81706"/>
                </a:lnTo>
                <a:lnTo>
                  <a:pt x="4132707" y="81111"/>
                </a:lnTo>
                <a:lnTo>
                  <a:pt x="4131368" y="80962"/>
                </a:lnTo>
                <a:lnTo>
                  <a:pt x="4145615" y="80962"/>
                </a:lnTo>
                <a:lnTo>
                  <a:pt x="4144316" y="83046"/>
                </a:lnTo>
                <a:lnTo>
                  <a:pt x="4143820" y="83442"/>
                </a:lnTo>
                <a:lnTo>
                  <a:pt x="4143175" y="83641"/>
                </a:lnTo>
                <a:close/>
              </a:path>
              <a:path w="5424805" h="210185">
                <a:moveTo>
                  <a:pt x="4217157" y="176361"/>
                </a:moveTo>
                <a:lnTo>
                  <a:pt x="4178164" y="165596"/>
                </a:lnTo>
                <a:lnTo>
                  <a:pt x="4160118" y="128996"/>
                </a:lnTo>
                <a:lnTo>
                  <a:pt x="4159338" y="112960"/>
                </a:lnTo>
                <a:lnTo>
                  <a:pt x="4159481" y="108694"/>
                </a:lnTo>
                <a:lnTo>
                  <a:pt x="4174294" y="69205"/>
                </a:lnTo>
                <a:lnTo>
                  <a:pt x="4212478" y="51931"/>
                </a:lnTo>
                <a:lnTo>
                  <a:pt x="4219836" y="51643"/>
                </a:lnTo>
                <a:lnTo>
                  <a:pt x="4227026" y="51894"/>
                </a:lnTo>
                <a:lnTo>
                  <a:pt x="4263740" y="67567"/>
                </a:lnTo>
                <a:lnTo>
                  <a:pt x="4268502" y="72727"/>
                </a:lnTo>
                <a:lnTo>
                  <a:pt x="4270496" y="76348"/>
                </a:lnTo>
                <a:lnTo>
                  <a:pt x="4214131" y="76348"/>
                </a:lnTo>
                <a:lnTo>
                  <a:pt x="4210063" y="77191"/>
                </a:lnTo>
                <a:lnTo>
                  <a:pt x="4191409" y="107850"/>
                </a:lnTo>
                <a:lnTo>
                  <a:pt x="4191484" y="120004"/>
                </a:lnTo>
                <a:lnTo>
                  <a:pt x="4213138" y="151506"/>
                </a:lnTo>
                <a:lnTo>
                  <a:pt x="4268680" y="151506"/>
                </a:lnTo>
                <a:lnTo>
                  <a:pt x="4267758" y="153144"/>
                </a:lnTo>
                <a:lnTo>
                  <a:pt x="4262698" y="158799"/>
                </a:lnTo>
                <a:lnTo>
                  <a:pt x="4257737" y="164455"/>
                </a:lnTo>
                <a:lnTo>
                  <a:pt x="4251437" y="168820"/>
                </a:lnTo>
                <a:lnTo>
                  <a:pt x="4243797" y="171896"/>
                </a:lnTo>
                <a:lnTo>
                  <a:pt x="4237835" y="173849"/>
                </a:lnTo>
                <a:lnTo>
                  <a:pt x="4231407" y="175245"/>
                </a:lnTo>
                <a:lnTo>
                  <a:pt x="4224514" y="176082"/>
                </a:lnTo>
                <a:lnTo>
                  <a:pt x="4217157" y="176361"/>
                </a:lnTo>
                <a:close/>
              </a:path>
              <a:path w="5424805" h="210185">
                <a:moveTo>
                  <a:pt x="4268680" y="151506"/>
                </a:moveTo>
                <a:lnTo>
                  <a:pt x="4222961" y="151506"/>
                </a:lnTo>
                <a:lnTo>
                  <a:pt x="4227079" y="150663"/>
                </a:lnTo>
                <a:lnTo>
                  <a:pt x="4234024" y="147290"/>
                </a:lnTo>
                <a:lnTo>
                  <a:pt x="4245732" y="120004"/>
                </a:lnTo>
                <a:lnTo>
                  <a:pt x="4245656" y="107850"/>
                </a:lnTo>
                <a:lnTo>
                  <a:pt x="4245285" y="103683"/>
                </a:lnTo>
                <a:lnTo>
                  <a:pt x="4243499" y="94555"/>
                </a:lnTo>
                <a:lnTo>
                  <a:pt x="4242011" y="90586"/>
                </a:lnTo>
                <a:lnTo>
                  <a:pt x="4239927" y="87213"/>
                </a:lnTo>
                <a:lnTo>
                  <a:pt x="4237844" y="83740"/>
                </a:lnTo>
                <a:lnTo>
                  <a:pt x="4235065" y="81061"/>
                </a:lnTo>
                <a:lnTo>
                  <a:pt x="4231504" y="79126"/>
                </a:lnTo>
                <a:lnTo>
                  <a:pt x="4228219" y="77291"/>
                </a:lnTo>
                <a:lnTo>
                  <a:pt x="4223953" y="76348"/>
                </a:lnTo>
                <a:lnTo>
                  <a:pt x="4270496" y="76348"/>
                </a:lnTo>
                <a:lnTo>
                  <a:pt x="4277655" y="115192"/>
                </a:lnTo>
                <a:lnTo>
                  <a:pt x="4277483" y="120004"/>
                </a:lnTo>
                <a:lnTo>
                  <a:pt x="4276800" y="126466"/>
                </a:lnTo>
                <a:lnTo>
                  <a:pt x="4275637" y="132745"/>
                </a:lnTo>
                <a:lnTo>
                  <a:pt x="4274009" y="138707"/>
                </a:lnTo>
                <a:lnTo>
                  <a:pt x="4271528" y="146446"/>
                </a:lnTo>
                <a:lnTo>
                  <a:pt x="4268680" y="151506"/>
                </a:lnTo>
                <a:close/>
              </a:path>
              <a:path w="5424805" h="210185">
                <a:moveTo>
                  <a:pt x="4400779" y="71437"/>
                </a:moveTo>
                <a:lnTo>
                  <a:pt x="4329096" y="71437"/>
                </a:lnTo>
                <a:lnTo>
                  <a:pt x="4335248" y="64889"/>
                </a:lnTo>
                <a:lnTo>
                  <a:pt x="4341350" y="59977"/>
                </a:lnTo>
                <a:lnTo>
                  <a:pt x="4347402" y="56703"/>
                </a:lnTo>
                <a:lnTo>
                  <a:pt x="4353455" y="53330"/>
                </a:lnTo>
                <a:lnTo>
                  <a:pt x="4359805" y="51643"/>
                </a:lnTo>
                <a:lnTo>
                  <a:pt x="4371017" y="51643"/>
                </a:lnTo>
                <a:lnTo>
                  <a:pt x="4375084" y="52139"/>
                </a:lnTo>
                <a:lnTo>
                  <a:pt x="4378656" y="53131"/>
                </a:lnTo>
                <a:lnTo>
                  <a:pt x="4382328" y="54024"/>
                </a:lnTo>
                <a:lnTo>
                  <a:pt x="4385552" y="55364"/>
                </a:lnTo>
                <a:lnTo>
                  <a:pt x="4388330" y="57150"/>
                </a:lnTo>
                <a:lnTo>
                  <a:pt x="4391207" y="58935"/>
                </a:lnTo>
                <a:lnTo>
                  <a:pt x="4393688" y="61069"/>
                </a:lnTo>
                <a:lnTo>
                  <a:pt x="4397855" y="66029"/>
                </a:lnTo>
                <a:lnTo>
                  <a:pt x="4399592" y="68808"/>
                </a:lnTo>
                <a:lnTo>
                  <a:pt x="4400779" y="71437"/>
                </a:lnTo>
                <a:close/>
              </a:path>
              <a:path w="5424805" h="210185">
                <a:moveTo>
                  <a:pt x="4473745" y="71883"/>
                </a:moveTo>
                <a:lnTo>
                  <a:pt x="4400980" y="71883"/>
                </a:lnTo>
                <a:lnTo>
                  <a:pt x="4404354" y="68312"/>
                </a:lnTo>
                <a:lnTo>
                  <a:pt x="4435756" y="51643"/>
                </a:lnTo>
                <a:lnTo>
                  <a:pt x="4446274" y="51643"/>
                </a:lnTo>
                <a:lnTo>
                  <a:pt x="4473745" y="71883"/>
                </a:lnTo>
                <a:close/>
              </a:path>
              <a:path w="5424805" h="210185">
                <a:moveTo>
                  <a:pt x="4321159" y="174277"/>
                </a:moveTo>
                <a:lnTo>
                  <a:pt x="4315007" y="174277"/>
                </a:lnTo>
                <a:lnTo>
                  <a:pt x="4312477" y="174178"/>
                </a:lnTo>
                <a:lnTo>
                  <a:pt x="4302456" y="170160"/>
                </a:lnTo>
                <a:lnTo>
                  <a:pt x="4302469" y="57844"/>
                </a:lnTo>
                <a:lnTo>
                  <a:pt x="4302654" y="57150"/>
                </a:lnTo>
                <a:lnTo>
                  <a:pt x="4303449" y="55959"/>
                </a:lnTo>
                <a:lnTo>
                  <a:pt x="4304193" y="55463"/>
                </a:lnTo>
                <a:lnTo>
                  <a:pt x="4305284" y="55066"/>
                </a:lnTo>
                <a:lnTo>
                  <a:pt x="4306375" y="54570"/>
                </a:lnTo>
                <a:lnTo>
                  <a:pt x="4307764" y="54222"/>
                </a:lnTo>
                <a:lnTo>
                  <a:pt x="4311138" y="53826"/>
                </a:lnTo>
                <a:lnTo>
                  <a:pt x="4313270" y="53726"/>
                </a:lnTo>
                <a:lnTo>
                  <a:pt x="4318530" y="53726"/>
                </a:lnTo>
                <a:lnTo>
                  <a:pt x="4320713" y="53826"/>
                </a:lnTo>
                <a:lnTo>
                  <a:pt x="4324185" y="54223"/>
                </a:lnTo>
                <a:lnTo>
                  <a:pt x="4325524" y="54570"/>
                </a:lnTo>
                <a:lnTo>
                  <a:pt x="4326418" y="55066"/>
                </a:lnTo>
                <a:lnTo>
                  <a:pt x="4327410" y="55463"/>
                </a:lnTo>
                <a:lnTo>
                  <a:pt x="4328105" y="55959"/>
                </a:lnTo>
                <a:lnTo>
                  <a:pt x="4328898" y="57150"/>
                </a:lnTo>
                <a:lnTo>
                  <a:pt x="4329083" y="57844"/>
                </a:lnTo>
                <a:lnTo>
                  <a:pt x="4329096" y="71437"/>
                </a:lnTo>
                <a:lnTo>
                  <a:pt x="4400779" y="71437"/>
                </a:lnTo>
                <a:lnTo>
                  <a:pt x="4400980" y="71883"/>
                </a:lnTo>
                <a:lnTo>
                  <a:pt x="4473745" y="71883"/>
                </a:lnTo>
                <a:lnTo>
                  <a:pt x="4474998" y="74761"/>
                </a:lnTo>
                <a:lnTo>
                  <a:pt x="4475921" y="78878"/>
                </a:lnTo>
                <a:lnTo>
                  <a:pt x="4353604" y="78878"/>
                </a:lnTo>
                <a:lnTo>
                  <a:pt x="4349784" y="80317"/>
                </a:lnTo>
                <a:lnTo>
                  <a:pt x="4345914" y="83194"/>
                </a:lnTo>
                <a:lnTo>
                  <a:pt x="4342144" y="86072"/>
                </a:lnTo>
                <a:lnTo>
                  <a:pt x="4338076" y="90289"/>
                </a:lnTo>
                <a:lnTo>
                  <a:pt x="4333710" y="95845"/>
                </a:lnTo>
                <a:lnTo>
                  <a:pt x="4333710" y="170160"/>
                </a:lnTo>
                <a:lnTo>
                  <a:pt x="4333462" y="170904"/>
                </a:lnTo>
                <a:lnTo>
                  <a:pt x="4323689" y="174178"/>
                </a:lnTo>
                <a:lnTo>
                  <a:pt x="4321159" y="174277"/>
                </a:lnTo>
                <a:close/>
              </a:path>
              <a:path w="5424805" h="210185">
                <a:moveTo>
                  <a:pt x="4393390" y="174277"/>
                </a:moveTo>
                <a:lnTo>
                  <a:pt x="4387437" y="174277"/>
                </a:lnTo>
                <a:lnTo>
                  <a:pt x="4384957" y="174178"/>
                </a:lnTo>
                <a:lnTo>
                  <a:pt x="4374787" y="170160"/>
                </a:lnTo>
                <a:lnTo>
                  <a:pt x="4374787" y="100062"/>
                </a:lnTo>
                <a:lnTo>
                  <a:pt x="4374440" y="96688"/>
                </a:lnTo>
                <a:lnTo>
                  <a:pt x="4365113" y="80664"/>
                </a:lnTo>
                <a:lnTo>
                  <a:pt x="4362930" y="79474"/>
                </a:lnTo>
                <a:lnTo>
                  <a:pt x="4360351" y="78878"/>
                </a:lnTo>
                <a:lnTo>
                  <a:pt x="4425934" y="78878"/>
                </a:lnTo>
                <a:lnTo>
                  <a:pt x="4422164" y="80317"/>
                </a:lnTo>
                <a:lnTo>
                  <a:pt x="4414623" y="86072"/>
                </a:lnTo>
                <a:lnTo>
                  <a:pt x="4410505" y="90289"/>
                </a:lnTo>
                <a:lnTo>
                  <a:pt x="4406041" y="95845"/>
                </a:lnTo>
                <a:lnTo>
                  <a:pt x="4406041" y="170160"/>
                </a:lnTo>
                <a:lnTo>
                  <a:pt x="4405792" y="170904"/>
                </a:lnTo>
                <a:lnTo>
                  <a:pt x="4405296" y="171598"/>
                </a:lnTo>
                <a:lnTo>
                  <a:pt x="4404801" y="172194"/>
                </a:lnTo>
                <a:lnTo>
                  <a:pt x="4403907" y="172690"/>
                </a:lnTo>
                <a:lnTo>
                  <a:pt x="4402618" y="173087"/>
                </a:lnTo>
                <a:lnTo>
                  <a:pt x="4401427" y="173483"/>
                </a:lnTo>
                <a:lnTo>
                  <a:pt x="4399839" y="173781"/>
                </a:lnTo>
                <a:lnTo>
                  <a:pt x="4395871" y="174178"/>
                </a:lnTo>
                <a:lnTo>
                  <a:pt x="4393390" y="174277"/>
                </a:lnTo>
                <a:close/>
              </a:path>
              <a:path w="5424805" h="210185">
                <a:moveTo>
                  <a:pt x="4465969" y="174277"/>
                </a:moveTo>
                <a:lnTo>
                  <a:pt x="4459718" y="174277"/>
                </a:lnTo>
                <a:lnTo>
                  <a:pt x="4457139" y="174178"/>
                </a:lnTo>
                <a:lnTo>
                  <a:pt x="4447266" y="170160"/>
                </a:lnTo>
                <a:lnTo>
                  <a:pt x="4447266" y="100062"/>
                </a:lnTo>
                <a:lnTo>
                  <a:pt x="4446919" y="96688"/>
                </a:lnTo>
                <a:lnTo>
                  <a:pt x="4445529" y="90537"/>
                </a:lnTo>
                <a:lnTo>
                  <a:pt x="4444438" y="87907"/>
                </a:lnTo>
                <a:lnTo>
                  <a:pt x="4442950" y="85725"/>
                </a:lnTo>
                <a:lnTo>
                  <a:pt x="4441561" y="83542"/>
                </a:lnTo>
                <a:lnTo>
                  <a:pt x="4439726" y="81855"/>
                </a:lnTo>
                <a:lnTo>
                  <a:pt x="4437443" y="80664"/>
                </a:lnTo>
                <a:lnTo>
                  <a:pt x="4435260" y="79474"/>
                </a:lnTo>
                <a:lnTo>
                  <a:pt x="4432681" y="78878"/>
                </a:lnTo>
                <a:lnTo>
                  <a:pt x="4475921" y="78878"/>
                </a:lnTo>
                <a:lnTo>
                  <a:pt x="4476324" y="80664"/>
                </a:lnTo>
                <a:lnTo>
                  <a:pt x="4477676" y="86171"/>
                </a:lnTo>
                <a:lnTo>
                  <a:pt x="4478371" y="92174"/>
                </a:lnTo>
                <a:lnTo>
                  <a:pt x="4478371" y="170160"/>
                </a:lnTo>
                <a:lnTo>
                  <a:pt x="4475097" y="173087"/>
                </a:lnTo>
                <a:lnTo>
                  <a:pt x="4474006" y="173483"/>
                </a:lnTo>
                <a:lnTo>
                  <a:pt x="4472468" y="173781"/>
                </a:lnTo>
                <a:lnTo>
                  <a:pt x="4468499" y="174178"/>
                </a:lnTo>
                <a:lnTo>
                  <a:pt x="4465969" y="174277"/>
                </a:lnTo>
                <a:close/>
              </a:path>
              <a:path w="5424805" h="210185">
                <a:moveTo>
                  <a:pt x="4602862" y="54471"/>
                </a:moveTo>
                <a:lnTo>
                  <a:pt x="4571757" y="54471"/>
                </a:lnTo>
                <a:lnTo>
                  <a:pt x="4571757" y="29021"/>
                </a:lnTo>
                <a:lnTo>
                  <a:pt x="4571955" y="28277"/>
                </a:lnTo>
                <a:lnTo>
                  <a:pt x="4572848" y="26987"/>
                </a:lnTo>
                <a:lnTo>
                  <a:pt x="4573692" y="26441"/>
                </a:lnTo>
                <a:lnTo>
                  <a:pt x="4574882" y="26044"/>
                </a:lnTo>
                <a:lnTo>
                  <a:pt x="4576073" y="25548"/>
                </a:lnTo>
                <a:lnTo>
                  <a:pt x="4577660" y="25201"/>
                </a:lnTo>
                <a:lnTo>
                  <a:pt x="4581728" y="24804"/>
                </a:lnTo>
                <a:lnTo>
                  <a:pt x="4584258" y="24705"/>
                </a:lnTo>
                <a:lnTo>
                  <a:pt x="4590311" y="24705"/>
                </a:lnTo>
                <a:lnTo>
                  <a:pt x="4592841" y="24804"/>
                </a:lnTo>
                <a:lnTo>
                  <a:pt x="4596909" y="25201"/>
                </a:lnTo>
                <a:lnTo>
                  <a:pt x="4598496" y="25549"/>
                </a:lnTo>
                <a:lnTo>
                  <a:pt x="4599587" y="26044"/>
                </a:lnTo>
                <a:lnTo>
                  <a:pt x="4600778" y="26441"/>
                </a:lnTo>
                <a:lnTo>
                  <a:pt x="4601622" y="26987"/>
                </a:lnTo>
                <a:lnTo>
                  <a:pt x="4602118" y="27681"/>
                </a:lnTo>
                <a:lnTo>
                  <a:pt x="4602613" y="28277"/>
                </a:lnTo>
                <a:lnTo>
                  <a:pt x="4602862" y="29021"/>
                </a:lnTo>
                <a:lnTo>
                  <a:pt x="4602862" y="54471"/>
                </a:lnTo>
                <a:close/>
              </a:path>
              <a:path w="5424805" h="210185">
                <a:moveTo>
                  <a:pt x="4628559" y="79771"/>
                </a:moveTo>
                <a:lnTo>
                  <a:pt x="4556923" y="79771"/>
                </a:lnTo>
                <a:lnTo>
                  <a:pt x="4555683" y="78829"/>
                </a:lnTo>
                <a:lnTo>
                  <a:pt x="4554790" y="76944"/>
                </a:lnTo>
                <a:lnTo>
                  <a:pt x="4553997" y="74959"/>
                </a:lnTo>
                <a:lnTo>
                  <a:pt x="4553600" y="71685"/>
                </a:lnTo>
                <a:lnTo>
                  <a:pt x="4553699" y="62755"/>
                </a:lnTo>
                <a:lnTo>
                  <a:pt x="4556427" y="55215"/>
                </a:lnTo>
                <a:lnTo>
                  <a:pt x="4557023" y="54719"/>
                </a:lnTo>
                <a:lnTo>
                  <a:pt x="4557717" y="54471"/>
                </a:lnTo>
                <a:lnTo>
                  <a:pt x="4627716" y="54471"/>
                </a:lnTo>
                <a:lnTo>
                  <a:pt x="4628460" y="54719"/>
                </a:lnTo>
                <a:lnTo>
                  <a:pt x="4629056" y="55215"/>
                </a:lnTo>
                <a:lnTo>
                  <a:pt x="4629651" y="55612"/>
                </a:lnTo>
                <a:lnTo>
                  <a:pt x="4630147" y="56306"/>
                </a:lnTo>
                <a:lnTo>
                  <a:pt x="4630543" y="57298"/>
                </a:lnTo>
                <a:lnTo>
                  <a:pt x="4631040" y="58191"/>
                </a:lnTo>
                <a:lnTo>
                  <a:pt x="4631387" y="59481"/>
                </a:lnTo>
                <a:lnTo>
                  <a:pt x="4631784" y="62755"/>
                </a:lnTo>
                <a:lnTo>
                  <a:pt x="4631883" y="71685"/>
                </a:lnTo>
                <a:lnTo>
                  <a:pt x="4631437" y="74959"/>
                </a:lnTo>
                <a:lnTo>
                  <a:pt x="4630543" y="76944"/>
                </a:lnTo>
                <a:lnTo>
                  <a:pt x="4629750" y="78829"/>
                </a:lnTo>
                <a:lnTo>
                  <a:pt x="4628559" y="79771"/>
                </a:lnTo>
                <a:close/>
              </a:path>
              <a:path w="5424805" h="210185">
                <a:moveTo>
                  <a:pt x="4610154" y="176063"/>
                </a:moveTo>
                <a:lnTo>
                  <a:pt x="4601622" y="176063"/>
                </a:lnTo>
                <a:lnTo>
                  <a:pt x="4596264" y="175269"/>
                </a:lnTo>
                <a:lnTo>
                  <a:pt x="4571757" y="143222"/>
                </a:lnTo>
                <a:lnTo>
                  <a:pt x="4571757" y="79771"/>
                </a:lnTo>
                <a:lnTo>
                  <a:pt x="4602862" y="79771"/>
                </a:lnTo>
                <a:lnTo>
                  <a:pt x="4602862" y="137765"/>
                </a:lnTo>
                <a:lnTo>
                  <a:pt x="4603804" y="142329"/>
                </a:lnTo>
                <a:lnTo>
                  <a:pt x="4605689" y="145405"/>
                </a:lnTo>
                <a:lnTo>
                  <a:pt x="4607575" y="148381"/>
                </a:lnTo>
                <a:lnTo>
                  <a:pt x="4610949" y="149869"/>
                </a:lnTo>
                <a:lnTo>
                  <a:pt x="4631064" y="149869"/>
                </a:lnTo>
                <a:lnTo>
                  <a:pt x="4631139" y="150068"/>
                </a:lnTo>
                <a:lnTo>
                  <a:pt x="4631387" y="151209"/>
                </a:lnTo>
                <a:lnTo>
                  <a:pt x="4631784" y="154185"/>
                </a:lnTo>
                <a:lnTo>
                  <a:pt x="4631787" y="163115"/>
                </a:lnTo>
                <a:lnTo>
                  <a:pt x="4631635" y="164851"/>
                </a:lnTo>
                <a:lnTo>
                  <a:pt x="4631139" y="166836"/>
                </a:lnTo>
                <a:lnTo>
                  <a:pt x="4630742" y="168721"/>
                </a:lnTo>
                <a:lnTo>
                  <a:pt x="4630147" y="170060"/>
                </a:lnTo>
                <a:lnTo>
                  <a:pt x="4629353" y="170854"/>
                </a:lnTo>
                <a:lnTo>
                  <a:pt x="4628658" y="171648"/>
                </a:lnTo>
                <a:lnTo>
                  <a:pt x="4614619" y="175617"/>
                </a:lnTo>
                <a:lnTo>
                  <a:pt x="4612436" y="175914"/>
                </a:lnTo>
                <a:lnTo>
                  <a:pt x="4610154" y="176063"/>
                </a:lnTo>
                <a:close/>
              </a:path>
              <a:path w="5424805" h="210185">
                <a:moveTo>
                  <a:pt x="4631064" y="149869"/>
                </a:moveTo>
                <a:lnTo>
                  <a:pt x="4617496" y="149869"/>
                </a:lnTo>
                <a:lnTo>
                  <a:pt x="4618985" y="149721"/>
                </a:lnTo>
                <a:lnTo>
                  <a:pt x="4621663" y="149125"/>
                </a:lnTo>
                <a:lnTo>
                  <a:pt x="4622854" y="148828"/>
                </a:lnTo>
                <a:lnTo>
                  <a:pt x="4623846" y="148530"/>
                </a:lnTo>
                <a:lnTo>
                  <a:pt x="4626376" y="147488"/>
                </a:lnTo>
                <a:lnTo>
                  <a:pt x="4627170" y="147190"/>
                </a:lnTo>
                <a:lnTo>
                  <a:pt x="4627815" y="147042"/>
                </a:lnTo>
                <a:lnTo>
                  <a:pt x="4628807" y="147042"/>
                </a:lnTo>
                <a:lnTo>
                  <a:pt x="4629303" y="147190"/>
                </a:lnTo>
                <a:lnTo>
                  <a:pt x="4630295" y="147786"/>
                </a:lnTo>
                <a:lnTo>
                  <a:pt x="4630642" y="148381"/>
                </a:lnTo>
                <a:lnTo>
                  <a:pt x="4630842" y="149274"/>
                </a:lnTo>
                <a:lnTo>
                  <a:pt x="4631064" y="149869"/>
                </a:lnTo>
                <a:close/>
              </a:path>
              <a:path w="5424805" h="210185">
                <a:moveTo>
                  <a:pt x="4673124" y="174277"/>
                </a:moveTo>
                <a:lnTo>
                  <a:pt x="4666972" y="174277"/>
                </a:lnTo>
                <a:lnTo>
                  <a:pt x="4664442" y="174178"/>
                </a:lnTo>
                <a:lnTo>
                  <a:pt x="4654421" y="170160"/>
                </a:lnTo>
                <a:lnTo>
                  <a:pt x="4654421" y="5456"/>
                </a:lnTo>
                <a:lnTo>
                  <a:pt x="4654669" y="4762"/>
                </a:lnTo>
                <a:lnTo>
                  <a:pt x="4655166" y="4167"/>
                </a:lnTo>
                <a:lnTo>
                  <a:pt x="4655661" y="3472"/>
                </a:lnTo>
                <a:lnTo>
                  <a:pt x="4656505" y="2877"/>
                </a:lnTo>
                <a:lnTo>
                  <a:pt x="4658886" y="1884"/>
                </a:lnTo>
                <a:lnTo>
                  <a:pt x="4660474" y="1537"/>
                </a:lnTo>
                <a:lnTo>
                  <a:pt x="4662458" y="1339"/>
                </a:lnTo>
                <a:lnTo>
                  <a:pt x="4664442" y="1041"/>
                </a:lnTo>
                <a:lnTo>
                  <a:pt x="4666972" y="892"/>
                </a:lnTo>
                <a:lnTo>
                  <a:pt x="4673124" y="892"/>
                </a:lnTo>
                <a:lnTo>
                  <a:pt x="4675654" y="1041"/>
                </a:lnTo>
                <a:lnTo>
                  <a:pt x="4677639" y="1339"/>
                </a:lnTo>
                <a:lnTo>
                  <a:pt x="4679623" y="1537"/>
                </a:lnTo>
                <a:lnTo>
                  <a:pt x="4681210" y="1885"/>
                </a:lnTo>
                <a:lnTo>
                  <a:pt x="4683592" y="2877"/>
                </a:lnTo>
                <a:lnTo>
                  <a:pt x="4684435" y="3472"/>
                </a:lnTo>
                <a:lnTo>
                  <a:pt x="4684931" y="4167"/>
                </a:lnTo>
                <a:lnTo>
                  <a:pt x="4685427" y="4762"/>
                </a:lnTo>
                <a:lnTo>
                  <a:pt x="4685675" y="5456"/>
                </a:lnTo>
                <a:lnTo>
                  <a:pt x="4685675" y="67419"/>
                </a:lnTo>
                <a:lnTo>
                  <a:pt x="4752340" y="67419"/>
                </a:lnTo>
                <a:lnTo>
                  <a:pt x="4754186" y="69899"/>
                </a:lnTo>
                <a:lnTo>
                  <a:pt x="4756467" y="74909"/>
                </a:lnTo>
                <a:lnTo>
                  <a:pt x="4757426" y="78878"/>
                </a:lnTo>
                <a:lnTo>
                  <a:pt x="4706412" y="78878"/>
                </a:lnTo>
                <a:lnTo>
                  <a:pt x="4702393" y="80317"/>
                </a:lnTo>
                <a:lnTo>
                  <a:pt x="4694258" y="86072"/>
                </a:lnTo>
                <a:lnTo>
                  <a:pt x="4690041" y="90289"/>
                </a:lnTo>
                <a:lnTo>
                  <a:pt x="4685675" y="95845"/>
                </a:lnTo>
                <a:lnTo>
                  <a:pt x="4685675" y="170160"/>
                </a:lnTo>
                <a:lnTo>
                  <a:pt x="4685427" y="170904"/>
                </a:lnTo>
                <a:lnTo>
                  <a:pt x="4675654" y="174178"/>
                </a:lnTo>
                <a:lnTo>
                  <a:pt x="4673124" y="174277"/>
                </a:lnTo>
                <a:close/>
              </a:path>
              <a:path w="5424805" h="210185">
                <a:moveTo>
                  <a:pt x="4752340" y="67419"/>
                </a:moveTo>
                <a:lnTo>
                  <a:pt x="4685675" y="67419"/>
                </a:lnTo>
                <a:lnTo>
                  <a:pt x="4691033" y="62160"/>
                </a:lnTo>
                <a:lnTo>
                  <a:pt x="4696490" y="58241"/>
                </a:lnTo>
                <a:lnTo>
                  <a:pt x="4702046" y="55661"/>
                </a:lnTo>
                <a:lnTo>
                  <a:pt x="4707603" y="52982"/>
                </a:lnTo>
                <a:lnTo>
                  <a:pt x="4713407" y="51643"/>
                </a:lnTo>
                <a:lnTo>
                  <a:pt x="4727000" y="51643"/>
                </a:lnTo>
                <a:lnTo>
                  <a:pt x="4733350" y="52883"/>
                </a:lnTo>
                <a:lnTo>
                  <a:pt x="4743669" y="57844"/>
                </a:lnTo>
                <a:lnTo>
                  <a:pt x="4747836" y="61267"/>
                </a:lnTo>
                <a:lnTo>
                  <a:pt x="4751011" y="65633"/>
                </a:lnTo>
                <a:lnTo>
                  <a:pt x="4752340" y="67419"/>
                </a:lnTo>
                <a:close/>
              </a:path>
              <a:path w="5424805" h="210185">
                <a:moveTo>
                  <a:pt x="4747588" y="174277"/>
                </a:moveTo>
                <a:lnTo>
                  <a:pt x="4741535" y="174277"/>
                </a:lnTo>
                <a:lnTo>
                  <a:pt x="4738956" y="174178"/>
                </a:lnTo>
                <a:lnTo>
                  <a:pt x="4728984" y="170160"/>
                </a:lnTo>
                <a:lnTo>
                  <a:pt x="4728984" y="100905"/>
                </a:lnTo>
                <a:lnTo>
                  <a:pt x="4728587" y="96688"/>
                </a:lnTo>
                <a:lnTo>
                  <a:pt x="4713457" y="78878"/>
                </a:lnTo>
                <a:lnTo>
                  <a:pt x="4757426" y="78878"/>
                </a:lnTo>
                <a:lnTo>
                  <a:pt x="4757857" y="80664"/>
                </a:lnTo>
                <a:lnTo>
                  <a:pt x="4759345" y="86419"/>
                </a:lnTo>
                <a:lnTo>
                  <a:pt x="4760089" y="93364"/>
                </a:lnTo>
                <a:lnTo>
                  <a:pt x="4760089" y="170160"/>
                </a:lnTo>
                <a:lnTo>
                  <a:pt x="4759841" y="170904"/>
                </a:lnTo>
                <a:lnTo>
                  <a:pt x="4750068" y="174178"/>
                </a:lnTo>
                <a:lnTo>
                  <a:pt x="4747588" y="174277"/>
                </a:lnTo>
                <a:close/>
              </a:path>
              <a:path w="5424805" h="210185">
                <a:moveTo>
                  <a:pt x="4848812" y="176361"/>
                </a:moveTo>
                <a:lnTo>
                  <a:pt x="4843355" y="176361"/>
                </a:lnTo>
                <a:lnTo>
                  <a:pt x="4836211" y="176128"/>
                </a:lnTo>
                <a:lnTo>
                  <a:pt x="4799004" y="161478"/>
                </a:lnTo>
                <a:lnTo>
                  <a:pt x="4784493" y="122755"/>
                </a:lnTo>
                <a:lnTo>
                  <a:pt x="4784289" y="114597"/>
                </a:lnTo>
                <a:lnTo>
                  <a:pt x="4784502" y="108011"/>
                </a:lnTo>
                <a:lnTo>
                  <a:pt x="4804113" y="63053"/>
                </a:lnTo>
                <a:lnTo>
                  <a:pt x="4831845" y="51643"/>
                </a:lnTo>
                <a:lnTo>
                  <a:pt x="4849903" y="51643"/>
                </a:lnTo>
                <a:lnTo>
                  <a:pt x="4857791" y="53032"/>
                </a:lnTo>
                <a:lnTo>
                  <a:pt x="4864339" y="55810"/>
                </a:lnTo>
                <a:lnTo>
                  <a:pt x="4870888" y="58489"/>
                </a:lnTo>
                <a:lnTo>
                  <a:pt x="4876246" y="62259"/>
                </a:lnTo>
                <a:lnTo>
                  <a:pt x="4880413" y="67121"/>
                </a:lnTo>
                <a:lnTo>
                  <a:pt x="4884679" y="71983"/>
                </a:lnTo>
                <a:lnTo>
                  <a:pt x="4885595" y="73669"/>
                </a:lnTo>
                <a:lnTo>
                  <a:pt x="4835962" y="73669"/>
                </a:lnTo>
                <a:lnTo>
                  <a:pt x="4832490" y="74414"/>
                </a:lnTo>
                <a:lnTo>
                  <a:pt x="4829514" y="75902"/>
                </a:lnTo>
                <a:lnTo>
                  <a:pt x="4826637" y="77390"/>
                </a:lnTo>
                <a:lnTo>
                  <a:pt x="4824206" y="79424"/>
                </a:lnTo>
                <a:lnTo>
                  <a:pt x="4822221" y="82004"/>
                </a:lnTo>
                <a:lnTo>
                  <a:pt x="4820237" y="84484"/>
                </a:lnTo>
                <a:lnTo>
                  <a:pt x="4818748" y="87461"/>
                </a:lnTo>
                <a:lnTo>
                  <a:pt x="4817756" y="90933"/>
                </a:lnTo>
                <a:lnTo>
                  <a:pt x="4816764" y="94307"/>
                </a:lnTo>
                <a:lnTo>
                  <a:pt x="4816164" y="98077"/>
                </a:lnTo>
                <a:lnTo>
                  <a:pt x="4815970" y="101947"/>
                </a:lnTo>
                <a:lnTo>
                  <a:pt x="4892766" y="101947"/>
                </a:lnTo>
                <a:lnTo>
                  <a:pt x="4892766" y="114597"/>
                </a:lnTo>
                <a:lnTo>
                  <a:pt x="4891922" y="117425"/>
                </a:lnTo>
                <a:lnTo>
                  <a:pt x="4888549" y="120997"/>
                </a:lnTo>
                <a:lnTo>
                  <a:pt x="4886217" y="121890"/>
                </a:lnTo>
                <a:lnTo>
                  <a:pt x="4815970" y="121890"/>
                </a:lnTo>
                <a:lnTo>
                  <a:pt x="4815970" y="126652"/>
                </a:lnTo>
                <a:lnTo>
                  <a:pt x="4840824" y="152846"/>
                </a:lnTo>
                <a:lnTo>
                  <a:pt x="4887539" y="152846"/>
                </a:lnTo>
                <a:lnTo>
                  <a:pt x="4887507" y="158997"/>
                </a:lnTo>
                <a:lnTo>
                  <a:pt x="4885027" y="167580"/>
                </a:lnTo>
                <a:lnTo>
                  <a:pt x="4884530" y="168175"/>
                </a:lnTo>
                <a:lnTo>
                  <a:pt x="4853921" y="176013"/>
                </a:lnTo>
                <a:lnTo>
                  <a:pt x="4848812" y="176361"/>
                </a:lnTo>
                <a:close/>
              </a:path>
              <a:path w="5424805" h="210185">
                <a:moveTo>
                  <a:pt x="4892766" y="101947"/>
                </a:moveTo>
                <a:lnTo>
                  <a:pt x="4862553" y="101947"/>
                </a:lnTo>
                <a:lnTo>
                  <a:pt x="4862851" y="93116"/>
                </a:lnTo>
                <a:lnTo>
                  <a:pt x="4861115" y="86220"/>
                </a:lnTo>
                <a:lnTo>
                  <a:pt x="4857344" y="81260"/>
                </a:lnTo>
                <a:lnTo>
                  <a:pt x="4853574" y="76200"/>
                </a:lnTo>
                <a:lnTo>
                  <a:pt x="4847770" y="73669"/>
                </a:lnTo>
                <a:lnTo>
                  <a:pt x="4885595" y="73669"/>
                </a:lnTo>
                <a:lnTo>
                  <a:pt x="4887805" y="77737"/>
                </a:lnTo>
                <a:lnTo>
                  <a:pt x="4889819" y="84484"/>
                </a:lnTo>
                <a:lnTo>
                  <a:pt x="4891773" y="90933"/>
                </a:lnTo>
                <a:lnTo>
                  <a:pt x="4892752" y="97978"/>
                </a:lnTo>
                <a:lnTo>
                  <a:pt x="4892766" y="101947"/>
                </a:lnTo>
                <a:close/>
              </a:path>
              <a:path w="5424805" h="210185">
                <a:moveTo>
                  <a:pt x="4887539" y="152846"/>
                </a:moveTo>
                <a:lnTo>
                  <a:pt x="4851640" y="152846"/>
                </a:lnTo>
                <a:lnTo>
                  <a:pt x="4856402" y="152449"/>
                </a:lnTo>
                <a:lnTo>
                  <a:pt x="4864637" y="150862"/>
                </a:lnTo>
                <a:lnTo>
                  <a:pt x="4880760" y="145652"/>
                </a:lnTo>
                <a:lnTo>
                  <a:pt x="4882397" y="145256"/>
                </a:lnTo>
                <a:lnTo>
                  <a:pt x="4884382" y="145256"/>
                </a:lnTo>
                <a:lnTo>
                  <a:pt x="4884977" y="145405"/>
                </a:lnTo>
                <a:lnTo>
                  <a:pt x="4885969" y="146000"/>
                </a:lnTo>
                <a:lnTo>
                  <a:pt x="4886366" y="146545"/>
                </a:lnTo>
                <a:lnTo>
                  <a:pt x="4886664" y="147339"/>
                </a:lnTo>
                <a:lnTo>
                  <a:pt x="4887061" y="148034"/>
                </a:lnTo>
                <a:lnTo>
                  <a:pt x="4887309" y="149076"/>
                </a:lnTo>
                <a:lnTo>
                  <a:pt x="4887434" y="150762"/>
                </a:lnTo>
                <a:lnTo>
                  <a:pt x="4887539" y="152846"/>
                </a:lnTo>
                <a:close/>
              </a:path>
              <a:path w="5424805" h="210185">
                <a:moveTo>
                  <a:pt x="5013095" y="54471"/>
                </a:moveTo>
                <a:lnTo>
                  <a:pt x="4981990" y="54471"/>
                </a:lnTo>
                <a:lnTo>
                  <a:pt x="4981990" y="37703"/>
                </a:lnTo>
                <a:lnTo>
                  <a:pt x="5008234" y="942"/>
                </a:lnTo>
                <a:lnTo>
                  <a:pt x="5014087" y="0"/>
                </a:lnTo>
                <a:lnTo>
                  <a:pt x="5024009" y="0"/>
                </a:lnTo>
                <a:lnTo>
                  <a:pt x="5027035" y="297"/>
                </a:lnTo>
                <a:lnTo>
                  <a:pt x="5029913" y="892"/>
                </a:lnTo>
                <a:lnTo>
                  <a:pt x="5032790" y="1389"/>
                </a:lnTo>
                <a:lnTo>
                  <a:pt x="5035072" y="1934"/>
                </a:lnTo>
                <a:lnTo>
                  <a:pt x="5038446" y="3125"/>
                </a:lnTo>
                <a:lnTo>
                  <a:pt x="5039537" y="3720"/>
                </a:lnTo>
                <a:lnTo>
                  <a:pt x="5040033" y="4315"/>
                </a:lnTo>
                <a:lnTo>
                  <a:pt x="5040629" y="4812"/>
                </a:lnTo>
                <a:lnTo>
                  <a:pt x="5041124" y="5606"/>
                </a:lnTo>
                <a:lnTo>
                  <a:pt x="5041521" y="6697"/>
                </a:lnTo>
                <a:lnTo>
                  <a:pt x="5041919" y="7689"/>
                </a:lnTo>
                <a:lnTo>
                  <a:pt x="5042167" y="8979"/>
                </a:lnTo>
                <a:lnTo>
                  <a:pt x="5042266" y="10566"/>
                </a:lnTo>
                <a:lnTo>
                  <a:pt x="5042464" y="12154"/>
                </a:lnTo>
                <a:lnTo>
                  <a:pt x="5042464" y="20984"/>
                </a:lnTo>
                <a:lnTo>
                  <a:pt x="5042266" y="22472"/>
                </a:lnTo>
                <a:lnTo>
                  <a:pt x="5042166" y="23862"/>
                </a:lnTo>
                <a:lnTo>
                  <a:pt x="5041893" y="25003"/>
                </a:lnTo>
                <a:lnTo>
                  <a:pt x="5023712" y="25003"/>
                </a:lnTo>
                <a:lnTo>
                  <a:pt x="5021826" y="25350"/>
                </a:lnTo>
                <a:lnTo>
                  <a:pt x="5018651" y="26739"/>
                </a:lnTo>
                <a:lnTo>
                  <a:pt x="5017312" y="27880"/>
                </a:lnTo>
                <a:lnTo>
                  <a:pt x="5016221" y="29467"/>
                </a:lnTo>
                <a:lnTo>
                  <a:pt x="5015130" y="30956"/>
                </a:lnTo>
                <a:lnTo>
                  <a:pt x="5014336" y="32940"/>
                </a:lnTo>
                <a:lnTo>
                  <a:pt x="5013344" y="37802"/>
                </a:lnTo>
                <a:lnTo>
                  <a:pt x="5013095" y="40778"/>
                </a:lnTo>
                <a:lnTo>
                  <a:pt x="5013095" y="54471"/>
                </a:lnTo>
                <a:close/>
              </a:path>
              <a:path w="5424805" h="210185">
                <a:moveTo>
                  <a:pt x="5039636" y="27681"/>
                </a:moveTo>
                <a:lnTo>
                  <a:pt x="5038545" y="27681"/>
                </a:lnTo>
                <a:lnTo>
                  <a:pt x="5037900" y="27582"/>
                </a:lnTo>
                <a:lnTo>
                  <a:pt x="5037206" y="27384"/>
                </a:lnTo>
                <a:lnTo>
                  <a:pt x="5036511" y="27086"/>
                </a:lnTo>
                <a:lnTo>
                  <a:pt x="5035618" y="26789"/>
                </a:lnTo>
                <a:lnTo>
                  <a:pt x="5034527" y="26491"/>
                </a:lnTo>
                <a:lnTo>
                  <a:pt x="5033534" y="26094"/>
                </a:lnTo>
                <a:lnTo>
                  <a:pt x="5032344" y="25747"/>
                </a:lnTo>
                <a:lnTo>
                  <a:pt x="5029566" y="25151"/>
                </a:lnTo>
                <a:lnTo>
                  <a:pt x="5027879" y="25003"/>
                </a:lnTo>
                <a:lnTo>
                  <a:pt x="5041893" y="25003"/>
                </a:lnTo>
                <a:lnTo>
                  <a:pt x="5041521" y="25747"/>
                </a:lnTo>
                <a:lnTo>
                  <a:pt x="5041224" y="26541"/>
                </a:lnTo>
                <a:lnTo>
                  <a:pt x="5040877" y="27086"/>
                </a:lnTo>
                <a:lnTo>
                  <a:pt x="5040480" y="27384"/>
                </a:lnTo>
                <a:lnTo>
                  <a:pt x="5040083" y="27582"/>
                </a:lnTo>
                <a:lnTo>
                  <a:pt x="5039636" y="27681"/>
                </a:lnTo>
                <a:close/>
              </a:path>
              <a:path w="5424805" h="210185">
                <a:moveTo>
                  <a:pt x="5034824" y="79771"/>
                </a:moveTo>
                <a:lnTo>
                  <a:pt x="4966512" y="79771"/>
                </a:lnTo>
                <a:lnTo>
                  <a:pt x="4965371" y="78829"/>
                </a:lnTo>
                <a:lnTo>
                  <a:pt x="4964578" y="76944"/>
                </a:lnTo>
                <a:lnTo>
                  <a:pt x="4963784" y="74959"/>
                </a:lnTo>
                <a:lnTo>
                  <a:pt x="4963387" y="71685"/>
                </a:lnTo>
                <a:lnTo>
                  <a:pt x="4963486" y="62755"/>
                </a:lnTo>
                <a:lnTo>
                  <a:pt x="4967356" y="54471"/>
                </a:lnTo>
                <a:lnTo>
                  <a:pt x="5034031" y="54471"/>
                </a:lnTo>
                <a:lnTo>
                  <a:pt x="5034675" y="54719"/>
                </a:lnTo>
                <a:lnTo>
                  <a:pt x="5035271" y="55215"/>
                </a:lnTo>
                <a:lnTo>
                  <a:pt x="5035966" y="55612"/>
                </a:lnTo>
                <a:lnTo>
                  <a:pt x="5036511" y="56306"/>
                </a:lnTo>
                <a:lnTo>
                  <a:pt x="5036908" y="57298"/>
                </a:lnTo>
                <a:lnTo>
                  <a:pt x="5037305" y="58191"/>
                </a:lnTo>
                <a:lnTo>
                  <a:pt x="5037603" y="59481"/>
                </a:lnTo>
                <a:lnTo>
                  <a:pt x="5037999" y="62755"/>
                </a:lnTo>
                <a:lnTo>
                  <a:pt x="5038098" y="71685"/>
                </a:lnTo>
                <a:lnTo>
                  <a:pt x="5037652" y="74959"/>
                </a:lnTo>
                <a:lnTo>
                  <a:pt x="5036759" y="76944"/>
                </a:lnTo>
                <a:lnTo>
                  <a:pt x="5035966" y="78829"/>
                </a:lnTo>
                <a:lnTo>
                  <a:pt x="5034824" y="79771"/>
                </a:lnTo>
                <a:close/>
              </a:path>
              <a:path w="5424805" h="210185">
                <a:moveTo>
                  <a:pt x="5000445" y="174277"/>
                </a:moveTo>
                <a:lnTo>
                  <a:pt x="4994492" y="174277"/>
                </a:lnTo>
                <a:lnTo>
                  <a:pt x="4991962" y="174178"/>
                </a:lnTo>
                <a:lnTo>
                  <a:pt x="4981990" y="170160"/>
                </a:lnTo>
                <a:lnTo>
                  <a:pt x="4981990" y="79771"/>
                </a:lnTo>
                <a:lnTo>
                  <a:pt x="5013095" y="79771"/>
                </a:lnTo>
                <a:lnTo>
                  <a:pt x="5013095" y="170160"/>
                </a:lnTo>
                <a:lnTo>
                  <a:pt x="5009821" y="173087"/>
                </a:lnTo>
                <a:lnTo>
                  <a:pt x="5008730" y="173483"/>
                </a:lnTo>
                <a:lnTo>
                  <a:pt x="5007142" y="173781"/>
                </a:lnTo>
                <a:lnTo>
                  <a:pt x="5002975" y="174178"/>
                </a:lnTo>
                <a:lnTo>
                  <a:pt x="5000445" y="174277"/>
                </a:lnTo>
                <a:close/>
              </a:path>
              <a:path w="5424805" h="210185">
                <a:moveTo>
                  <a:pt x="5074927" y="174277"/>
                </a:moveTo>
                <a:lnTo>
                  <a:pt x="5068775" y="174277"/>
                </a:lnTo>
                <a:lnTo>
                  <a:pt x="5066245" y="174178"/>
                </a:lnTo>
                <a:lnTo>
                  <a:pt x="5056224" y="170160"/>
                </a:lnTo>
                <a:lnTo>
                  <a:pt x="5056224" y="5456"/>
                </a:lnTo>
                <a:lnTo>
                  <a:pt x="5056472" y="4762"/>
                </a:lnTo>
                <a:lnTo>
                  <a:pt x="5056968" y="4167"/>
                </a:lnTo>
                <a:lnTo>
                  <a:pt x="5057464" y="3472"/>
                </a:lnTo>
                <a:lnTo>
                  <a:pt x="5058308" y="2877"/>
                </a:lnTo>
                <a:lnTo>
                  <a:pt x="5060689" y="1884"/>
                </a:lnTo>
                <a:lnTo>
                  <a:pt x="5062276" y="1537"/>
                </a:lnTo>
                <a:lnTo>
                  <a:pt x="5064261" y="1339"/>
                </a:lnTo>
                <a:lnTo>
                  <a:pt x="5066245" y="1041"/>
                </a:lnTo>
                <a:lnTo>
                  <a:pt x="5068775" y="892"/>
                </a:lnTo>
                <a:lnTo>
                  <a:pt x="5074927" y="892"/>
                </a:lnTo>
                <a:lnTo>
                  <a:pt x="5077457" y="1041"/>
                </a:lnTo>
                <a:lnTo>
                  <a:pt x="5079441" y="1339"/>
                </a:lnTo>
                <a:lnTo>
                  <a:pt x="5081426" y="1537"/>
                </a:lnTo>
                <a:lnTo>
                  <a:pt x="5083013" y="1885"/>
                </a:lnTo>
                <a:lnTo>
                  <a:pt x="5085395" y="2877"/>
                </a:lnTo>
                <a:lnTo>
                  <a:pt x="5086238" y="3472"/>
                </a:lnTo>
                <a:lnTo>
                  <a:pt x="5086734" y="4167"/>
                </a:lnTo>
                <a:lnTo>
                  <a:pt x="5087230" y="4762"/>
                </a:lnTo>
                <a:lnTo>
                  <a:pt x="5087478" y="5456"/>
                </a:lnTo>
                <a:lnTo>
                  <a:pt x="5087478" y="170160"/>
                </a:lnTo>
                <a:lnTo>
                  <a:pt x="5077457" y="174178"/>
                </a:lnTo>
                <a:lnTo>
                  <a:pt x="5074927" y="174277"/>
                </a:lnTo>
                <a:close/>
              </a:path>
              <a:path w="5424805" h="210185">
                <a:moveTo>
                  <a:pt x="5169780" y="176361"/>
                </a:moveTo>
                <a:lnTo>
                  <a:pt x="5130788" y="165596"/>
                </a:lnTo>
                <a:lnTo>
                  <a:pt x="5112742" y="128996"/>
                </a:lnTo>
                <a:lnTo>
                  <a:pt x="5111961" y="112960"/>
                </a:lnTo>
                <a:lnTo>
                  <a:pt x="5112105" y="108694"/>
                </a:lnTo>
                <a:lnTo>
                  <a:pt x="5126918" y="69205"/>
                </a:lnTo>
                <a:lnTo>
                  <a:pt x="5165102" y="51931"/>
                </a:lnTo>
                <a:lnTo>
                  <a:pt x="5172460" y="51643"/>
                </a:lnTo>
                <a:lnTo>
                  <a:pt x="5179650" y="51894"/>
                </a:lnTo>
                <a:lnTo>
                  <a:pt x="5216364" y="67567"/>
                </a:lnTo>
                <a:lnTo>
                  <a:pt x="5221126" y="72727"/>
                </a:lnTo>
                <a:lnTo>
                  <a:pt x="5223120" y="76348"/>
                </a:lnTo>
                <a:lnTo>
                  <a:pt x="5166755" y="76348"/>
                </a:lnTo>
                <a:lnTo>
                  <a:pt x="5162687" y="77191"/>
                </a:lnTo>
                <a:lnTo>
                  <a:pt x="5144033" y="107850"/>
                </a:lnTo>
                <a:lnTo>
                  <a:pt x="5144108" y="120004"/>
                </a:lnTo>
                <a:lnTo>
                  <a:pt x="5165762" y="151506"/>
                </a:lnTo>
                <a:lnTo>
                  <a:pt x="5221304" y="151506"/>
                </a:lnTo>
                <a:lnTo>
                  <a:pt x="5220382" y="153144"/>
                </a:lnTo>
                <a:lnTo>
                  <a:pt x="5215322" y="158799"/>
                </a:lnTo>
                <a:lnTo>
                  <a:pt x="5210361" y="164455"/>
                </a:lnTo>
                <a:lnTo>
                  <a:pt x="5204061" y="168820"/>
                </a:lnTo>
                <a:lnTo>
                  <a:pt x="5196421" y="171896"/>
                </a:lnTo>
                <a:lnTo>
                  <a:pt x="5190458" y="173849"/>
                </a:lnTo>
                <a:lnTo>
                  <a:pt x="5184031" y="175245"/>
                </a:lnTo>
                <a:lnTo>
                  <a:pt x="5177138" y="176082"/>
                </a:lnTo>
                <a:lnTo>
                  <a:pt x="5169780" y="176361"/>
                </a:lnTo>
                <a:close/>
              </a:path>
              <a:path w="5424805" h="210185">
                <a:moveTo>
                  <a:pt x="5221304" y="151506"/>
                </a:moveTo>
                <a:lnTo>
                  <a:pt x="5175585" y="151506"/>
                </a:lnTo>
                <a:lnTo>
                  <a:pt x="5179703" y="150663"/>
                </a:lnTo>
                <a:lnTo>
                  <a:pt x="5186648" y="147290"/>
                </a:lnTo>
                <a:lnTo>
                  <a:pt x="5198355" y="120004"/>
                </a:lnTo>
                <a:lnTo>
                  <a:pt x="5198280" y="107850"/>
                </a:lnTo>
                <a:lnTo>
                  <a:pt x="5197909" y="103683"/>
                </a:lnTo>
                <a:lnTo>
                  <a:pt x="5196123" y="94555"/>
                </a:lnTo>
                <a:lnTo>
                  <a:pt x="5194635" y="90586"/>
                </a:lnTo>
                <a:lnTo>
                  <a:pt x="5192551" y="87213"/>
                </a:lnTo>
                <a:lnTo>
                  <a:pt x="5190468" y="83740"/>
                </a:lnTo>
                <a:lnTo>
                  <a:pt x="5187689" y="81061"/>
                </a:lnTo>
                <a:lnTo>
                  <a:pt x="5184128" y="79126"/>
                </a:lnTo>
                <a:lnTo>
                  <a:pt x="5180843" y="77291"/>
                </a:lnTo>
                <a:lnTo>
                  <a:pt x="5176576" y="76348"/>
                </a:lnTo>
                <a:lnTo>
                  <a:pt x="5223120" y="76348"/>
                </a:lnTo>
                <a:lnTo>
                  <a:pt x="5230279" y="115192"/>
                </a:lnTo>
                <a:lnTo>
                  <a:pt x="5230107" y="120004"/>
                </a:lnTo>
                <a:lnTo>
                  <a:pt x="5229424" y="126466"/>
                </a:lnTo>
                <a:lnTo>
                  <a:pt x="5228261" y="132745"/>
                </a:lnTo>
                <a:lnTo>
                  <a:pt x="5226633" y="138707"/>
                </a:lnTo>
                <a:lnTo>
                  <a:pt x="5224152" y="146446"/>
                </a:lnTo>
                <a:lnTo>
                  <a:pt x="5221304" y="151506"/>
                </a:lnTo>
                <a:close/>
              </a:path>
              <a:path w="5424805" h="210185">
                <a:moveTo>
                  <a:pt x="5299480" y="174277"/>
                </a:moveTo>
                <a:lnTo>
                  <a:pt x="5291245" y="174277"/>
                </a:lnTo>
                <a:lnTo>
                  <a:pt x="5287872" y="174178"/>
                </a:lnTo>
                <a:lnTo>
                  <a:pt x="5245555" y="67567"/>
                </a:lnTo>
                <a:lnTo>
                  <a:pt x="5244735" y="65087"/>
                </a:lnTo>
                <a:lnTo>
                  <a:pt x="5244251" y="63202"/>
                </a:lnTo>
                <a:lnTo>
                  <a:pt x="5243869" y="60523"/>
                </a:lnTo>
                <a:lnTo>
                  <a:pt x="5243769" y="57695"/>
                </a:lnTo>
                <a:lnTo>
                  <a:pt x="5243967" y="57001"/>
                </a:lnTo>
                <a:lnTo>
                  <a:pt x="5244860" y="55711"/>
                </a:lnTo>
                <a:lnTo>
                  <a:pt x="5245704" y="55215"/>
                </a:lnTo>
                <a:lnTo>
                  <a:pt x="5246895" y="54917"/>
                </a:lnTo>
                <a:lnTo>
                  <a:pt x="5248085" y="54520"/>
                </a:lnTo>
                <a:lnTo>
                  <a:pt x="5249673" y="54223"/>
                </a:lnTo>
                <a:lnTo>
                  <a:pt x="5253740" y="53826"/>
                </a:lnTo>
                <a:lnTo>
                  <a:pt x="5256320" y="53726"/>
                </a:lnTo>
                <a:lnTo>
                  <a:pt x="5262670" y="53726"/>
                </a:lnTo>
                <a:lnTo>
                  <a:pt x="5265349" y="53826"/>
                </a:lnTo>
                <a:lnTo>
                  <a:pt x="5269517" y="54223"/>
                </a:lnTo>
                <a:lnTo>
                  <a:pt x="5271104" y="54520"/>
                </a:lnTo>
                <a:lnTo>
                  <a:pt x="5272195" y="54917"/>
                </a:lnTo>
                <a:lnTo>
                  <a:pt x="5273386" y="55314"/>
                </a:lnTo>
                <a:lnTo>
                  <a:pt x="5274230" y="55860"/>
                </a:lnTo>
                <a:lnTo>
                  <a:pt x="5275221" y="57249"/>
                </a:lnTo>
                <a:lnTo>
                  <a:pt x="5275568" y="58092"/>
                </a:lnTo>
                <a:lnTo>
                  <a:pt x="5275767" y="59084"/>
                </a:lnTo>
                <a:lnTo>
                  <a:pt x="5297794" y="140344"/>
                </a:lnTo>
                <a:lnTo>
                  <a:pt x="5297943" y="141833"/>
                </a:lnTo>
                <a:lnTo>
                  <a:pt x="5322514" y="141833"/>
                </a:lnTo>
                <a:lnTo>
                  <a:pt x="5315951" y="167580"/>
                </a:lnTo>
                <a:lnTo>
                  <a:pt x="5315653" y="168969"/>
                </a:lnTo>
                <a:lnTo>
                  <a:pt x="5315157" y="170110"/>
                </a:lnTo>
                <a:lnTo>
                  <a:pt x="5314462" y="171003"/>
                </a:lnTo>
                <a:lnTo>
                  <a:pt x="5313867" y="171896"/>
                </a:lnTo>
                <a:lnTo>
                  <a:pt x="5312825" y="172590"/>
                </a:lnTo>
                <a:lnTo>
                  <a:pt x="5309849" y="173583"/>
                </a:lnTo>
                <a:lnTo>
                  <a:pt x="5307815" y="173880"/>
                </a:lnTo>
                <a:lnTo>
                  <a:pt x="5305235" y="173980"/>
                </a:lnTo>
                <a:lnTo>
                  <a:pt x="5302754" y="174178"/>
                </a:lnTo>
                <a:lnTo>
                  <a:pt x="5299480" y="174277"/>
                </a:lnTo>
                <a:close/>
              </a:path>
              <a:path w="5424805" h="210185">
                <a:moveTo>
                  <a:pt x="5322514" y="141833"/>
                </a:moveTo>
                <a:lnTo>
                  <a:pt x="5297943" y="141833"/>
                </a:lnTo>
                <a:lnTo>
                  <a:pt x="5298240" y="140344"/>
                </a:lnTo>
                <a:lnTo>
                  <a:pt x="5318779" y="59084"/>
                </a:lnTo>
                <a:lnTo>
                  <a:pt x="5331329" y="53726"/>
                </a:lnTo>
                <a:lnTo>
                  <a:pt x="5337481" y="53726"/>
                </a:lnTo>
                <a:lnTo>
                  <a:pt x="5339962" y="53826"/>
                </a:lnTo>
                <a:lnTo>
                  <a:pt x="5343732" y="54223"/>
                </a:lnTo>
                <a:lnTo>
                  <a:pt x="5345220" y="54520"/>
                </a:lnTo>
                <a:lnTo>
                  <a:pt x="5346312" y="54917"/>
                </a:lnTo>
                <a:lnTo>
                  <a:pt x="5347503" y="55314"/>
                </a:lnTo>
                <a:lnTo>
                  <a:pt x="5348296" y="55810"/>
                </a:lnTo>
                <a:lnTo>
                  <a:pt x="5348693" y="56405"/>
                </a:lnTo>
                <a:lnTo>
                  <a:pt x="5349189" y="57001"/>
                </a:lnTo>
                <a:lnTo>
                  <a:pt x="5349513" y="57695"/>
                </a:lnTo>
                <a:lnTo>
                  <a:pt x="5349936" y="59382"/>
                </a:lnTo>
                <a:lnTo>
                  <a:pt x="5360742" y="99268"/>
                </a:lnTo>
                <a:lnTo>
                  <a:pt x="5333364" y="99268"/>
                </a:lnTo>
                <a:lnTo>
                  <a:pt x="5322514" y="141833"/>
                </a:lnTo>
                <a:close/>
              </a:path>
              <a:path w="5424805" h="210185">
                <a:moveTo>
                  <a:pt x="5400639" y="141833"/>
                </a:moveTo>
                <a:lnTo>
                  <a:pt x="5372208" y="141833"/>
                </a:lnTo>
                <a:lnTo>
                  <a:pt x="5372506" y="140344"/>
                </a:lnTo>
                <a:lnTo>
                  <a:pt x="5393490" y="59084"/>
                </a:lnTo>
                <a:lnTo>
                  <a:pt x="5393688" y="58092"/>
                </a:lnTo>
                <a:lnTo>
                  <a:pt x="5406190" y="53726"/>
                </a:lnTo>
                <a:lnTo>
                  <a:pt x="5412342" y="53726"/>
                </a:lnTo>
                <a:lnTo>
                  <a:pt x="5414822" y="53826"/>
                </a:lnTo>
                <a:lnTo>
                  <a:pt x="5418691" y="54223"/>
                </a:lnTo>
                <a:lnTo>
                  <a:pt x="5420229" y="54520"/>
                </a:lnTo>
                <a:lnTo>
                  <a:pt x="5421321" y="54917"/>
                </a:lnTo>
                <a:lnTo>
                  <a:pt x="5422512" y="55215"/>
                </a:lnTo>
                <a:lnTo>
                  <a:pt x="5423305" y="55711"/>
                </a:lnTo>
                <a:lnTo>
                  <a:pt x="5423703" y="56405"/>
                </a:lnTo>
                <a:lnTo>
                  <a:pt x="5424099" y="57001"/>
                </a:lnTo>
                <a:lnTo>
                  <a:pt x="5424298" y="57695"/>
                </a:lnTo>
                <a:lnTo>
                  <a:pt x="5424298" y="59382"/>
                </a:lnTo>
                <a:lnTo>
                  <a:pt x="5424149" y="60523"/>
                </a:lnTo>
                <a:lnTo>
                  <a:pt x="5423851" y="61912"/>
                </a:lnTo>
                <a:lnTo>
                  <a:pt x="5423629" y="63301"/>
                </a:lnTo>
                <a:lnTo>
                  <a:pt x="5423179" y="65186"/>
                </a:lnTo>
                <a:lnTo>
                  <a:pt x="5422512" y="67567"/>
                </a:lnTo>
                <a:lnTo>
                  <a:pt x="5400639" y="141833"/>
                </a:lnTo>
                <a:close/>
              </a:path>
              <a:path w="5424805" h="210185">
                <a:moveTo>
                  <a:pt x="5376722" y="174277"/>
                </a:moveTo>
                <a:lnTo>
                  <a:pt x="5368685" y="174277"/>
                </a:lnTo>
                <a:lnTo>
                  <a:pt x="5365411" y="174178"/>
                </a:lnTo>
                <a:lnTo>
                  <a:pt x="5333512" y="100458"/>
                </a:lnTo>
                <a:lnTo>
                  <a:pt x="5333364" y="99268"/>
                </a:lnTo>
                <a:lnTo>
                  <a:pt x="5360742" y="99268"/>
                </a:lnTo>
                <a:lnTo>
                  <a:pt x="5371910" y="140493"/>
                </a:lnTo>
                <a:lnTo>
                  <a:pt x="5372208" y="141833"/>
                </a:lnTo>
                <a:lnTo>
                  <a:pt x="5400639" y="141833"/>
                </a:lnTo>
                <a:lnTo>
                  <a:pt x="5392647" y="168969"/>
                </a:lnTo>
                <a:lnTo>
                  <a:pt x="5392101" y="170110"/>
                </a:lnTo>
                <a:lnTo>
                  <a:pt x="5391407" y="171003"/>
                </a:lnTo>
                <a:lnTo>
                  <a:pt x="5390811" y="171896"/>
                </a:lnTo>
                <a:lnTo>
                  <a:pt x="5389819" y="172590"/>
                </a:lnTo>
                <a:lnTo>
                  <a:pt x="5387041" y="173583"/>
                </a:lnTo>
                <a:lnTo>
                  <a:pt x="5385057" y="173880"/>
                </a:lnTo>
                <a:lnTo>
                  <a:pt x="5382477" y="173980"/>
                </a:lnTo>
                <a:lnTo>
                  <a:pt x="5379996" y="174178"/>
                </a:lnTo>
                <a:lnTo>
                  <a:pt x="5376722" y="174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0" name="object 20"/>
          <p:cNvSpPr/>
          <p:nvPr/>
        </p:nvSpPr>
        <p:spPr>
          <a:xfrm>
            <a:off x="5734692" y="5214107"/>
            <a:ext cx="481753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0767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1" name="object 21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2" name="object 22"/>
          <p:cNvSpPr/>
          <p:nvPr/>
        </p:nvSpPr>
        <p:spPr>
          <a:xfrm>
            <a:off x="621060" y="520812"/>
            <a:ext cx="2998109" cy="37722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9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403304" y="1094772"/>
            <a:ext cx="866987" cy="269240"/>
          </a:xfrm>
          <a:custGeom>
            <a:avLst/>
            <a:gdLst/>
            <a:ahLst/>
            <a:cxnLst/>
            <a:rect l="l" t="t" r="r" b="b"/>
            <a:pathLst>
              <a:path w="650240" h="201930">
                <a:moveTo>
                  <a:pt x="22572" y="199429"/>
                </a:moveTo>
                <a:lnTo>
                  <a:pt x="15230" y="199429"/>
                </a:lnTo>
                <a:lnTo>
                  <a:pt x="12154" y="199280"/>
                </a:lnTo>
                <a:lnTo>
                  <a:pt x="0" y="194369"/>
                </a:lnTo>
                <a:lnTo>
                  <a:pt x="0" y="18206"/>
                </a:lnTo>
                <a:lnTo>
                  <a:pt x="9822" y="13692"/>
                </a:lnTo>
                <a:lnTo>
                  <a:pt x="12203" y="13394"/>
                </a:lnTo>
                <a:lnTo>
                  <a:pt x="15230" y="13245"/>
                </a:lnTo>
                <a:lnTo>
                  <a:pt x="22572" y="13245"/>
                </a:lnTo>
                <a:lnTo>
                  <a:pt x="25598" y="13394"/>
                </a:lnTo>
                <a:lnTo>
                  <a:pt x="27979" y="13692"/>
                </a:lnTo>
                <a:lnTo>
                  <a:pt x="30360" y="13890"/>
                </a:lnTo>
                <a:lnTo>
                  <a:pt x="32246" y="14237"/>
                </a:lnTo>
                <a:lnTo>
                  <a:pt x="33635" y="14733"/>
                </a:lnTo>
                <a:lnTo>
                  <a:pt x="35123" y="15230"/>
                </a:lnTo>
                <a:lnTo>
                  <a:pt x="36165" y="15875"/>
                </a:lnTo>
                <a:lnTo>
                  <a:pt x="36760" y="16668"/>
                </a:lnTo>
                <a:lnTo>
                  <a:pt x="37355" y="17363"/>
                </a:lnTo>
                <a:lnTo>
                  <a:pt x="37653" y="18206"/>
                </a:lnTo>
                <a:lnTo>
                  <a:pt x="37653" y="194369"/>
                </a:lnTo>
                <a:lnTo>
                  <a:pt x="37355" y="195212"/>
                </a:lnTo>
                <a:lnTo>
                  <a:pt x="36760" y="196006"/>
                </a:lnTo>
                <a:lnTo>
                  <a:pt x="36165" y="196701"/>
                </a:lnTo>
                <a:lnTo>
                  <a:pt x="35123" y="197296"/>
                </a:lnTo>
                <a:lnTo>
                  <a:pt x="33635" y="197792"/>
                </a:lnTo>
                <a:lnTo>
                  <a:pt x="32246" y="198288"/>
                </a:lnTo>
                <a:lnTo>
                  <a:pt x="30360" y="198685"/>
                </a:lnTo>
                <a:lnTo>
                  <a:pt x="25598" y="199280"/>
                </a:lnTo>
                <a:lnTo>
                  <a:pt x="22572" y="199429"/>
                </a:lnTo>
                <a:close/>
              </a:path>
              <a:path w="650240" h="201930">
                <a:moveTo>
                  <a:pt x="191435" y="81260"/>
                </a:moveTo>
                <a:lnTo>
                  <a:pt x="106422" y="81260"/>
                </a:lnTo>
                <a:lnTo>
                  <a:pt x="111724" y="75893"/>
                </a:lnTo>
                <a:lnTo>
                  <a:pt x="142687" y="58340"/>
                </a:lnTo>
                <a:lnTo>
                  <a:pt x="159256" y="58340"/>
                </a:lnTo>
                <a:lnTo>
                  <a:pt x="166549" y="59779"/>
                </a:lnTo>
                <a:lnTo>
                  <a:pt x="178455" y="65533"/>
                </a:lnTo>
                <a:lnTo>
                  <a:pt x="183218" y="69403"/>
                </a:lnTo>
                <a:lnTo>
                  <a:pt x="186790" y="74265"/>
                </a:lnTo>
                <a:lnTo>
                  <a:pt x="190461" y="79126"/>
                </a:lnTo>
                <a:lnTo>
                  <a:pt x="191435" y="81260"/>
                </a:lnTo>
                <a:close/>
              </a:path>
              <a:path w="650240" h="201930">
                <a:moveTo>
                  <a:pt x="97195" y="199429"/>
                </a:moveTo>
                <a:lnTo>
                  <a:pt x="90150" y="199429"/>
                </a:lnTo>
                <a:lnTo>
                  <a:pt x="87273" y="199280"/>
                </a:lnTo>
                <a:lnTo>
                  <a:pt x="84991" y="198983"/>
                </a:lnTo>
                <a:lnTo>
                  <a:pt x="82709" y="198784"/>
                </a:lnTo>
                <a:lnTo>
                  <a:pt x="75764" y="65533"/>
                </a:lnTo>
                <a:lnTo>
                  <a:pt x="75962" y="64690"/>
                </a:lnTo>
                <a:lnTo>
                  <a:pt x="88117" y="60870"/>
                </a:lnTo>
                <a:lnTo>
                  <a:pt x="94169" y="60870"/>
                </a:lnTo>
                <a:lnTo>
                  <a:pt x="106422" y="65533"/>
                </a:lnTo>
                <a:lnTo>
                  <a:pt x="106422" y="81260"/>
                </a:lnTo>
                <a:lnTo>
                  <a:pt x="191435" y="81260"/>
                </a:lnTo>
                <a:lnTo>
                  <a:pt x="193090" y="84881"/>
                </a:lnTo>
                <a:lnTo>
                  <a:pt x="194215" y="89594"/>
                </a:lnTo>
                <a:lnTo>
                  <a:pt x="135493" y="89594"/>
                </a:lnTo>
                <a:lnTo>
                  <a:pt x="130880" y="91281"/>
                </a:lnTo>
                <a:lnTo>
                  <a:pt x="126217" y="94654"/>
                </a:lnTo>
                <a:lnTo>
                  <a:pt x="121553" y="97928"/>
                </a:lnTo>
                <a:lnTo>
                  <a:pt x="116692" y="102741"/>
                </a:lnTo>
                <a:lnTo>
                  <a:pt x="111631" y="109091"/>
                </a:lnTo>
                <a:lnTo>
                  <a:pt x="111631" y="194617"/>
                </a:lnTo>
                <a:lnTo>
                  <a:pt x="111334" y="195460"/>
                </a:lnTo>
                <a:lnTo>
                  <a:pt x="110738" y="196155"/>
                </a:lnTo>
                <a:lnTo>
                  <a:pt x="110242" y="196850"/>
                </a:lnTo>
                <a:lnTo>
                  <a:pt x="109300" y="197445"/>
                </a:lnTo>
                <a:lnTo>
                  <a:pt x="106521" y="198437"/>
                </a:lnTo>
                <a:lnTo>
                  <a:pt x="104686" y="198784"/>
                </a:lnTo>
                <a:lnTo>
                  <a:pt x="102404" y="198983"/>
                </a:lnTo>
                <a:lnTo>
                  <a:pt x="100122" y="199280"/>
                </a:lnTo>
                <a:lnTo>
                  <a:pt x="97195" y="199429"/>
                </a:lnTo>
                <a:close/>
              </a:path>
              <a:path w="650240" h="201930">
                <a:moveTo>
                  <a:pt x="182821" y="199429"/>
                </a:moveTo>
                <a:lnTo>
                  <a:pt x="175875" y="199429"/>
                </a:lnTo>
                <a:lnTo>
                  <a:pt x="172949" y="199280"/>
                </a:lnTo>
                <a:lnTo>
                  <a:pt x="170567" y="198983"/>
                </a:lnTo>
                <a:lnTo>
                  <a:pt x="168285" y="198784"/>
                </a:lnTo>
                <a:lnTo>
                  <a:pt x="161340" y="114994"/>
                </a:lnTo>
                <a:lnTo>
                  <a:pt x="160893" y="110182"/>
                </a:lnTo>
                <a:lnTo>
                  <a:pt x="159108" y="103137"/>
                </a:lnTo>
                <a:lnTo>
                  <a:pt x="157818" y="100111"/>
                </a:lnTo>
                <a:lnTo>
                  <a:pt x="156131" y="97631"/>
                </a:lnTo>
                <a:lnTo>
                  <a:pt x="154444" y="95051"/>
                </a:lnTo>
                <a:lnTo>
                  <a:pt x="152212" y="93067"/>
                </a:lnTo>
                <a:lnTo>
                  <a:pt x="149434" y="91678"/>
                </a:lnTo>
                <a:lnTo>
                  <a:pt x="146755" y="90289"/>
                </a:lnTo>
                <a:lnTo>
                  <a:pt x="143629" y="89594"/>
                </a:lnTo>
                <a:lnTo>
                  <a:pt x="194215" y="89594"/>
                </a:lnTo>
                <a:lnTo>
                  <a:pt x="194716" y="91678"/>
                </a:lnTo>
                <a:lnTo>
                  <a:pt x="196364" y="98077"/>
                </a:lnTo>
                <a:lnTo>
                  <a:pt x="197208" y="105965"/>
                </a:lnTo>
                <a:lnTo>
                  <a:pt x="197208" y="194617"/>
                </a:lnTo>
                <a:lnTo>
                  <a:pt x="187980" y="198983"/>
                </a:lnTo>
                <a:lnTo>
                  <a:pt x="185698" y="199280"/>
                </a:lnTo>
                <a:lnTo>
                  <a:pt x="182821" y="199429"/>
                </a:lnTo>
                <a:close/>
              </a:path>
              <a:path w="650240" h="201930">
                <a:moveTo>
                  <a:pt x="253889" y="199429"/>
                </a:moveTo>
                <a:lnTo>
                  <a:pt x="246844" y="199429"/>
                </a:lnTo>
                <a:lnTo>
                  <a:pt x="243967" y="199280"/>
                </a:lnTo>
                <a:lnTo>
                  <a:pt x="241685" y="198983"/>
                </a:lnTo>
                <a:lnTo>
                  <a:pt x="239403" y="198784"/>
                </a:lnTo>
                <a:lnTo>
                  <a:pt x="232458" y="5258"/>
                </a:lnTo>
                <a:lnTo>
                  <a:pt x="232706" y="4415"/>
                </a:lnTo>
                <a:lnTo>
                  <a:pt x="233797" y="2926"/>
                </a:lnTo>
                <a:lnTo>
                  <a:pt x="234789" y="2282"/>
                </a:lnTo>
                <a:lnTo>
                  <a:pt x="236178" y="1785"/>
                </a:lnTo>
                <a:lnTo>
                  <a:pt x="237567" y="1190"/>
                </a:lnTo>
                <a:lnTo>
                  <a:pt x="239403" y="744"/>
                </a:lnTo>
                <a:lnTo>
                  <a:pt x="243967" y="148"/>
                </a:lnTo>
                <a:lnTo>
                  <a:pt x="246844" y="0"/>
                </a:lnTo>
                <a:lnTo>
                  <a:pt x="253889" y="0"/>
                </a:lnTo>
                <a:lnTo>
                  <a:pt x="256816" y="148"/>
                </a:lnTo>
                <a:lnTo>
                  <a:pt x="261380" y="744"/>
                </a:lnTo>
                <a:lnTo>
                  <a:pt x="263215" y="1190"/>
                </a:lnTo>
                <a:lnTo>
                  <a:pt x="264604" y="1785"/>
                </a:lnTo>
                <a:lnTo>
                  <a:pt x="265993" y="2282"/>
                </a:lnTo>
                <a:lnTo>
                  <a:pt x="266936" y="2926"/>
                </a:lnTo>
                <a:lnTo>
                  <a:pt x="267432" y="3720"/>
                </a:lnTo>
                <a:lnTo>
                  <a:pt x="268027" y="4415"/>
                </a:lnTo>
                <a:lnTo>
                  <a:pt x="268325" y="5258"/>
                </a:lnTo>
                <a:lnTo>
                  <a:pt x="268325" y="194617"/>
                </a:lnTo>
                <a:lnTo>
                  <a:pt x="268027" y="195460"/>
                </a:lnTo>
                <a:lnTo>
                  <a:pt x="267432" y="196155"/>
                </a:lnTo>
                <a:lnTo>
                  <a:pt x="266936" y="196850"/>
                </a:lnTo>
                <a:lnTo>
                  <a:pt x="265994" y="197445"/>
                </a:lnTo>
                <a:lnTo>
                  <a:pt x="263215" y="198437"/>
                </a:lnTo>
                <a:lnTo>
                  <a:pt x="261380" y="198784"/>
                </a:lnTo>
                <a:lnTo>
                  <a:pt x="259098" y="198983"/>
                </a:lnTo>
                <a:lnTo>
                  <a:pt x="256816" y="199280"/>
                </a:lnTo>
                <a:lnTo>
                  <a:pt x="253889" y="199429"/>
                </a:lnTo>
                <a:close/>
              </a:path>
              <a:path w="650240" h="201930">
                <a:moveTo>
                  <a:pt x="325606" y="199429"/>
                </a:moveTo>
                <a:lnTo>
                  <a:pt x="318561" y="199429"/>
                </a:lnTo>
                <a:lnTo>
                  <a:pt x="315684" y="199280"/>
                </a:lnTo>
                <a:lnTo>
                  <a:pt x="313402" y="198983"/>
                </a:lnTo>
                <a:lnTo>
                  <a:pt x="311120" y="198784"/>
                </a:lnTo>
                <a:lnTo>
                  <a:pt x="304175" y="194617"/>
                </a:lnTo>
                <a:lnTo>
                  <a:pt x="304175" y="65831"/>
                </a:lnTo>
                <a:lnTo>
                  <a:pt x="307895" y="62507"/>
                </a:lnTo>
                <a:lnTo>
                  <a:pt x="309284" y="61912"/>
                </a:lnTo>
                <a:lnTo>
                  <a:pt x="311120" y="61515"/>
                </a:lnTo>
                <a:lnTo>
                  <a:pt x="313402" y="61317"/>
                </a:lnTo>
                <a:lnTo>
                  <a:pt x="315684" y="61019"/>
                </a:lnTo>
                <a:lnTo>
                  <a:pt x="318561" y="60870"/>
                </a:lnTo>
                <a:lnTo>
                  <a:pt x="325606" y="60870"/>
                </a:lnTo>
                <a:lnTo>
                  <a:pt x="328533" y="61019"/>
                </a:lnTo>
                <a:lnTo>
                  <a:pt x="330815" y="61317"/>
                </a:lnTo>
                <a:lnTo>
                  <a:pt x="333097" y="61515"/>
                </a:lnTo>
                <a:lnTo>
                  <a:pt x="334932" y="61912"/>
                </a:lnTo>
                <a:lnTo>
                  <a:pt x="336321" y="62507"/>
                </a:lnTo>
                <a:lnTo>
                  <a:pt x="337710" y="63003"/>
                </a:lnTo>
                <a:lnTo>
                  <a:pt x="338653" y="63599"/>
                </a:lnTo>
                <a:lnTo>
                  <a:pt x="339149" y="64293"/>
                </a:lnTo>
                <a:lnTo>
                  <a:pt x="339744" y="64988"/>
                </a:lnTo>
                <a:lnTo>
                  <a:pt x="340042" y="65831"/>
                </a:lnTo>
                <a:lnTo>
                  <a:pt x="340042" y="194617"/>
                </a:lnTo>
                <a:lnTo>
                  <a:pt x="339744" y="195460"/>
                </a:lnTo>
                <a:lnTo>
                  <a:pt x="339149" y="196155"/>
                </a:lnTo>
                <a:lnTo>
                  <a:pt x="338653" y="196850"/>
                </a:lnTo>
                <a:lnTo>
                  <a:pt x="337711" y="197445"/>
                </a:lnTo>
                <a:lnTo>
                  <a:pt x="334932" y="198437"/>
                </a:lnTo>
                <a:lnTo>
                  <a:pt x="333097" y="198784"/>
                </a:lnTo>
                <a:lnTo>
                  <a:pt x="330815" y="198983"/>
                </a:lnTo>
                <a:lnTo>
                  <a:pt x="328533" y="199280"/>
                </a:lnTo>
                <a:lnTo>
                  <a:pt x="325606" y="199429"/>
                </a:lnTo>
                <a:close/>
              </a:path>
              <a:path w="650240" h="201930">
                <a:moveTo>
                  <a:pt x="329922" y="42564"/>
                </a:moveTo>
                <a:lnTo>
                  <a:pt x="313848" y="42564"/>
                </a:lnTo>
                <a:lnTo>
                  <a:pt x="308441" y="41225"/>
                </a:lnTo>
                <a:lnTo>
                  <a:pt x="302885" y="35867"/>
                </a:lnTo>
                <a:lnTo>
                  <a:pt x="301496" y="31055"/>
                </a:lnTo>
                <a:lnTo>
                  <a:pt x="301611" y="16569"/>
                </a:lnTo>
                <a:lnTo>
                  <a:pt x="302934" y="12005"/>
                </a:lnTo>
                <a:lnTo>
                  <a:pt x="305812" y="9227"/>
                </a:lnTo>
                <a:lnTo>
                  <a:pt x="308689" y="6350"/>
                </a:lnTo>
                <a:lnTo>
                  <a:pt x="314146" y="4911"/>
                </a:lnTo>
                <a:lnTo>
                  <a:pt x="330219" y="4911"/>
                </a:lnTo>
                <a:lnTo>
                  <a:pt x="335627" y="6300"/>
                </a:lnTo>
                <a:lnTo>
                  <a:pt x="338405" y="9078"/>
                </a:lnTo>
                <a:lnTo>
                  <a:pt x="341282" y="11757"/>
                </a:lnTo>
                <a:lnTo>
                  <a:pt x="342721" y="16569"/>
                </a:lnTo>
                <a:lnTo>
                  <a:pt x="342602" y="31055"/>
                </a:lnTo>
                <a:lnTo>
                  <a:pt x="341233" y="35619"/>
                </a:lnTo>
                <a:lnTo>
                  <a:pt x="338256" y="38397"/>
                </a:lnTo>
                <a:lnTo>
                  <a:pt x="335379" y="41175"/>
                </a:lnTo>
                <a:lnTo>
                  <a:pt x="329922" y="42564"/>
                </a:lnTo>
                <a:close/>
              </a:path>
              <a:path w="650240" h="201930">
                <a:moveTo>
                  <a:pt x="491563" y="81260"/>
                </a:moveTo>
                <a:lnTo>
                  <a:pt x="406550" y="81260"/>
                </a:lnTo>
                <a:lnTo>
                  <a:pt x="411852" y="75893"/>
                </a:lnTo>
                <a:lnTo>
                  <a:pt x="442815" y="58340"/>
                </a:lnTo>
                <a:lnTo>
                  <a:pt x="459384" y="58340"/>
                </a:lnTo>
                <a:lnTo>
                  <a:pt x="466677" y="59779"/>
                </a:lnTo>
                <a:lnTo>
                  <a:pt x="478583" y="65533"/>
                </a:lnTo>
                <a:lnTo>
                  <a:pt x="483345" y="69403"/>
                </a:lnTo>
                <a:lnTo>
                  <a:pt x="486917" y="74265"/>
                </a:lnTo>
                <a:lnTo>
                  <a:pt x="490588" y="79126"/>
                </a:lnTo>
                <a:lnTo>
                  <a:pt x="491563" y="81260"/>
                </a:lnTo>
                <a:close/>
              </a:path>
              <a:path w="650240" h="201930">
                <a:moveTo>
                  <a:pt x="397323" y="199429"/>
                </a:moveTo>
                <a:lnTo>
                  <a:pt x="390278" y="199429"/>
                </a:lnTo>
                <a:lnTo>
                  <a:pt x="387401" y="199280"/>
                </a:lnTo>
                <a:lnTo>
                  <a:pt x="385119" y="198983"/>
                </a:lnTo>
                <a:lnTo>
                  <a:pt x="382837" y="198784"/>
                </a:lnTo>
                <a:lnTo>
                  <a:pt x="375892" y="65533"/>
                </a:lnTo>
                <a:lnTo>
                  <a:pt x="376090" y="64690"/>
                </a:lnTo>
                <a:lnTo>
                  <a:pt x="388244" y="60870"/>
                </a:lnTo>
                <a:lnTo>
                  <a:pt x="394297" y="60870"/>
                </a:lnTo>
                <a:lnTo>
                  <a:pt x="406550" y="65533"/>
                </a:lnTo>
                <a:lnTo>
                  <a:pt x="406550" y="81260"/>
                </a:lnTo>
                <a:lnTo>
                  <a:pt x="491563" y="81260"/>
                </a:lnTo>
                <a:lnTo>
                  <a:pt x="493218" y="84881"/>
                </a:lnTo>
                <a:lnTo>
                  <a:pt x="494343" y="89594"/>
                </a:lnTo>
                <a:lnTo>
                  <a:pt x="435621" y="89594"/>
                </a:lnTo>
                <a:lnTo>
                  <a:pt x="431008" y="91281"/>
                </a:lnTo>
                <a:lnTo>
                  <a:pt x="426344" y="94654"/>
                </a:lnTo>
                <a:lnTo>
                  <a:pt x="421681" y="97928"/>
                </a:lnTo>
                <a:lnTo>
                  <a:pt x="416819" y="102741"/>
                </a:lnTo>
                <a:lnTo>
                  <a:pt x="411759" y="109091"/>
                </a:lnTo>
                <a:lnTo>
                  <a:pt x="411759" y="194617"/>
                </a:lnTo>
                <a:lnTo>
                  <a:pt x="411461" y="195460"/>
                </a:lnTo>
                <a:lnTo>
                  <a:pt x="410866" y="196155"/>
                </a:lnTo>
                <a:lnTo>
                  <a:pt x="410370" y="196850"/>
                </a:lnTo>
                <a:lnTo>
                  <a:pt x="409427" y="197445"/>
                </a:lnTo>
                <a:lnTo>
                  <a:pt x="406649" y="198437"/>
                </a:lnTo>
                <a:lnTo>
                  <a:pt x="404814" y="198784"/>
                </a:lnTo>
                <a:lnTo>
                  <a:pt x="402532" y="198983"/>
                </a:lnTo>
                <a:lnTo>
                  <a:pt x="400250" y="199280"/>
                </a:lnTo>
                <a:lnTo>
                  <a:pt x="397323" y="199429"/>
                </a:lnTo>
                <a:close/>
              </a:path>
              <a:path w="650240" h="201930">
                <a:moveTo>
                  <a:pt x="482949" y="199429"/>
                </a:moveTo>
                <a:lnTo>
                  <a:pt x="476003" y="199429"/>
                </a:lnTo>
                <a:lnTo>
                  <a:pt x="473076" y="199280"/>
                </a:lnTo>
                <a:lnTo>
                  <a:pt x="470695" y="198983"/>
                </a:lnTo>
                <a:lnTo>
                  <a:pt x="468413" y="198784"/>
                </a:lnTo>
                <a:lnTo>
                  <a:pt x="461468" y="114994"/>
                </a:lnTo>
                <a:lnTo>
                  <a:pt x="461021" y="110182"/>
                </a:lnTo>
                <a:lnTo>
                  <a:pt x="459235" y="103137"/>
                </a:lnTo>
                <a:lnTo>
                  <a:pt x="457945" y="100111"/>
                </a:lnTo>
                <a:lnTo>
                  <a:pt x="456259" y="97631"/>
                </a:lnTo>
                <a:lnTo>
                  <a:pt x="454572" y="95051"/>
                </a:lnTo>
                <a:lnTo>
                  <a:pt x="452340" y="93067"/>
                </a:lnTo>
                <a:lnTo>
                  <a:pt x="449561" y="91678"/>
                </a:lnTo>
                <a:lnTo>
                  <a:pt x="446883" y="90289"/>
                </a:lnTo>
                <a:lnTo>
                  <a:pt x="443757" y="89594"/>
                </a:lnTo>
                <a:lnTo>
                  <a:pt x="494343" y="89594"/>
                </a:lnTo>
                <a:lnTo>
                  <a:pt x="494844" y="91678"/>
                </a:lnTo>
                <a:lnTo>
                  <a:pt x="496492" y="98077"/>
                </a:lnTo>
                <a:lnTo>
                  <a:pt x="497335" y="105965"/>
                </a:lnTo>
                <a:lnTo>
                  <a:pt x="497335" y="194617"/>
                </a:lnTo>
                <a:lnTo>
                  <a:pt x="488108" y="198983"/>
                </a:lnTo>
                <a:lnTo>
                  <a:pt x="485826" y="199280"/>
                </a:lnTo>
                <a:lnTo>
                  <a:pt x="482949" y="199429"/>
                </a:lnTo>
                <a:close/>
              </a:path>
              <a:path w="650240" h="201930">
                <a:moveTo>
                  <a:pt x="599409" y="201810"/>
                </a:moveTo>
                <a:lnTo>
                  <a:pt x="593158" y="201810"/>
                </a:lnTo>
                <a:lnTo>
                  <a:pt x="584936" y="201550"/>
                </a:lnTo>
                <a:lnTo>
                  <a:pt x="547716" y="190450"/>
                </a:lnTo>
                <a:lnTo>
                  <a:pt x="527488" y="155702"/>
                </a:lnTo>
                <a:lnTo>
                  <a:pt x="525171" y="130720"/>
                </a:lnTo>
                <a:lnTo>
                  <a:pt x="525414" y="123294"/>
                </a:lnTo>
                <a:lnTo>
                  <a:pt x="538334" y="82860"/>
                </a:lnTo>
                <a:lnTo>
                  <a:pt x="575634" y="59605"/>
                </a:lnTo>
                <a:lnTo>
                  <a:pt x="590033" y="58340"/>
                </a:lnTo>
                <a:lnTo>
                  <a:pt x="597707" y="58638"/>
                </a:lnTo>
                <a:lnTo>
                  <a:pt x="640734" y="81756"/>
                </a:lnTo>
                <a:lnTo>
                  <a:pt x="641835" y="83790"/>
                </a:lnTo>
                <a:lnTo>
                  <a:pt x="584576" y="83790"/>
                </a:lnTo>
                <a:lnTo>
                  <a:pt x="580607" y="84633"/>
                </a:lnTo>
                <a:lnTo>
                  <a:pt x="563690" y="103584"/>
                </a:lnTo>
                <a:lnTo>
                  <a:pt x="562500" y="107453"/>
                </a:lnTo>
                <a:lnTo>
                  <a:pt x="561805" y="111621"/>
                </a:lnTo>
                <a:lnTo>
                  <a:pt x="561607" y="116085"/>
                </a:lnTo>
                <a:lnTo>
                  <a:pt x="650011" y="116085"/>
                </a:lnTo>
                <a:lnTo>
                  <a:pt x="650011" y="130720"/>
                </a:lnTo>
                <a:lnTo>
                  <a:pt x="649019" y="133945"/>
                </a:lnTo>
                <a:lnTo>
                  <a:pt x="647034" y="136028"/>
                </a:lnTo>
                <a:lnTo>
                  <a:pt x="645149" y="138112"/>
                </a:lnTo>
                <a:lnTo>
                  <a:pt x="642470" y="139154"/>
                </a:lnTo>
                <a:lnTo>
                  <a:pt x="561607" y="139154"/>
                </a:lnTo>
                <a:lnTo>
                  <a:pt x="561607" y="144611"/>
                </a:lnTo>
                <a:lnTo>
                  <a:pt x="590281" y="174724"/>
                </a:lnTo>
                <a:lnTo>
                  <a:pt x="644019" y="174724"/>
                </a:lnTo>
                <a:lnTo>
                  <a:pt x="644008" y="181719"/>
                </a:lnTo>
                <a:lnTo>
                  <a:pt x="605263" y="201414"/>
                </a:lnTo>
                <a:lnTo>
                  <a:pt x="599409" y="201810"/>
                </a:lnTo>
                <a:close/>
              </a:path>
              <a:path w="650240" h="201930">
                <a:moveTo>
                  <a:pt x="650011" y="116085"/>
                </a:moveTo>
                <a:lnTo>
                  <a:pt x="615185" y="116085"/>
                </a:lnTo>
                <a:lnTo>
                  <a:pt x="615483" y="106064"/>
                </a:lnTo>
                <a:lnTo>
                  <a:pt x="613449" y="98176"/>
                </a:lnTo>
                <a:lnTo>
                  <a:pt x="609083" y="92422"/>
                </a:lnTo>
                <a:lnTo>
                  <a:pt x="604817" y="86667"/>
                </a:lnTo>
                <a:lnTo>
                  <a:pt x="598169" y="83790"/>
                </a:lnTo>
                <a:lnTo>
                  <a:pt x="641835" y="83790"/>
                </a:lnTo>
                <a:lnTo>
                  <a:pt x="644320" y="88403"/>
                </a:lnTo>
                <a:lnTo>
                  <a:pt x="648877" y="103584"/>
                </a:lnTo>
                <a:lnTo>
                  <a:pt x="649990" y="111621"/>
                </a:lnTo>
                <a:lnTo>
                  <a:pt x="650011" y="116085"/>
                </a:lnTo>
                <a:close/>
              </a:path>
              <a:path w="650240" h="201930">
                <a:moveTo>
                  <a:pt x="644019" y="174724"/>
                </a:moveTo>
                <a:lnTo>
                  <a:pt x="602683" y="174724"/>
                </a:lnTo>
                <a:lnTo>
                  <a:pt x="608190" y="174277"/>
                </a:lnTo>
                <a:lnTo>
                  <a:pt x="617715" y="172491"/>
                </a:lnTo>
                <a:lnTo>
                  <a:pt x="621833" y="171499"/>
                </a:lnTo>
                <a:lnTo>
                  <a:pt x="628778" y="169316"/>
                </a:lnTo>
                <a:lnTo>
                  <a:pt x="631782" y="168274"/>
                </a:lnTo>
                <a:lnTo>
                  <a:pt x="636219" y="166538"/>
                </a:lnTo>
                <a:lnTo>
                  <a:pt x="638055" y="166092"/>
                </a:lnTo>
                <a:lnTo>
                  <a:pt x="640337" y="166092"/>
                </a:lnTo>
                <a:lnTo>
                  <a:pt x="641031" y="166241"/>
                </a:lnTo>
                <a:lnTo>
                  <a:pt x="641528" y="166538"/>
                </a:lnTo>
                <a:lnTo>
                  <a:pt x="642123" y="166836"/>
                </a:lnTo>
                <a:lnTo>
                  <a:pt x="643760" y="172045"/>
                </a:lnTo>
                <a:lnTo>
                  <a:pt x="643958" y="173533"/>
                </a:lnTo>
                <a:lnTo>
                  <a:pt x="644019" y="174724"/>
                </a:lnTo>
                <a:close/>
              </a:path>
            </a:pathLst>
          </a:custGeom>
          <a:solidFill>
            <a:srgbClr val="DB4437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345305" y="1457614"/>
            <a:ext cx="3704167" cy="23501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42045" marR="71965" indent="-325959">
              <a:lnSpc>
                <a:spcPct val="116100"/>
              </a:lnSpc>
              <a:spcBef>
                <a:spcPts val="133"/>
              </a:spcBef>
              <a:buChar char="●"/>
              <a:tabLst>
                <a:tab pos="341197" algn="l"/>
                <a:tab pos="342891" algn="l"/>
              </a:tabLst>
            </a:pPr>
            <a:r>
              <a:rPr lang="en-US" sz="1867" spc="-7" dirty="0" smtClean="0">
                <a:solidFill>
                  <a:srgbClr val="00B050"/>
                </a:solidFill>
                <a:latin typeface="Arial"/>
                <a:cs typeface="Arial"/>
              </a:rPr>
              <a:t>allow</a:t>
            </a:r>
            <a:r>
              <a:rPr lang="en-US" sz="1867" spc="-7" dirty="0" smtClean="0">
                <a:solidFill>
                  <a:srgbClr val="242729"/>
                </a:solidFill>
                <a:latin typeface="Arial"/>
                <a:cs typeface="Arial"/>
              </a:rPr>
              <a:t> other elements to </a:t>
            </a:r>
            <a:r>
              <a:rPr lang="en-US" sz="1867" dirty="0" smtClean="0">
                <a:solidFill>
                  <a:srgbClr val="242729"/>
                </a:solidFill>
                <a:latin typeface="Arial"/>
                <a:cs typeface="Arial"/>
              </a:rPr>
              <a:t>sit </a:t>
            </a:r>
            <a:r>
              <a:rPr lang="en-US" sz="1867" spc="-7" dirty="0" smtClean="0">
                <a:solidFill>
                  <a:srgbClr val="242729"/>
                </a:solidFill>
                <a:latin typeface="Arial"/>
                <a:cs typeface="Arial"/>
              </a:rPr>
              <a:t>to  their left and</a:t>
            </a:r>
            <a:r>
              <a:rPr lang="en-US" sz="1867" spc="-27" dirty="0" smtClean="0">
                <a:solidFill>
                  <a:srgbClr val="242729"/>
                </a:solidFill>
                <a:latin typeface="Arial"/>
                <a:cs typeface="Arial"/>
              </a:rPr>
              <a:t> </a:t>
            </a:r>
            <a:r>
              <a:rPr lang="en-US" sz="1867" dirty="0" smtClean="0">
                <a:solidFill>
                  <a:srgbClr val="242729"/>
                </a:solidFill>
                <a:latin typeface="Arial"/>
                <a:cs typeface="Arial"/>
              </a:rPr>
              <a:t>right </a:t>
            </a:r>
          </a:p>
          <a:p>
            <a:pPr marL="342045" marR="71965" indent="-325959">
              <a:lnSpc>
                <a:spcPct val="116100"/>
              </a:lnSpc>
              <a:spcBef>
                <a:spcPts val="133"/>
              </a:spcBef>
              <a:buChar char="●"/>
              <a:tabLst>
                <a:tab pos="341197" algn="l"/>
                <a:tab pos="342891" algn="l"/>
              </a:tabLst>
            </a:pPr>
            <a:r>
              <a:rPr sz="1867" dirty="0" smtClean="0">
                <a:solidFill>
                  <a:srgbClr val="242729"/>
                </a:solidFill>
                <a:latin typeface="Arial"/>
                <a:cs typeface="Arial"/>
              </a:rPr>
              <a:t>respect 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left </a:t>
            </a:r>
            <a:r>
              <a:rPr sz="1867" dirty="0">
                <a:solidFill>
                  <a:srgbClr val="242729"/>
                </a:solidFill>
                <a:latin typeface="Arial"/>
                <a:cs typeface="Arial"/>
              </a:rPr>
              <a:t>&amp; right margins</a:t>
            </a:r>
            <a:r>
              <a:rPr sz="1867" spc="-152" dirty="0">
                <a:solidFill>
                  <a:srgbClr val="242729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and  padding, but </a:t>
            </a:r>
            <a:r>
              <a:rPr sz="1867" b="1" spc="-7" dirty="0">
                <a:solidFill>
                  <a:srgbClr val="242729"/>
                </a:solidFill>
                <a:latin typeface="Arial"/>
                <a:cs typeface="Arial"/>
              </a:rPr>
              <a:t>not 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top </a:t>
            </a:r>
            <a:r>
              <a:rPr sz="1867" dirty="0">
                <a:solidFill>
                  <a:srgbClr val="242729"/>
                </a:solidFill>
                <a:latin typeface="Arial"/>
                <a:cs typeface="Arial"/>
              </a:rPr>
              <a:t>&amp;</a:t>
            </a:r>
            <a:r>
              <a:rPr sz="1867" spc="-67" dirty="0">
                <a:solidFill>
                  <a:srgbClr val="242729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bottom</a:t>
            </a:r>
            <a:endParaRPr sz="1867" dirty="0">
              <a:latin typeface="Arial"/>
              <a:cs typeface="Arial"/>
            </a:endParaRPr>
          </a:p>
          <a:p>
            <a:pPr marL="342045" marR="6773" indent="-325959">
              <a:lnSpc>
                <a:spcPct val="116100"/>
              </a:lnSpc>
              <a:buFont typeface="Arial"/>
              <a:buChar char="●"/>
              <a:tabLst>
                <a:tab pos="341197" algn="l"/>
                <a:tab pos="342891" algn="l"/>
              </a:tabLst>
            </a:pPr>
            <a:r>
              <a:rPr sz="1867" b="1" spc="-7" dirty="0">
                <a:solidFill>
                  <a:srgbClr val="242729"/>
                </a:solidFill>
                <a:latin typeface="Arial"/>
                <a:cs typeface="Arial"/>
              </a:rPr>
              <a:t>cannot 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have </a:t>
            </a:r>
            <a:r>
              <a:rPr sz="1867" dirty="0">
                <a:solidFill>
                  <a:srgbClr val="242729"/>
                </a:solidFill>
                <a:latin typeface="Arial"/>
                <a:cs typeface="Arial"/>
              </a:rPr>
              <a:t>a 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width and height  </a:t>
            </a:r>
            <a:r>
              <a:rPr sz="1867" dirty="0">
                <a:solidFill>
                  <a:srgbClr val="242729"/>
                </a:solidFill>
                <a:latin typeface="Arial"/>
                <a:cs typeface="Arial"/>
              </a:rPr>
              <a:t>set</a:t>
            </a:r>
            <a:endParaRPr sz="1867" dirty="0">
              <a:latin typeface="Arial"/>
              <a:cs typeface="Arial"/>
            </a:endParaRPr>
          </a:p>
          <a:p>
            <a:pPr marL="342045" marR="350511" indent="-325959">
              <a:lnSpc>
                <a:spcPct val="116100"/>
              </a:lnSpc>
              <a:buChar char="●"/>
              <a:tabLst>
                <a:tab pos="341197" algn="l"/>
                <a:tab pos="342891" algn="l"/>
              </a:tabLst>
            </a:pPr>
            <a:endParaRPr sz="1867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621060" y="514065"/>
            <a:ext cx="10600864" cy="383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7668956" y="857309"/>
            <a:ext cx="3439160" cy="0"/>
          </a:xfrm>
          <a:custGeom>
            <a:avLst/>
            <a:gdLst/>
            <a:ahLst/>
            <a:cxnLst/>
            <a:rect l="l" t="t" r="r" b="b"/>
            <a:pathLst>
              <a:path w="2579370">
                <a:moveTo>
                  <a:pt x="0" y="0"/>
                </a:moveTo>
                <a:lnTo>
                  <a:pt x="2579299" y="0"/>
                </a:lnTo>
              </a:path>
            </a:pathLst>
          </a:custGeom>
          <a:ln w="22860">
            <a:solidFill>
              <a:srgbClr val="4FC3F6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4776051" y="1093222"/>
            <a:ext cx="840868" cy="269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4628236" y="1457614"/>
            <a:ext cx="3154214" cy="169640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42045" marR="478355" indent="-325959">
              <a:lnSpc>
                <a:spcPct val="116100"/>
              </a:lnSpc>
              <a:spcBef>
                <a:spcPts val="133"/>
              </a:spcBef>
              <a:buFontTx/>
              <a:buChar char="●"/>
              <a:tabLst>
                <a:tab pos="341197" algn="l"/>
                <a:tab pos="342891" algn="l"/>
              </a:tabLst>
            </a:pPr>
            <a:r>
              <a:rPr lang="en-US" sz="1867" spc="-7" dirty="0" smtClean="0">
                <a:solidFill>
                  <a:srgbClr val="00B050"/>
                </a:solidFill>
                <a:latin typeface="Arial"/>
                <a:cs typeface="Arial"/>
              </a:rPr>
              <a:t>force </a:t>
            </a:r>
            <a:r>
              <a:rPr lang="en-US" sz="1867" dirty="0" smtClean="0">
                <a:solidFill>
                  <a:srgbClr val="00B050"/>
                </a:solidFill>
                <a:latin typeface="Arial"/>
                <a:cs typeface="Arial"/>
              </a:rPr>
              <a:t>a </a:t>
            </a:r>
            <a:r>
              <a:rPr lang="en-US" sz="1867" spc="-7" dirty="0" smtClean="0">
                <a:solidFill>
                  <a:srgbClr val="00B050"/>
                </a:solidFill>
                <a:latin typeface="Arial"/>
                <a:cs typeface="Arial"/>
              </a:rPr>
              <a:t>line</a:t>
            </a:r>
            <a:r>
              <a:rPr lang="en-US" sz="1867" spc="-133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en-US" sz="1867" spc="-7" dirty="0" smtClean="0">
                <a:solidFill>
                  <a:srgbClr val="00B050"/>
                </a:solidFill>
                <a:latin typeface="Arial"/>
                <a:cs typeface="Arial"/>
              </a:rPr>
              <a:t>break  </a:t>
            </a:r>
            <a:r>
              <a:rPr lang="en-US" sz="1867" spc="-7" dirty="0" smtClean="0">
                <a:solidFill>
                  <a:srgbClr val="242729"/>
                </a:solidFill>
                <a:latin typeface="Arial"/>
                <a:cs typeface="Arial"/>
              </a:rPr>
              <a:t>after the block  element</a:t>
            </a:r>
            <a:endParaRPr lang="en-US" sz="1867" dirty="0" smtClean="0">
              <a:latin typeface="Arial"/>
              <a:cs typeface="Arial"/>
            </a:endParaRPr>
          </a:p>
          <a:p>
            <a:pPr marL="342045" marR="478355" indent="-325959">
              <a:lnSpc>
                <a:spcPct val="116100"/>
              </a:lnSpc>
              <a:spcBef>
                <a:spcPts val="133"/>
              </a:spcBef>
              <a:buChar char="●"/>
              <a:tabLst>
                <a:tab pos="341197" algn="l"/>
                <a:tab pos="342891" algn="l"/>
              </a:tabLst>
            </a:pPr>
            <a:r>
              <a:rPr sz="1867" dirty="0" smtClean="0">
                <a:solidFill>
                  <a:srgbClr val="242729"/>
                </a:solidFill>
                <a:latin typeface="Arial"/>
                <a:cs typeface="Arial"/>
              </a:rPr>
              <a:t>respect </a:t>
            </a:r>
            <a:r>
              <a:rPr lang="en-US" sz="1867" spc="-7" dirty="0" smtClean="0">
                <a:solidFill>
                  <a:srgbClr val="242729"/>
                </a:solidFill>
                <a:latin typeface="Arial"/>
                <a:cs typeface="Arial"/>
              </a:rPr>
              <a:t>width, height, margin, padding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11009" y="1093222"/>
            <a:ext cx="1868955" cy="269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2" name="object 12"/>
          <p:cNvSpPr txBox="1"/>
          <p:nvPr/>
        </p:nvSpPr>
        <p:spPr>
          <a:xfrm>
            <a:off x="8011009" y="1457614"/>
            <a:ext cx="3097107" cy="16889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42045" marR="6773" indent="-325959">
              <a:lnSpc>
                <a:spcPct val="116100"/>
              </a:lnSpc>
              <a:spcBef>
                <a:spcPts val="133"/>
              </a:spcBef>
              <a:buChar char="●"/>
              <a:tabLst>
                <a:tab pos="341197" algn="l"/>
                <a:tab pos="342891" algn="l"/>
              </a:tabLst>
            </a:pPr>
            <a:r>
              <a:rPr sz="1867" spc="-7" dirty="0">
                <a:solidFill>
                  <a:srgbClr val="00B050"/>
                </a:solidFill>
                <a:latin typeface="Arial"/>
                <a:cs typeface="Arial"/>
              </a:rPr>
              <a:t>allow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 other elements to </a:t>
            </a:r>
            <a:r>
              <a:rPr sz="1867" dirty="0">
                <a:solidFill>
                  <a:srgbClr val="242729"/>
                </a:solidFill>
                <a:latin typeface="Arial"/>
                <a:cs typeface="Arial"/>
              </a:rPr>
              <a:t>sit  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to their left and</a:t>
            </a:r>
            <a:r>
              <a:rPr sz="1867" spc="-40" dirty="0">
                <a:solidFill>
                  <a:srgbClr val="242729"/>
                </a:solidFill>
                <a:latin typeface="Arial"/>
                <a:cs typeface="Arial"/>
              </a:rPr>
              <a:t> </a:t>
            </a:r>
            <a:r>
              <a:rPr sz="1867" dirty="0">
                <a:solidFill>
                  <a:srgbClr val="242729"/>
                </a:solidFill>
                <a:latin typeface="Arial"/>
                <a:cs typeface="Arial"/>
              </a:rPr>
              <a:t>right</a:t>
            </a:r>
            <a:endParaRPr sz="1867" dirty="0">
              <a:latin typeface="Arial"/>
              <a:cs typeface="Arial"/>
            </a:endParaRPr>
          </a:p>
          <a:p>
            <a:pPr marL="342045" marR="530847" indent="-325959">
              <a:lnSpc>
                <a:spcPct val="116100"/>
              </a:lnSpc>
              <a:buChar char="●"/>
              <a:tabLst>
                <a:tab pos="341197" algn="l"/>
                <a:tab pos="342891" algn="l"/>
              </a:tabLst>
            </a:pPr>
            <a:r>
              <a:rPr sz="1867" dirty="0">
                <a:solidFill>
                  <a:srgbClr val="242729"/>
                </a:solidFill>
                <a:latin typeface="Arial"/>
                <a:cs typeface="Arial"/>
              </a:rPr>
              <a:t>respect 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top </a:t>
            </a:r>
            <a:r>
              <a:rPr sz="1867" dirty="0">
                <a:solidFill>
                  <a:srgbClr val="242729"/>
                </a:solidFill>
                <a:latin typeface="Arial"/>
                <a:cs typeface="Arial"/>
              </a:rPr>
              <a:t>&amp; 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bottom  </a:t>
            </a:r>
            <a:r>
              <a:rPr sz="1867" dirty="0">
                <a:solidFill>
                  <a:srgbClr val="242729"/>
                </a:solidFill>
                <a:latin typeface="Arial"/>
                <a:cs typeface="Arial"/>
              </a:rPr>
              <a:t>margins 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and</a:t>
            </a:r>
            <a:r>
              <a:rPr sz="1867" spc="-133" dirty="0">
                <a:solidFill>
                  <a:srgbClr val="242729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padding</a:t>
            </a:r>
            <a:endParaRPr sz="1867" dirty="0">
              <a:latin typeface="Arial"/>
              <a:cs typeface="Arial"/>
            </a:endParaRPr>
          </a:p>
          <a:p>
            <a:pPr marL="342045" indent="-325959">
              <a:spcBef>
                <a:spcPts val="360"/>
              </a:spcBef>
              <a:buChar char="●"/>
              <a:tabLst>
                <a:tab pos="341197" algn="l"/>
                <a:tab pos="342891" algn="l"/>
              </a:tabLst>
            </a:pPr>
            <a:r>
              <a:rPr sz="1867" dirty="0">
                <a:solidFill>
                  <a:srgbClr val="242729"/>
                </a:solidFill>
                <a:latin typeface="Arial"/>
                <a:cs typeface="Arial"/>
              </a:rPr>
              <a:t>respect 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height and</a:t>
            </a:r>
            <a:r>
              <a:rPr sz="1867" spc="-73" dirty="0">
                <a:solidFill>
                  <a:srgbClr val="242729"/>
                </a:solidFill>
                <a:latin typeface="Arial"/>
                <a:cs typeface="Arial"/>
              </a:rPr>
              <a:t> </a:t>
            </a:r>
            <a:r>
              <a:rPr sz="1867" spc="-7" dirty="0">
                <a:solidFill>
                  <a:srgbClr val="242729"/>
                </a:solidFill>
                <a:latin typeface="Arial"/>
                <a:cs typeface="Arial"/>
              </a:rPr>
              <a:t>width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15</a:t>
            </a:fld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739" y="3653865"/>
            <a:ext cx="8489506" cy="24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807913" y="1119369"/>
            <a:ext cx="10355507" cy="320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814859" y="1627370"/>
            <a:ext cx="5077133" cy="321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818431" y="2135370"/>
            <a:ext cx="5866215" cy="2587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1279600" y="2634076"/>
            <a:ext cx="2375949" cy="291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1279600" y="3041665"/>
            <a:ext cx="2441405" cy="2901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1279601" y="3446875"/>
            <a:ext cx="2416175" cy="291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807209" y="3862570"/>
            <a:ext cx="6272812" cy="321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" name="object 10"/>
          <p:cNvSpPr/>
          <p:nvPr/>
        </p:nvSpPr>
        <p:spPr>
          <a:xfrm>
            <a:off x="1269481" y="4367212"/>
            <a:ext cx="1105841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1" name="object 11"/>
          <p:cNvSpPr/>
          <p:nvPr/>
        </p:nvSpPr>
        <p:spPr>
          <a:xfrm>
            <a:off x="2480992" y="4367213"/>
            <a:ext cx="737913" cy="2456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2" name="object 12"/>
          <p:cNvSpPr txBox="1"/>
          <p:nvPr/>
        </p:nvSpPr>
        <p:spPr>
          <a:xfrm>
            <a:off x="368895" y="984497"/>
            <a:ext cx="784013" cy="424909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>
              <a:spcBef>
                <a:spcPts val="33"/>
              </a:spcBef>
            </a:pPr>
            <a:endParaRPr sz="3867" dirty="0">
              <a:latin typeface="Times New Roman"/>
              <a:cs typeface="Times New Roman"/>
            </a:endParaRPr>
          </a:p>
          <a:p>
            <a:pPr marL="16933"/>
            <a:r>
              <a:rPr sz="2933" b="1" dirty="0"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 marR="6773" algn="r">
              <a:spcBef>
                <a:spcPts val="487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R="6773" algn="r"/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R="6773" algn="r">
              <a:lnSpc>
                <a:spcPts val="3193"/>
              </a:lnSpc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L="16933">
              <a:lnSpc>
                <a:spcPts val="3513"/>
              </a:lnSpc>
            </a:pPr>
            <a:r>
              <a:rPr sz="2933" b="1" dirty="0"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 marL="552013">
              <a:spcBef>
                <a:spcPts val="487"/>
              </a:spcBef>
            </a:pPr>
            <a:r>
              <a:rPr sz="2800" b="1" dirty="0">
                <a:latin typeface="Arial"/>
                <a:cs typeface="Arial"/>
              </a:rPr>
              <a:t>○</a:t>
            </a:r>
            <a:endParaRPr sz="2800" dirty="0">
              <a:latin typeface="Arial"/>
              <a:cs typeface="Arial"/>
            </a:endParaRPr>
          </a:p>
          <a:p>
            <a:pPr marL="552013">
              <a:spcBef>
                <a:spcPts val="540"/>
              </a:spcBef>
            </a:pPr>
            <a:r>
              <a:rPr sz="2800" b="1" dirty="0">
                <a:latin typeface="Arial"/>
                <a:cs typeface="Arial"/>
              </a:rPr>
              <a:t>○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69481" y="4862512"/>
            <a:ext cx="1105841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4" name="object 14"/>
          <p:cNvSpPr/>
          <p:nvPr/>
        </p:nvSpPr>
        <p:spPr>
          <a:xfrm>
            <a:off x="2480991" y="4862513"/>
            <a:ext cx="1437431" cy="2456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5" name="object 15"/>
          <p:cNvSpPr/>
          <p:nvPr/>
        </p:nvSpPr>
        <p:spPr>
          <a:xfrm>
            <a:off x="1269481" y="5357812"/>
            <a:ext cx="1105841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6" name="object 16"/>
          <p:cNvSpPr/>
          <p:nvPr/>
        </p:nvSpPr>
        <p:spPr>
          <a:xfrm>
            <a:off x="2480991" y="5357813"/>
            <a:ext cx="1341735" cy="2456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7" name="object 17"/>
          <p:cNvSpPr/>
          <p:nvPr/>
        </p:nvSpPr>
        <p:spPr>
          <a:xfrm>
            <a:off x="1269481" y="5853112"/>
            <a:ext cx="1105841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8" name="object 18"/>
          <p:cNvSpPr/>
          <p:nvPr/>
        </p:nvSpPr>
        <p:spPr>
          <a:xfrm>
            <a:off x="2480992" y="5853112"/>
            <a:ext cx="1947713" cy="304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9" name="object 19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0" name="object 20"/>
          <p:cNvSpPr/>
          <p:nvPr/>
        </p:nvSpPr>
        <p:spPr>
          <a:xfrm>
            <a:off x="607765" y="520813"/>
            <a:ext cx="1894635" cy="3042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1" name="object 21"/>
          <p:cNvSpPr txBox="1"/>
          <p:nvPr/>
        </p:nvSpPr>
        <p:spPr>
          <a:xfrm>
            <a:off x="914324" y="5323234"/>
            <a:ext cx="238760" cy="872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3080"/>
              </a:lnSpc>
            </a:pPr>
            <a:r>
              <a:rPr sz="2667" b="1" dirty="0">
                <a:solidFill>
                  <a:srgbClr val="642C85"/>
                </a:solidFill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L="16933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712769" y="855755"/>
            <a:ext cx="10838555" cy="321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724147" y="1363754"/>
            <a:ext cx="5383428" cy="320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1177866" y="1862461"/>
            <a:ext cx="4665905" cy="291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5947317" y="1858491"/>
            <a:ext cx="1890480" cy="2956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3141673" y="2332360"/>
            <a:ext cx="8180361" cy="291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1197221" y="2333551"/>
            <a:ext cx="1835275" cy="2339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1186153" y="2802260"/>
            <a:ext cx="9903435" cy="291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" name="object 10"/>
          <p:cNvSpPr/>
          <p:nvPr/>
        </p:nvSpPr>
        <p:spPr>
          <a:xfrm>
            <a:off x="1191665" y="3279105"/>
            <a:ext cx="963397" cy="2847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1" name="object 11"/>
          <p:cNvSpPr/>
          <p:nvPr/>
        </p:nvSpPr>
        <p:spPr>
          <a:xfrm>
            <a:off x="1197221" y="3743251"/>
            <a:ext cx="1835275" cy="2339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2" name="object 12"/>
          <p:cNvSpPr/>
          <p:nvPr/>
        </p:nvSpPr>
        <p:spPr>
          <a:xfrm>
            <a:off x="3150504" y="3742061"/>
            <a:ext cx="7907544" cy="2913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3" name="object 13"/>
          <p:cNvSpPr/>
          <p:nvPr/>
        </p:nvSpPr>
        <p:spPr>
          <a:xfrm>
            <a:off x="1186153" y="4211960"/>
            <a:ext cx="9278797" cy="291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4" name="object 14"/>
          <p:cNvSpPr/>
          <p:nvPr/>
        </p:nvSpPr>
        <p:spPr>
          <a:xfrm>
            <a:off x="1194841" y="4683050"/>
            <a:ext cx="4056681" cy="2905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7" name="object 17"/>
          <p:cNvSpPr txBox="1"/>
          <p:nvPr/>
        </p:nvSpPr>
        <p:spPr>
          <a:xfrm>
            <a:off x="286516" y="720882"/>
            <a:ext cx="11399185" cy="53570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3867" dirty="0">
              <a:latin typeface="Times New Roman"/>
              <a:cs typeface="Times New Roman"/>
            </a:endParaRPr>
          </a:p>
          <a:p>
            <a:pPr marL="562173"/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L="562173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33" dirty="0">
              <a:latin typeface="Times New Roman"/>
              <a:cs typeface="Times New Roman"/>
            </a:endParaRPr>
          </a:p>
          <a:p>
            <a:pPr>
              <a:spcBef>
                <a:spcPts val="7"/>
              </a:spcBef>
            </a:pPr>
            <a:endParaRPr sz="3933" dirty="0">
              <a:latin typeface="Times New Roman"/>
              <a:cs typeface="Times New Roman"/>
            </a:endParaRPr>
          </a:p>
          <a:p>
            <a:pPr marL="562173"/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33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33" dirty="0">
              <a:latin typeface="Times New Roman"/>
              <a:cs typeface="Times New Roman"/>
            </a:endParaRPr>
          </a:p>
          <a:p>
            <a:pPr marL="37252">
              <a:spcBef>
                <a:spcPts val="7"/>
              </a:spcBef>
            </a:pPr>
            <a:r>
              <a:rPr sz="2667" b="1" dirty="0">
                <a:latin typeface="Arial"/>
                <a:cs typeface="Arial"/>
              </a:rPr>
              <a:t>●</a:t>
            </a:r>
            <a:endParaRPr sz="2667" dirty="0">
              <a:latin typeface="Arial"/>
              <a:cs typeface="Arial"/>
            </a:endParaRPr>
          </a:p>
          <a:p>
            <a:pPr marL="37252">
              <a:spcBef>
                <a:spcPts val="500"/>
              </a:spcBef>
            </a:pPr>
            <a:r>
              <a:rPr sz="2667" b="1" dirty="0" smtClean="0">
                <a:solidFill>
                  <a:srgbClr val="642C85"/>
                </a:solidFill>
                <a:latin typeface="Arial"/>
                <a:cs typeface="Arial"/>
              </a:rPr>
              <a:t>●</a:t>
            </a:r>
            <a:r>
              <a:rPr lang="en-US" sz="2667" b="1" dirty="0" smtClean="0">
                <a:solidFill>
                  <a:srgbClr val="642C85"/>
                </a:solidFill>
                <a:latin typeface="Arial"/>
                <a:cs typeface="Arial"/>
              </a:rPr>
              <a:t>  Workshop: align an element vertically with flexbox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0" name="object 20"/>
          <p:cNvSpPr/>
          <p:nvPr/>
        </p:nvSpPr>
        <p:spPr>
          <a:xfrm>
            <a:off x="408467" y="239237"/>
            <a:ext cx="2546268" cy="3042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17</a:t>
            </a:fld>
            <a:endParaRPr dirty="0"/>
          </a:p>
        </p:txBody>
      </p:sp>
      <p:sp>
        <p:nvSpPr>
          <p:cNvPr id="23" name="TextBox 22"/>
          <p:cNvSpPr txBox="1"/>
          <p:nvPr/>
        </p:nvSpPr>
        <p:spPr>
          <a:xfrm>
            <a:off x="647150" y="5118603"/>
            <a:ext cx="104108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We can use </a:t>
            </a:r>
            <a:r>
              <a:rPr lang="en-US" sz="2600" b="1" dirty="0" err="1" smtClean="0"/>
              <a:t>display:flex</a:t>
            </a:r>
            <a:r>
              <a:rPr lang="en-US" sz="2600" dirty="0" smtClean="0"/>
              <a:t> to accomplish these issues </a:t>
            </a:r>
            <a:endParaRPr lang="ro-RO" sz="2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97028" y="106906"/>
            <a:ext cx="439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: Flexbox</a:t>
            </a:r>
            <a:endParaRPr lang="ro-RO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61199"/>
            <a:ext cx="12192000" cy="596900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5132399"/>
            <a:ext cx="12192000" cy="1129453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215733" y="6347934"/>
            <a:ext cx="976064" cy="424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5132493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3125193" y="3044544"/>
            <a:ext cx="5947668" cy="523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4931651" y="1140667"/>
            <a:ext cx="2328699" cy="1012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1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0" name="object 20"/>
          <p:cNvSpPr/>
          <p:nvPr/>
        </p:nvSpPr>
        <p:spPr>
          <a:xfrm>
            <a:off x="1075937" y="1119369"/>
            <a:ext cx="10156209" cy="320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1" name="object 21"/>
          <p:cNvSpPr/>
          <p:nvPr/>
        </p:nvSpPr>
        <p:spPr>
          <a:xfrm>
            <a:off x="812280" y="1628759"/>
            <a:ext cx="6883923" cy="2573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2" name="object 22"/>
          <p:cNvSpPr/>
          <p:nvPr/>
        </p:nvSpPr>
        <p:spPr>
          <a:xfrm>
            <a:off x="7811470" y="1623004"/>
            <a:ext cx="1341575" cy="325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3" name="object 23"/>
          <p:cNvSpPr/>
          <p:nvPr/>
        </p:nvSpPr>
        <p:spPr>
          <a:xfrm>
            <a:off x="796802" y="2142911"/>
            <a:ext cx="1380156" cy="3131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4" name="object 24"/>
          <p:cNvSpPr/>
          <p:nvPr/>
        </p:nvSpPr>
        <p:spPr>
          <a:xfrm>
            <a:off x="9258267" y="1627370"/>
            <a:ext cx="1879875" cy="2587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5" name="object 25"/>
          <p:cNvSpPr/>
          <p:nvPr/>
        </p:nvSpPr>
        <p:spPr>
          <a:xfrm>
            <a:off x="2284632" y="2211173"/>
            <a:ext cx="314200" cy="1829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6" name="object 26"/>
          <p:cNvSpPr/>
          <p:nvPr/>
        </p:nvSpPr>
        <p:spPr>
          <a:xfrm>
            <a:off x="2701962" y="2131004"/>
            <a:ext cx="2910615" cy="3232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7" name="object 27"/>
          <p:cNvSpPr/>
          <p:nvPr/>
        </p:nvSpPr>
        <p:spPr>
          <a:xfrm>
            <a:off x="804343" y="2658451"/>
            <a:ext cx="1019387" cy="305647"/>
          </a:xfrm>
          <a:custGeom>
            <a:avLst/>
            <a:gdLst/>
            <a:ahLst/>
            <a:cxnLst/>
            <a:rect l="l" t="t" r="r" b="b"/>
            <a:pathLst>
              <a:path w="764540" h="229235">
                <a:moveTo>
                  <a:pt x="108682" y="153888"/>
                </a:moveTo>
                <a:lnTo>
                  <a:pt x="54371" y="153888"/>
                </a:lnTo>
                <a:lnTo>
                  <a:pt x="58290" y="153392"/>
                </a:lnTo>
                <a:lnTo>
                  <a:pt x="61763" y="152400"/>
                </a:lnTo>
                <a:lnTo>
                  <a:pt x="77985" y="134788"/>
                </a:lnTo>
                <a:lnTo>
                  <a:pt x="77985" y="127347"/>
                </a:lnTo>
                <a:lnTo>
                  <a:pt x="76894" y="123874"/>
                </a:lnTo>
                <a:lnTo>
                  <a:pt x="72528" y="118120"/>
                </a:lnTo>
                <a:lnTo>
                  <a:pt x="69651" y="115589"/>
                </a:lnTo>
                <a:lnTo>
                  <a:pt x="66079" y="113407"/>
                </a:lnTo>
                <a:lnTo>
                  <a:pt x="62607" y="111224"/>
                </a:lnTo>
                <a:lnTo>
                  <a:pt x="58638" y="109140"/>
                </a:lnTo>
                <a:lnTo>
                  <a:pt x="54173" y="107156"/>
                </a:lnTo>
                <a:lnTo>
                  <a:pt x="35718" y="98722"/>
                </a:lnTo>
                <a:lnTo>
                  <a:pt x="4067" y="64541"/>
                </a:lnTo>
                <a:lnTo>
                  <a:pt x="2976" y="58241"/>
                </a:lnTo>
                <a:lnTo>
                  <a:pt x="2976" y="42465"/>
                </a:lnTo>
                <a:lnTo>
                  <a:pt x="25598" y="8383"/>
                </a:lnTo>
                <a:lnTo>
                  <a:pt x="54074" y="0"/>
                </a:lnTo>
                <a:lnTo>
                  <a:pt x="66377" y="0"/>
                </a:lnTo>
                <a:lnTo>
                  <a:pt x="70544" y="347"/>
                </a:lnTo>
                <a:lnTo>
                  <a:pt x="74711" y="1041"/>
                </a:lnTo>
                <a:lnTo>
                  <a:pt x="78878" y="1637"/>
                </a:lnTo>
                <a:lnTo>
                  <a:pt x="82748" y="2480"/>
                </a:lnTo>
                <a:lnTo>
                  <a:pt x="89991" y="4663"/>
                </a:lnTo>
                <a:lnTo>
                  <a:pt x="93216" y="5903"/>
                </a:lnTo>
                <a:lnTo>
                  <a:pt x="95994" y="7292"/>
                </a:lnTo>
                <a:lnTo>
                  <a:pt x="98871" y="8582"/>
                </a:lnTo>
                <a:lnTo>
                  <a:pt x="100756" y="9723"/>
                </a:lnTo>
                <a:lnTo>
                  <a:pt x="101649" y="10715"/>
                </a:lnTo>
                <a:lnTo>
                  <a:pt x="102641" y="11608"/>
                </a:lnTo>
                <a:lnTo>
                  <a:pt x="103286" y="12352"/>
                </a:lnTo>
                <a:lnTo>
                  <a:pt x="103882" y="13543"/>
                </a:lnTo>
                <a:lnTo>
                  <a:pt x="104130" y="14386"/>
                </a:lnTo>
                <a:lnTo>
                  <a:pt x="104328" y="15478"/>
                </a:lnTo>
                <a:lnTo>
                  <a:pt x="104626" y="16569"/>
                </a:lnTo>
                <a:lnTo>
                  <a:pt x="104653" y="16817"/>
                </a:lnTo>
                <a:lnTo>
                  <a:pt x="104900" y="22125"/>
                </a:lnTo>
                <a:lnTo>
                  <a:pt x="104923" y="27979"/>
                </a:lnTo>
                <a:lnTo>
                  <a:pt x="58787" y="27979"/>
                </a:lnTo>
                <a:lnTo>
                  <a:pt x="55364" y="28475"/>
                </a:lnTo>
                <a:lnTo>
                  <a:pt x="52387" y="29467"/>
                </a:lnTo>
                <a:lnTo>
                  <a:pt x="49510" y="30360"/>
                </a:lnTo>
                <a:lnTo>
                  <a:pt x="47079" y="31650"/>
                </a:lnTo>
                <a:lnTo>
                  <a:pt x="39439" y="44301"/>
                </a:lnTo>
                <a:lnTo>
                  <a:pt x="39439" y="50849"/>
                </a:lnTo>
                <a:lnTo>
                  <a:pt x="67964" y="72975"/>
                </a:lnTo>
                <a:lnTo>
                  <a:pt x="72578" y="75058"/>
                </a:lnTo>
                <a:lnTo>
                  <a:pt x="103286" y="94654"/>
                </a:lnTo>
                <a:lnTo>
                  <a:pt x="106858" y="98524"/>
                </a:lnTo>
                <a:lnTo>
                  <a:pt x="109735" y="103088"/>
                </a:lnTo>
                <a:lnTo>
                  <a:pt x="111918" y="108346"/>
                </a:lnTo>
                <a:lnTo>
                  <a:pt x="114101" y="113506"/>
                </a:lnTo>
                <a:lnTo>
                  <a:pt x="115192" y="119608"/>
                </a:lnTo>
                <a:lnTo>
                  <a:pt x="115192" y="135979"/>
                </a:lnTo>
                <a:lnTo>
                  <a:pt x="113456" y="144164"/>
                </a:lnTo>
                <a:lnTo>
                  <a:pt x="108682" y="153888"/>
                </a:lnTo>
                <a:close/>
              </a:path>
              <a:path w="764540" h="229235">
                <a:moveTo>
                  <a:pt x="101302" y="39885"/>
                </a:moveTo>
                <a:lnTo>
                  <a:pt x="99317" y="39885"/>
                </a:lnTo>
                <a:lnTo>
                  <a:pt x="97730" y="39290"/>
                </a:lnTo>
                <a:lnTo>
                  <a:pt x="95547" y="38100"/>
                </a:lnTo>
                <a:lnTo>
                  <a:pt x="93364" y="36810"/>
                </a:lnTo>
                <a:lnTo>
                  <a:pt x="90685" y="35421"/>
                </a:lnTo>
                <a:lnTo>
                  <a:pt x="84335" y="32444"/>
                </a:lnTo>
                <a:lnTo>
                  <a:pt x="80664" y="31105"/>
                </a:lnTo>
                <a:lnTo>
                  <a:pt x="76497" y="29914"/>
                </a:lnTo>
                <a:lnTo>
                  <a:pt x="72330" y="28624"/>
                </a:lnTo>
                <a:lnTo>
                  <a:pt x="67716" y="27979"/>
                </a:lnTo>
                <a:lnTo>
                  <a:pt x="104923" y="27979"/>
                </a:lnTo>
                <a:lnTo>
                  <a:pt x="104799" y="31650"/>
                </a:lnTo>
                <a:lnTo>
                  <a:pt x="104675" y="33932"/>
                </a:lnTo>
                <a:lnTo>
                  <a:pt x="104427" y="35421"/>
                </a:lnTo>
                <a:lnTo>
                  <a:pt x="104030" y="36611"/>
                </a:lnTo>
                <a:lnTo>
                  <a:pt x="103733" y="37802"/>
                </a:lnTo>
                <a:lnTo>
                  <a:pt x="103286" y="38645"/>
                </a:lnTo>
                <a:lnTo>
                  <a:pt x="102096" y="39637"/>
                </a:lnTo>
                <a:lnTo>
                  <a:pt x="101302" y="39885"/>
                </a:lnTo>
                <a:close/>
              </a:path>
              <a:path w="764540" h="229235">
                <a:moveTo>
                  <a:pt x="49857" y="182760"/>
                </a:moveTo>
                <a:lnTo>
                  <a:pt x="43805" y="182760"/>
                </a:lnTo>
                <a:lnTo>
                  <a:pt x="38149" y="182264"/>
                </a:lnTo>
                <a:lnTo>
                  <a:pt x="2083" y="168026"/>
                </a:lnTo>
                <a:lnTo>
                  <a:pt x="0" y="158601"/>
                </a:lnTo>
                <a:lnTo>
                  <a:pt x="86" y="148530"/>
                </a:lnTo>
                <a:lnTo>
                  <a:pt x="4216" y="139451"/>
                </a:lnTo>
                <a:lnTo>
                  <a:pt x="6399" y="139451"/>
                </a:lnTo>
                <a:lnTo>
                  <a:pt x="8135" y="140196"/>
                </a:lnTo>
                <a:lnTo>
                  <a:pt x="10417" y="141684"/>
                </a:lnTo>
                <a:lnTo>
                  <a:pt x="12799" y="143172"/>
                </a:lnTo>
                <a:lnTo>
                  <a:pt x="43358" y="153888"/>
                </a:lnTo>
                <a:lnTo>
                  <a:pt x="108682" y="153888"/>
                </a:lnTo>
                <a:lnTo>
                  <a:pt x="106610" y="158154"/>
                </a:lnTo>
                <a:lnTo>
                  <a:pt x="69167" y="180751"/>
                </a:lnTo>
                <a:lnTo>
                  <a:pt x="56517" y="182537"/>
                </a:lnTo>
                <a:lnTo>
                  <a:pt x="49857" y="182760"/>
                </a:lnTo>
                <a:close/>
              </a:path>
              <a:path w="764540" h="229235">
                <a:moveTo>
                  <a:pt x="180753" y="229195"/>
                </a:moveTo>
                <a:lnTo>
                  <a:pt x="170136" y="229195"/>
                </a:lnTo>
                <a:lnTo>
                  <a:pt x="167259" y="228996"/>
                </a:lnTo>
                <a:lnTo>
                  <a:pt x="165076" y="228600"/>
                </a:lnTo>
                <a:lnTo>
                  <a:pt x="162893" y="228302"/>
                </a:lnTo>
                <a:lnTo>
                  <a:pt x="161256" y="227806"/>
                </a:lnTo>
                <a:lnTo>
                  <a:pt x="159073" y="226417"/>
                </a:lnTo>
                <a:lnTo>
                  <a:pt x="158478" y="225524"/>
                </a:lnTo>
                <a:lnTo>
                  <a:pt x="158381" y="222795"/>
                </a:lnTo>
                <a:lnTo>
                  <a:pt x="158528" y="222002"/>
                </a:lnTo>
                <a:lnTo>
                  <a:pt x="159123" y="220414"/>
                </a:lnTo>
                <a:lnTo>
                  <a:pt x="175345" y="179635"/>
                </a:lnTo>
                <a:lnTo>
                  <a:pt x="174155" y="179139"/>
                </a:lnTo>
                <a:lnTo>
                  <a:pt x="126976" y="58439"/>
                </a:lnTo>
                <a:lnTo>
                  <a:pt x="126444" y="52486"/>
                </a:lnTo>
                <a:lnTo>
                  <a:pt x="126926" y="51345"/>
                </a:lnTo>
                <a:lnTo>
                  <a:pt x="128018" y="50452"/>
                </a:lnTo>
                <a:lnTo>
                  <a:pt x="129109" y="49460"/>
                </a:lnTo>
                <a:lnTo>
                  <a:pt x="130945" y="48815"/>
                </a:lnTo>
                <a:lnTo>
                  <a:pt x="133524" y="48517"/>
                </a:lnTo>
                <a:lnTo>
                  <a:pt x="136104" y="48120"/>
                </a:lnTo>
                <a:lnTo>
                  <a:pt x="139527" y="47922"/>
                </a:lnTo>
                <a:lnTo>
                  <a:pt x="147762" y="47922"/>
                </a:lnTo>
                <a:lnTo>
                  <a:pt x="150888" y="47972"/>
                </a:lnTo>
                <a:lnTo>
                  <a:pt x="155452" y="48170"/>
                </a:lnTo>
                <a:lnTo>
                  <a:pt x="157188" y="48517"/>
                </a:lnTo>
                <a:lnTo>
                  <a:pt x="158379" y="49113"/>
                </a:lnTo>
                <a:lnTo>
                  <a:pt x="159669" y="49609"/>
                </a:lnTo>
                <a:lnTo>
                  <a:pt x="160611" y="50452"/>
                </a:lnTo>
                <a:lnTo>
                  <a:pt x="161207" y="51643"/>
                </a:lnTo>
                <a:lnTo>
                  <a:pt x="161923" y="52784"/>
                </a:lnTo>
                <a:lnTo>
                  <a:pt x="162596" y="54322"/>
                </a:lnTo>
                <a:lnTo>
                  <a:pt x="163290" y="56405"/>
                </a:lnTo>
                <a:lnTo>
                  <a:pt x="191865" y="137963"/>
                </a:lnTo>
                <a:lnTo>
                  <a:pt x="225267" y="137963"/>
                </a:lnTo>
                <a:lnTo>
                  <a:pt x="196330" y="222795"/>
                </a:lnTo>
                <a:lnTo>
                  <a:pt x="195536" y="225077"/>
                </a:lnTo>
                <a:lnTo>
                  <a:pt x="193304" y="226714"/>
                </a:lnTo>
                <a:lnTo>
                  <a:pt x="186061" y="228699"/>
                </a:lnTo>
                <a:lnTo>
                  <a:pt x="180753" y="229195"/>
                </a:lnTo>
                <a:close/>
              </a:path>
              <a:path w="764540" h="229235">
                <a:moveTo>
                  <a:pt x="225267" y="137963"/>
                </a:moveTo>
                <a:lnTo>
                  <a:pt x="192312" y="137963"/>
                </a:lnTo>
                <a:lnTo>
                  <a:pt x="218505" y="54768"/>
                </a:lnTo>
                <a:lnTo>
                  <a:pt x="219001" y="52486"/>
                </a:lnTo>
                <a:lnTo>
                  <a:pt x="219696" y="50948"/>
                </a:lnTo>
                <a:lnTo>
                  <a:pt x="221482" y="49361"/>
                </a:lnTo>
                <a:lnTo>
                  <a:pt x="222921" y="48815"/>
                </a:lnTo>
                <a:lnTo>
                  <a:pt x="224905" y="48517"/>
                </a:lnTo>
                <a:lnTo>
                  <a:pt x="226889" y="48120"/>
                </a:lnTo>
                <a:lnTo>
                  <a:pt x="230362" y="47922"/>
                </a:lnTo>
                <a:lnTo>
                  <a:pt x="239292" y="47922"/>
                </a:lnTo>
                <a:lnTo>
                  <a:pt x="242566" y="48120"/>
                </a:lnTo>
                <a:lnTo>
                  <a:pt x="245146" y="48517"/>
                </a:lnTo>
                <a:lnTo>
                  <a:pt x="247725" y="48815"/>
                </a:lnTo>
                <a:lnTo>
                  <a:pt x="249610" y="49460"/>
                </a:lnTo>
                <a:lnTo>
                  <a:pt x="250801" y="50452"/>
                </a:lnTo>
                <a:lnTo>
                  <a:pt x="252091" y="51445"/>
                </a:lnTo>
                <a:lnTo>
                  <a:pt x="252712" y="52734"/>
                </a:lnTo>
                <a:lnTo>
                  <a:pt x="252692" y="56405"/>
                </a:lnTo>
                <a:lnTo>
                  <a:pt x="252389" y="58142"/>
                </a:lnTo>
                <a:lnTo>
                  <a:pt x="251694" y="60424"/>
                </a:lnTo>
                <a:lnTo>
                  <a:pt x="225267" y="137963"/>
                </a:lnTo>
                <a:close/>
              </a:path>
              <a:path w="764540" h="229235">
                <a:moveTo>
                  <a:pt x="383630" y="67419"/>
                </a:moveTo>
                <a:lnTo>
                  <a:pt x="302297" y="67419"/>
                </a:lnTo>
                <a:lnTo>
                  <a:pt x="307311" y="62265"/>
                </a:lnTo>
                <a:lnTo>
                  <a:pt x="337023" y="45541"/>
                </a:lnTo>
                <a:lnTo>
                  <a:pt x="352799" y="45541"/>
                </a:lnTo>
                <a:lnTo>
                  <a:pt x="359745" y="46930"/>
                </a:lnTo>
                <a:lnTo>
                  <a:pt x="365400" y="49708"/>
                </a:lnTo>
                <a:lnTo>
                  <a:pt x="371155" y="52387"/>
                </a:lnTo>
                <a:lnTo>
                  <a:pt x="375768" y="56058"/>
                </a:lnTo>
                <a:lnTo>
                  <a:pt x="382714" y="65385"/>
                </a:lnTo>
                <a:lnTo>
                  <a:pt x="383630" y="67419"/>
                </a:lnTo>
                <a:close/>
              </a:path>
              <a:path w="764540" h="229235">
                <a:moveTo>
                  <a:pt x="293466" y="180379"/>
                </a:moveTo>
                <a:lnTo>
                  <a:pt x="286720" y="180379"/>
                </a:lnTo>
                <a:lnTo>
                  <a:pt x="283941" y="180280"/>
                </a:lnTo>
                <a:lnTo>
                  <a:pt x="272829" y="175914"/>
                </a:lnTo>
                <a:lnTo>
                  <a:pt x="272829" y="52387"/>
                </a:lnTo>
                <a:lnTo>
                  <a:pt x="273077" y="51593"/>
                </a:lnTo>
                <a:lnTo>
                  <a:pt x="274069" y="50204"/>
                </a:lnTo>
                <a:lnTo>
                  <a:pt x="274863" y="49658"/>
                </a:lnTo>
                <a:lnTo>
                  <a:pt x="275954" y="49262"/>
                </a:lnTo>
                <a:lnTo>
                  <a:pt x="277146" y="48765"/>
                </a:lnTo>
                <a:lnTo>
                  <a:pt x="278684" y="48418"/>
                </a:lnTo>
                <a:lnTo>
                  <a:pt x="282453" y="48021"/>
                </a:lnTo>
                <a:lnTo>
                  <a:pt x="284785" y="47922"/>
                </a:lnTo>
                <a:lnTo>
                  <a:pt x="290539" y="47922"/>
                </a:lnTo>
                <a:lnTo>
                  <a:pt x="292970" y="48021"/>
                </a:lnTo>
                <a:lnTo>
                  <a:pt x="296741" y="48418"/>
                </a:lnTo>
                <a:lnTo>
                  <a:pt x="298180" y="48766"/>
                </a:lnTo>
                <a:lnTo>
                  <a:pt x="299172" y="49262"/>
                </a:lnTo>
                <a:lnTo>
                  <a:pt x="300262" y="49658"/>
                </a:lnTo>
                <a:lnTo>
                  <a:pt x="301057" y="50204"/>
                </a:lnTo>
                <a:lnTo>
                  <a:pt x="302049" y="51593"/>
                </a:lnTo>
                <a:lnTo>
                  <a:pt x="302297" y="52387"/>
                </a:lnTo>
                <a:lnTo>
                  <a:pt x="302297" y="67419"/>
                </a:lnTo>
                <a:lnTo>
                  <a:pt x="383630" y="67419"/>
                </a:lnTo>
                <a:lnTo>
                  <a:pt x="385194" y="70891"/>
                </a:lnTo>
                <a:lnTo>
                  <a:pt x="386264" y="75455"/>
                </a:lnTo>
                <a:lnTo>
                  <a:pt x="330078" y="75455"/>
                </a:lnTo>
                <a:lnTo>
                  <a:pt x="325663" y="77043"/>
                </a:lnTo>
                <a:lnTo>
                  <a:pt x="316733" y="83393"/>
                </a:lnTo>
                <a:lnTo>
                  <a:pt x="312070" y="88006"/>
                </a:lnTo>
                <a:lnTo>
                  <a:pt x="307208" y="94059"/>
                </a:lnTo>
                <a:lnTo>
                  <a:pt x="307208" y="175914"/>
                </a:lnTo>
                <a:lnTo>
                  <a:pt x="306911" y="176708"/>
                </a:lnTo>
                <a:lnTo>
                  <a:pt x="306315" y="177403"/>
                </a:lnTo>
                <a:lnTo>
                  <a:pt x="305819" y="178097"/>
                </a:lnTo>
                <a:lnTo>
                  <a:pt x="304926" y="178693"/>
                </a:lnTo>
                <a:lnTo>
                  <a:pt x="303636" y="179189"/>
                </a:lnTo>
                <a:lnTo>
                  <a:pt x="302347" y="179585"/>
                </a:lnTo>
                <a:lnTo>
                  <a:pt x="300610" y="179883"/>
                </a:lnTo>
                <a:lnTo>
                  <a:pt x="296245" y="180280"/>
                </a:lnTo>
                <a:lnTo>
                  <a:pt x="293466" y="180379"/>
                </a:lnTo>
                <a:close/>
              </a:path>
              <a:path w="764540" h="229235">
                <a:moveTo>
                  <a:pt x="375372" y="180379"/>
                </a:moveTo>
                <a:lnTo>
                  <a:pt x="368724" y="180379"/>
                </a:lnTo>
                <a:lnTo>
                  <a:pt x="365896" y="180280"/>
                </a:lnTo>
                <a:lnTo>
                  <a:pt x="354833" y="175914"/>
                </a:lnTo>
                <a:lnTo>
                  <a:pt x="354833" y="99665"/>
                </a:lnTo>
                <a:lnTo>
                  <a:pt x="354387" y="95051"/>
                </a:lnTo>
                <a:lnTo>
                  <a:pt x="353494" y="91678"/>
                </a:lnTo>
                <a:lnTo>
                  <a:pt x="352700" y="88304"/>
                </a:lnTo>
                <a:lnTo>
                  <a:pt x="351460" y="85427"/>
                </a:lnTo>
                <a:lnTo>
                  <a:pt x="349773" y="83046"/>
                </a:lnTo>
                <a:lnTo>
                  <a:pt x="348186" y="80565"/>
                </a:lnTo>
                <a:lnTo>
                  <a:pt x="346102" y="78680"/>
                </a:lnTo>
                <a:lnTo>
                  <a:pt x="340943" y="76100"/>
                </a:lnTo>
                <a:lnTo>
                  <a:pt x="337916" y="75455"/>
                </a:lnTo>
                <a:lnTo>
                  <a:pt x="386264" y="75455"/>
                </a:lnTo>
                <a:lnTo>
                  <a:pt x="386682" y="77241"/>
                </a:lnTo>
                <a:lnTo>
                  <a:pt x="388270" y="83492"/>
                </a:lnTo>
                <a:lnTo>
                  <a:pt x="389064" y="91033"/>
                </a:lnTo>
                <a:lnTo>
                  <a:pt x="389064" y="175914"/>
                </a:lnTo>
                <a:lnTo>
                  <a:pt x="388766" y="176708"/>
                </a:lnTo>
                <a:lnTo>
                  <a:pt x="388171" y="177403"/>
                </a:lnTo>
                <a:lnTo>
                  <a:pt x="387675" y="178097"/>
                </a:lnTo>
                <a:lnTo>
                  <a:pt x="378100" y="180280"/>
                </a:lnTo>
                <a:lnTo>
                  <a:pt x="375372" y="180379"/>
                </a:lnTo>
                <a:close/>
              </a:path>
              <a:path w="764540" h="229235">
                <a:moveTo>
                  <a:pt x="462918" y="48666"/>
                </a:moveTo>
                <a:lnTo>
                  <a:pt x="428687" y="48666"/>
                </a:lnTo>
                <a:lnTo>
                  <a:pt x="428687" y="20687"/>
                </a:lnTo>
                <a:lnTo>
                  <a:pt x="428935" y="19893"/>
                </a:lnTo>
                <a:lnTo>
                  <a:pt x="429432" y="19198"/>
                </a:lnTo>
                <a:lnTo>
                  <a:pt x="429928" y="18404"/>
                </a:lnTo>
                <a:lnTo>
                  <a:pt x="437468" y="16222"/>
                </a:lnTo>
                <a:lnTo>
                  <a:pt x="439651" y="15924"/>
                </a:lnTo>
                <a:lnTo>
                  <a:pt x="442380" y="15775"/>
                </a:lnTo>
                <a:lnTo>
                  <a:pt x="449027" y="15775"/>
                </a:lnTo>
                <a:lnTo>
                  <a:pt x="451805" y="15924"/>
                </a:lnTo>
                <a:lnTo>
                  <a:pt x="453988" y="16222"/>
                </a:lnTo>
                <a:lnTo>
                  <a:pt x="456271" y="16420"/>
                </a:lnTo>
                <a:lnTo>
                  <a:pt x="458056" y="16768"/>
                </a:lnTo>
                <a:lnTo>
                  <a:pt x="460636" y="17760"/>
                </a:lnTo>
                <a:lnTo>
                  <a:pt x="461529" y="18405"/>
                </a:lnTo>
                <a:lnTo>
                  <a:pt x="462025" y="19198"/>
                </a:lnTo>
                <a:lnTo>
                  <a:pt x="462620" y="19893"/>
                </a:lnTo>
                <a:lnTo>
                  <a:pt x="462918" y="20687"/>
                </a:lnTo>
                <a:lnTo>
                  <a:pt x="462918" y="48666"/>
                </a:lnTo>
                <a:close/>
              </a:path>
              <a:path w="764540" h="229235">
                <a:moveTo>
                  <a:pt x="491245" y="76497"/>
                </a:moveTo>
                <a:lnTo>
                  <a:pt x="412316" y="76497"/>
                </a:lnTo>
                <a:lnTo>
                  <a:pt x="410977" y="75455"/>
                </a:lnTo>
                <a:lnTo>
                  <a:pt x="410084" y="73372"/>
                </a:lnTo>
                <a:lnTo>
                  <a:pt x="409191" y="71189"/>
                </a:lnTo>
                <a:lnTo>
                  <a:pt x="408744" y="67617"/>
                </a:lnTo>
                <a:lnTo>
                  <a:pt x="408844" y="57745"/>
                </a:lnTo>
                <a:lnTo>
                  <a:pt x="411870" y="49410"/>
                </a:lnTo>
                <a:lnTo>
                  <a:pt x="412564" y="48914"/>
                </a:lnTo>
                <a:lnTo>
                  <a:pt x="413358" y="48666"/>
                </a:lnTo>
                <a:lnTo>
                  <a:pt x="490302" y="48666"/>
                </a:lnTo>
                <a:lnTo>
                  <a:pt x="491096" y="48914"/>
                </a:lnTo>
                <a:lnTo>
                  <a:pt x="491791" y="49410"/>
                </a:lnTo>
                <a:lnTo>
                  <a:pt x="492485" y="49807"/>
                </a:lnTo>
                <a:lnTo>
                  <a:pt x="493031" y="50552"/>
                </a:lnTo>
                <a:lnTo>
                  <a:pt x="493428" y="51643"/>
                </a:lnTo>
                <a:lnTo>
                  <a:pt x="493924" y="52635"/>
                </a:lnTo>
                <a:lnTo>
                  <a:pt x="494271" y="54074"/>
                </a:lnTo>
                <a:lnTo>
                  <a:pt x="494668" y="57745"/>
                </a:lnTo>
                <a:lnTo>
                  <a:pt x="494767" y="67617"/>
                </a:lnTo>
                <a:lnTo>
                  <a:pt x="494321" y="71189"/>
                </a:lnTo>
                <a:lnTo>
                  <a:pt x="493428" y="73372"/>
                </a:lnTo>
                <a:lnTo>
                  <a:pt x="492535" y="75455"/>
                </a:lnTo>
                <a:lnTo>
                  <a:pt x="491245" y="76497"/>
                </a:lnTo>
                <a:close/>
              </a:path>
              <a:path w="764540" h="229235">
                <a:moveTo>
                  <a:pt x="470905" y="182314"/>
                </a:moveTo>
                <a:lnTo>
                  <a:pt x="461578" y="182314"/>
                </a:lnTo>
                <a:lnTo>
                  <a:pt x="455625" y="181470"/>
                </a:lnTo>
                <a:lnTo>
                  <a:pt x="429459" y="152846"/>
                </a:lnTo>
                <a:lnTo>
                  <a:pt x="428687" y="146298"/>
                </a:lnTo>
                <a:lnTo>
                  <a:pt x="428687" y="76497"/>
                </a:lnTo>
                <a:lnTo>
                  <a:pt x="462918" y="76497"/>
                </a:lnTo>
                <a:lnTo>
                  <a:pt x="462918" y="140295"/>
                </a:lnTo>
                <a:lnTo>
                  <a:pt x="463960" y="145305"/>
                </a:lnTo>
                <a:lnTo>
                  <a:pt x="466043" y="148679"/>
                </a:lnTo>
                <a:lnTo>
                  <a:pt x="468127" y="151953"/>
                </a:lnTo>
                <a:lnTo>
                  <a:pt x="471848" y="153590"/>
                </a:lnTo>
                <a:lnTo>
                  <a:pt x="493949" y="153590"/>
                </a:lnTo>
                <a:lnTo>
                  <a:pt x="494023" y="153838"/>
                </a:lnTo>
                <a:lnTo>
                  <a:pt x="494271" y="155178"/>
                </a:lnTo>
                <a:lnTo>
                  <a:pt x="494668" y="158452"/>
                </a:lnTo>
                <a:lnTo>
                  <a:pt x="494673" y="168225"/>
                </a:lnTo>
                <a:lnTo>
                  <a:pt x="494519" y="170160"/>
                </a:lnTo>
                <a:lnTo>
                  <a:pt x="475866" y="181867"/>
                </a:lnTo>
                <a:lnTo>
                  <a:pt x="473385" y="182165"/>
                </a:lnTo>
                <a:lnTo>
                  <a:pt x="470905" y="182314"/>
                </a:lnTo>
                <a:close/>
              </a:path>
              <a:path w="764540" h="229235">
                <a:moveTo>
                  <a:pt x="493949" y="153590"/>
                </a:moveTo>
                <a:lnTo>
                  <a:pt x="478991" y="153590"/>
                </a:lnTo>
                <a:lnTo>
                  <a:pt x="480628" y="153441"/>
                </a:lnTo>
                <a:lnTo>
                  <a:pt x="483605" y="152846"/>
                </a:lnTo>
                <a:lnTo>
                  <a:pt x="484895" y="152499"/>
                </a:lnTo>
                <a:lnTo>
                  <a:pt x="485986" y="152102"/>
                </a:lnTo>
                <a:lnTo>
                  <a:pt x="488814" y="150911"/>
                </a:lnTo>
                <a:lnTo>
                  <a:pt x="489608" y="150614"/>
                </a:lnTo>
                <a:lnTo>
                  <a:pt x="490352" y="150465"/>
                </a:lnTo>
                <a:lnTo>
                  <a:pt x="491543" y="150465"/>
                </a:lnTo>
                <a:lnTo>
                  <a:pt x="492039" y="150614"/>
                </a:lnTo>
                <a:lnTo>
                  <a:pt x="493031" y="151209"/>
                </a:lnTo>
                <a:lnTo>
                  <a:pt x="493428" y="151854"/>
                </a:lnTo>
                <a:lnTo>
                  <a:pt x="493949" y="153590"/>
                </a:lnTo>
                <a:close/>
              </a:path>
              <a:path w="764540" h="229235">
                <a:moveTo>
                  <a:pt x="526426" y="83939"/>
                </a:moveTo>
                <a:lnTo>
                  <a:pt x="523945" y="83939"/>
                </a:lnTo>
                <a:lnTo>
                  <a:pt x="523052" y="83641"/>
                </a:lnTo>
                <a:lnTo>
                  <a:pt x="518835" y="67319"/>
                </a:lnTo>
                <a:lnTo>
                  <a:pt x="519034" y="65137"/>
                </a:lnTo>
                <a:lnTo>
                  <a:pt x="519431" y="63549"/>
                </a:lnTo>
                <a:lnTo>
                  <a:pt x="519927" y="61862"/>
                </a:lnTo>
                <a:lnTo>
                  <a:pt x="520820" y="60374"/>
                </a:lnTo>
                <a:lnTo>
                  <a:pt x="522109" y="59084"/>
                </a:lnTo>
                <a:lnTo>
                  <a:pt x="523399" y="57695"/>
                </a:lnTo>
                <a:lnTo>
                  <a:pt x="553959" y="46880"/>
                </a:lnTo>
                <a:lnTo>
                  <a:pt x="559019" y="45987"/>
                </a:lnTo>
                <a:lnTo>
                  <a:pt x="564228" y="45541"/>
                </a:lnTo>
                <a:lnTo>
                  <a:pt x="579111" y="45541"/>
                </a:lnTo>
                <a:lnTo>
                  <a:pt x="615177" y="60870"/>
                </a:lnTo>
                <a:lnTo>
                  <a:pt x="620239" y="71586"/>
                </a:lnTo>
                <a:lnTo>
                  <a:pt x="560854" y="71586"/>
                </a:lnTo>
                <a:lnTo>
                  <a:pt x="555695" y="72231"/>
                </a:lnTo>
                <a:lnTo>
                  <a:pt x="546666" y="74810"/>
                </a:lnTo>
                <a:lnTo>
                  <a:pt x="542697" y="76249"/>
                </a:lnTo>
                <a:lnTo>
                  <a:pt x="539225" y="77837"/>
                </a:lnTo>
                <a:lnTo>
                  <a:pt x="535851" y="79325"/>
                </a:lnTo>
                <a:lnTo>
                  <a:pt x="532974" y="80714"/>
                </a:lnTo>
                <a:lnTo>
                  <a:pt x="530593" y="82004"/>
                </a:lnTo>
                <a:lnTo>
                  <a:pt x="528311" y="83294"/>
                </a:lnTo>
                <a:lnTo>
                  <a:pt x="526426" y="83939"/>
                </a:lnTo>
                <a:close/>
              </a:path>
              <a:path w="764540" h="229235">
                <a:moveTo>
                  <a:pt x="564327" y="182760"/>
                </a:moveTo>
                <a:lnTo>
                  <a:pt x="550040" y="182760"/>
                </a:lnTo>
                <a:lnTo>
                  <a:pt x="544086" y="181917"/>
                </a:lnTo>
                <a:lnTo>
                  <a:pt x="513229" y="155475"/>
                </a:lnTo>
                <a:lnTo>
                  <a:pt x="512138" y="149721"/>
                </a:lnTo>
                <a:lnTo>
                  <a:pt x="512138" y="136128"/>
                </a:lnTo>
                <a:lnTo>
                  <a:pt x="541060" y="105915"/>
                </a:lnTo>
                <a:lnTo>
                  <a:pt x="577771" y="101798"/>
                </a:lnTo>
                <a:lnTo>
                  <a:pt x="589677" y="101798"/>
                </a:lnTo>
                <a:lnTo>
                  <a:pt x="589677" y="90586"/>
                </a:lnTo>
                <a:lnTo>
                  <a:pt x="589281" y="87263"/>
                </a:lnTo>
                <a:lnTo>
                  <a:pt x="587693" y="81508"/>
                </a:lnTo>
                <a:lnTo>
                  <a:pt x="586403" y="79127"/>
                </a:lnTo>
                <a:lnTo>
                  <a:pt x="584617" y="77241"/>
                </a:lnTo>
                <a:lnTo>
                  <a:pt x="582831" y="75257"/>
                </a:lnTo>
                <a:lnTo>
                  <a:pt x="580450" y="73818"/>
                </a:lnTo>
                <a:lnTo>
                  <a:pt x="577474" y="72925"/>
                </a:lnTo>
                <a:lnTo>
                  <a:pt x="574596" y="72032"/>
                </a:lnTo>
                <a:lnTo>
                  <a:pt x="570975" y="71586"/>
                </a:lnTo>
                <a:lnTo>
                  <a:pt x="620239" y="71586"/>
                </a:lnTo>
                <a:lnTo>
                  <a:pt x="622320" y="77936"/>
                </a:lnTo>
                <a:lnTo>
                  <a:pt x="623313" y="85179"/>
                </a:lnTo>
                <a:lnTo>
                  <a:pt x="623313" y="123229"/>
                </a:lnTo>
                <a:lnTo>
                  <a:pt x="571024" y="123229"/>
                </a:lnTo>
                <a:lnTo>
                  <a:pt x="566262" y="123676"/>
                </a:lnTo>
                <a:lnTo>
                  <a:pt x="562293" y="124569"/>
                </a:lnTo>
                <a:lnTo>
                  <a:pt x="558424" y="125362"/>
                </a:lnTo>
                <a:lnTo>
                  <a:pt x="555249" y="126603"/>
                </a:lnTo>
                <a:lnTo>
                  <a:pt x="552768" y="128289"/>
                </a:lnTo>
                <a:lnTo>
                  <a:pt x="550288" y="129877"/>
                </a:lnTo>
                <a:lnTo>
                  <a:pt x="548502" y="131861"/>
                </a:lnTo>
                <a:lnTo>
                  <a:pt x="547410" y="134242"/>
                </a:lnTo>
                <a:lnTo>
                  <a:pt x="546319" y="136524"/>
                </a:lnTo>
                <a:lnTo>
                  <a:pt x="545773" y="139154"/>
                </a:lnTo>
                <a:lnTo>
                  <a:pt x="545773" y="147190"/>
                </a:lnTo>
                <a:lnTo>
                  <a:pt x="547361" y="151209"/>
                </a:lnTo>
                <a:lnTo>
                  <a:pt x="550536" y="154185"/>
                </a:lnTo>
                <a:lnTo>
                  <a:pt x="553810" y="157063"/>
                </a:lnTo>
                <a:lnTo>
                  <a:pt x="558275" y="158501"/>
                </a:lnTo>
                <a:lnTo>
                  <a:pt x="623313" y="158501"/>
                </a:lnTo>
                <a:lnTo>
                  <a:pt x="623313" y="165794"/>
                </a:lnTo>
                <a:lnTo>
                  <a:pt x="594886" y="165794"/>
                </a:lnTo>
                <a:lnTo>
                  <a:pt x="589925" y="171152"/>
                </a:lnTo>
                <a:lnTo>
                  <a:pt x="584220" y="175319"/>
                </a:lnTo>
                <a:lnTo>
                  <a:pt x="571421" y="181272"/>
                </a:lnTo>
                <a:lnTo>
                  <a:pt x="564327" y="182760"/>
                </a:lnTo>
                <a:close/>
              </a:path>
              <a:path w="764540" h="229235">
                <a:moveTo>
                  <a:pt x="623313" y="158501"/>
                </a:moveTo>
                <a:lnTo>
                  <a:pt x="568792" y="158501"/>
                </a:lnTo>
                <a:lnTo>
                  <a:pt x="573207" y="157261"/>
                </a:lnTo>
                <a:lnTo>
                  <a:pt x="577176" y="154781"/>
                </a:lnTo>
                <a:lnTo>
                  <a:pt x="581244" y="152300"/>
                </a:lnTo>
                <a:lnTo>
                  <a:pt x="585411" y="148728"/>
                </a:lnTo>
                <a:lnTo>
                  <a:pt x="589677" y="144065"/>
                </a:lnTo>
                <a:lnTo>
                  <a:pt x="589677" y="123229"/>
                </a:lnTo>
                <a:lnTo>
                  <a:pt x="623313" y="123229"/>
                </a:lnTo>
                <a:lnTo>
                  <a:pt x="623313" y="158501"/>
                </a:lnTo>
                <a:close/>
              </a:path>
              <a:path w="764540" h="229235">
                <a:moveTo>
                  <a:pt x="612795" y="180379"/>
                </a:moveTo>
                <a:lnTo>
                  <a:pt x="604957" y="180379"/>
                </a:lnTo>
                <a:lnTo>
                  <a:pt x="601981" y="180230"/>
                </a:lnTo>
                <a:lnTo>
                  <a:pt x="594886" y="176658"/>
                </a:lnTo>
                <a:lnTo>
                  <a:pt x="594886" y="165794"/>
                </a:lnTo>
                <a:lnTo>
                  <a:pt x="623313" y="165794"/>
                </a:lnTo>
                <a:lnTo>
                  <a:pt x="623313" y="176658"/>
                </a:lnTo>
                <a:lnTo>
                  <a:pt x="612795" y="180379"/>
                </a:lnTo>
                <a:close/>
              </a:path>
              <a:path w="764540" h="229235">
                <a:moveTo>
                  <a:pt x="665072" y="180379"/>
                </a:moveTo>
                <a:lnTo>
                  <a:pt x="657233" y="180379"/>
                </a:lnTo>
                <a:lnTo>
                  <a:pt x="654058" y="180280"/>
                </a:lnTo>
                <a:lnTo>
                  <a:pt x="644682" y="175369"/>
                </a:lnTo>
                <a:lnTo>
                  <a:pt x="645129" y="174079"/>
                </a:lnTo>
                <a:lnTo>
                  <a:pt x="679657" y="112662"/>
                </a:lnTo>
                <a:lnTo>
                  <a:pt x="648552" y="56405"/>
                </a:lnTo>
                <a:lnTo>
                  <a:pt x="647758" y="54818"/>
                </a:lnTo>
                <a:lnTo>
                  <a:pt x="647312" y="53478"/>
                </a:lnTo>
                <a:lnTo>
                  <a:pt x="647212" y="51196"/>
                </a:lnTo>
                <a:lnTo>
                  <a:pt x="647808" y="50303"/>
                </a:lnTo>
                <a:lnTo>
                  <a:pt x="648998" y="49708"/>
                </a:lnTo>
                <a:lnTo>
                  <a:pt x="650189" y="49014"/>
                </a:lnTo>
                <a:lnTo>
                  <a:pt x="652074" y="48567"/>
                </a:lnTo>
                <a:lnTo>
                  <a:pt x="654654" y="48369"/>
                </a:lnTo>
                <a:lnTo>
                  <a:pt x="657233" y="48071"/>
                </a:lnTo>
                <a:lnTo>
                  <a:pt x="660756" y="47922"/>
                </a:lnTo>
                <a:lnTo>
                  <a:pt x="669189" y="47922"/>
                </a:lnTo>
                <a:lnTo>
                  <a:pt x="683378" y="50006"/>
                </a:lnTo>
                <a:lnTo>
                  <a:pt x="684072" y="50601"/>
                </a:lnTo>
                <a:lnTo>
                  <a:pt x="684667" y="51345"/>
                </a:lnTo>
                <a:lnTo>
                  <a:pt x="685243" y="52387"/>
                </a:lnTo>
                <a:lnTo>
                  <a:pt x="706744" y="92868"/>
                </a:lnTo>
                <a:lnTo>
                  <a:pt x="740181" y="92868"/>
                </a:lnTo>
                <a:lnTo>
                  <a:pt x="729812" y="111769"/>
                </a:lnTo>
                <a:lnTo>
                  <a:pt x="741220" y="132457"/>
                </a:lnTo>
                <a:lnTo>
                  <a:pt x="703023" y="132457"/>
                </a:lnTo>
                <a:lnTo>
                  <a:pt x="680401" y="175617"/>
                </a:lnTo>
                <a:lnTo>
                  <a:pt x="680103" y="176609"/>
                </a:lnTo>
                <a:lnTo>
                  <a:pt x="679607" y="177403"/>
                </a:lnTo>
                <a:lnTo>
                  <a:pt x="678913" y="177998"/>
                </a:lnTo>
                <a:lnTo>
                  <a:pt x="678317" y="178593"/>
                </a:lnTo>
                <a:lnTo>
                  <a:pt x="677325" y="179089"/>
                </a:lnTo>
                <a:lnTo>
                  <a:pt x="675936" y="179486"/>
                </a:lnTo>
                <a:lnTo>
                  <a:pt x="674646" y="179883"/>
                </a:lnTo>
                <a:lnTo>
                  <a:pt x="672811" y="180131"/>
                </a:lnTo>
                <a:lnTo>
                  <a:pt x="668147" y="180330"/>
                </a:lnTo>
                <a:lnTo>
                  <a:pt x="665072" y="180379"/>
                </a:lnTo>
                <a:close/>
              </a:path>
              <a:path w="764540" h="229235">
                <a:moveTo>
                  <a:pt x="740181" y="92868"/>
                </a:moveTo>
                <a:lnTo>
                  <a:pt x="706744" y="92868"/>
                </a:lnTo>
                <a:lnTo>
                  <a:pt x="728324" y="52238"/>
                </a:lnTo>
                <a:lnTo>
                  <a:pt x="728621" y="51544"/>
                </a:lnTo>
                <a:lnTo>
                  <a:pt x="736956" y="48220"/>
                </a:lnTo>
                <a:lnTo>
                  <a:pt x="739039" y="48021"/>
                </a:lnTo>
                <a:lnTo>
                  <a:pt x="741867" y="47922"/>
                </a:lnTo>
                <a:lnTo>
                  <a:pt x="749408" y="47922"/>
                </a:lnTo>
                <a:lnTo>
                  <a:pt x="752583" y="48021"/>
                </a:lnTo>
                <a:lnTo>
                  <a:pt x="754964" y="48220"/>
                </a:lnTo>
                <a:lnTo>
                  <a:pt x="757444" y="48319"/>
                </a:lnTo>
                <a:lnTo>
                  <a:pt x="759181" y="48716"/>
                </a:lnTo>
                <a:lnTo>
                  <a:pt x="760173" y="49410"/>
                </a:lnTo>
                <a:lnTo>
                  <a:pt x="761264" y="50006"/>
                </a:lnTo>
                <a:lnTo>
                  <a:pt x="761760" y="50899"/>
                </a:lnTo>
                <a:lnTo>
                  <a:pt x="761661" y="53181"/>
                </a:lnTo>
                <a:lnTo>
                  <a:pt x="761165" y="54619"/>
                </a:lnTo>
                <a:lnTo>
                  <a:pt x="740181" y="92868"/>
                </a:lnTo>
                <a:close/>
              </a:path>
              <a:path w="764540" h="229235">
                <a:moveTo>
                  <a:pt x="750251" y="180379"/>
                </a:moveTo>
                <a:lnTo>
                  <a:pt x="741817" y="180379"/>
                </a:lnTo>
                <a:lnTo>
                  <a:pt x="738543" y="180330"/>
                </a:lnTo>
                <a:lnTo>
                  <a:pt x="725496" y="175617"/>
                </a:lnTo>
                <a:lnTo>
                  <a:pt x="703023" y="132457"/>
                </a:lnTo>
                <a:lnTo>
                  <a:pt x="741220" y="132457"/>
                </a:lnTo>
                <a:lnTo>
                  <a:pt x="763298" y="172491"/>
                </a:lnTo>
                <a:lnTo>
                  <a:pt x="763993" y="174079"/>
                </a:lnTo>
                <a:lnTo>
                  <a:pt x="764290" y="175369"/>
                </a:lnTo>
                <a:lnTo>
                  <a:pt x="764191" y="177353"/>
                </a:lnTo>
                <a:lnTo>
                  <a:pt x="753773" y="180280"/>
                </a:lnTo>
                <a:lnTo>
                  <a:pt x="750251" y="180379"/>
                </a:lnTo>
                <a:close/>
              </a:path>
            </a:pathLst>
          </a:custGeom>
          <a:solidFill>
            <a:srgbClr val="4FC3F6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8" name="object 28"/>
          <p:cNvSpPr/>
          <p:nvPr/>
        </p:nvSpPr>
        <p:spPr>
          <a:xfrm>
            <a:off x="792833" y="2938944"/>
            <a:ext cx="1037167" cy="0"/>
          </a:xfrm>
          <a:custGeom>
            <a:avLst/>
            <a:gdLst/>
            <a:ahLst/>
            <a:cxnLst/>
            <a:rect l="l" t="t" r="r" b="b"/>
            <a:pathLst>
              <a:path w="777875">
                <a:moveTo>
                  <a:pt x="0" y="0"/>
                </a:moveTo>
                <a:lnTo>
                  <a:pt x="777352" y="0"/>
                </a:lnTo>
              </a:path>
            </a:pathLst>
          </a:custGeom>
          <a:ln w="25146">
            <a:solidFill>
              <a:srgbClr val="4FC3F6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9" name="object 29"/>
          <p:cNvSpPr txBox="1"/>
          <p:nvPr/>
        </p:nvSpPr>
        <p:spPr>
          <a:xfrm>
            <a:off x="368895" y="984498"/>
            <a:ext cx="259080" cy="256369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47"/>
              </a:spcBef>
            </a:pPr>
            <a:endParaRPr sz="4133" dirty="0">
              <a:latin typeface="Times New Roman"/>
              <a:cs typeface="Times New Roman"/>
            </a:endParaRPr>
          </a:p>
          <a:p>
            <a:pPr marL="16933"/>
            <a:r>
              <a:rPr sz="2933" b="1" dirty="0"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 marL="16933">
              <a:spcBef>
                <a:spcPts val="480"/>
              </a:spcBef>
            </a:pPr>
            <a:r>
              <a:rPr sz="2933" b="1" dirty="0"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8431" y="3153354"/>
            <a:ext cx="4099531" cy="3186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object 31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2" name="object 32"/>
          <p:cNvSpPr/>
          <p:nvPr/>
        </p:nvSpPr>
        <p:spPr>
          <a:xfrm>
            <a:off x="621060" y="521606"/>
            <a:ext cx="2644912" cy="3486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3" name="object 33"/>
          <p:cNvSpPr txBox="1"/>
          <p:nvPr/>
        </p:nvSpPr>
        <p:spPr>
          <a:xfrm>
            <a:off x="760965" y="3703100"/>
            <a:ext cx="10990579" cy="696643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9793" rIns="0" bIns="0" rtlCol="0">
            <a:spAutoFit/>
          </a:bodyPr>
          <a:lstStyle/>
          <a:p>
            <a:pPr marL="114297">
              <a:spcBef>
                <a:spcPts val="313"/>
              </a:spcBef>
            </a:pPr>
            <a:r>
              <a:rPr sz="2133" b="1" spc="-7" dirty="0">
                <a:latin typeface="Consolas"/>
                <a:cs typeface="Consolas"/>
              </a:rPr>
              <a:t>&lt;link rel="stylesheet" type="text/css" </a:t>
            </a:r>
            <a:r>
              <a:rPr sz="2133" b="1" dirty="0">
                <a:latin typeface="Consolas"/>
                <a:cs typeface="Consolas"/>
              </a:rPr>
              <a:t>href</a:t>
            </a:r>
            <a:r>
              <a:rPr sz="2133" b="1" dirty="0">
                <a:latin typeface="Consolas"/>
                <a:cs typeface="Consolas"/>
              </a:rPr>
              <a:t>="</a:t>
            </a:r>
            <a:r>
              <a:rPr sz="2133" b="1" dirty="0">
                <a:solidFill>
                  <a:srgbClr val="642C85"/>
                </a:solidFill>
                <a:latin typeface="Consolas"/>
                <a:cs typeface="Consolas"/>
              </a:rPr>
              <a:t>screen.css</a:t>
            </a:r>
            <a:r>
              <a:rPr sz="2133" b="1" dirty="0">
                <a:latin typeface="Consolas"/>
                <a:cs typeface="Consolas"/>
              </a:rPr>
              <a:t>"</a:t>
            </a:r>
            <a:r>
              <a:rPr sz="2133" b="1" spc="-53" dirty="0">
                <a:latin typeface="Consolas"/>
                <a:cs typeface="Consolas"/>
              </a:rPr>
              <a:t> </a:t>
            </a:r>
            <a:r>
              <a:rPr sz="2133" b="1" spc="-7" dirty="0">
                <a:solidFill>
                  <a:srgbClr val="DB4437"/>
                </a:solidFill>
                <a:latin typeface="Consolas"/>
                <a:cs typeface="Consolas"/>
              </a:rPr>
              <a:t>media</a:t>
            </a:r>
            <a:r>
              <a:rPr sz="2133" b="1" spc="-7" dirty="0">
                <a:latin typeface="Consolas"/>
                <a:cs typeface="Consolas"/>
              </a:rPr>
              <a:t>="</a:t>
            </a:r>
            <a:r>
              <a:rPr sz="2133" b="1" spc="-7" dirty="0">
                <a:solidFill>
                  <a:srgbClr val="0F9D58"/>
                </a:solidFill>
                <a:latin typeface="Consolas"/>
                <a:cs typeface="Consolas"/>
              </a:rPr>
              <a:t>screen</a:t>
            </a:r>
            <a:r>
              <a:rPr sz="2133" b="1" spc="-7" dirty="0">
                <a:latin typeface="Consolas"/>
                <a:cs typeface="Consolas"/>
              </a:rPr>
              <a:t>"&gt;</a:t>
            </a:r>
            <a:endParaRPr sz="2133" dirty="0">
              <a:latin typeface="Consolas"/>
              <a:cs typeface="Consolas"/>
            </a:endParaRPr>
          </a:p>
          <a:p>
            <a:pPr marL="114297">
              <a:spcBef>
                <a:spcPts val="40"/>
              </a:spcBef>
              <a:tabLst>
                <a:tab pos="8601918" algn="l"/>
              </a:tabLst>
            </a:pPr>
            <a:r>
              <a:rPr sz="2133" b="1" spc="-7" dirty="0">
                <a:latin typeface="Consolas"/>
                <a:cs typeface="Consolas"/>
              </a:rPr>
              <a:t>&lt;link rel="stylesheet"</a:t>
            </a:r>
            <a:r>
              <a:rPr sz="2133" b="1" spc="20" dirty="0">
                <a:latin typeface="Consolas"/>
                <a:cs typeface="Consolas"/>
              </a:rPr>
              <a:t> </a:t>
            </a:r>
            <a:r>
              <a:rPr sz="2133" b="1" spc="-7" dirty="0">
                <a:latin typeface="Consolas"/>
                <a:cs typeface="Consolas"/>
              </a:rPr>
              <a:t>type="text/css"</a:t>
            </a:r>
            <a:r>
              <a:rPr sz="2133" b="1" spc="7" dirty="0">
                <a:latin typeface="Consolas"/>
                <a:cs typeface="Consolas"/>
              </a:rPr>
              <a:t> </a:t>
            </a:r>
            <a:r>
              <a:rPr sz="2133" b="1" dirty="0">
                <a:latin typeface="Consolas"/>
                <a:cs typeface="Consolas"/>
              </a:rPr>
              <a:t>href</a:t>
            </a:r>
            <a:r>
              <a:rPr sz="2133" b="1" dirty="0">
                <a:latin typeface="Consolas"/>
                <a:cs typeface="Consolas"/>
              </a:rPr>
              <a:t>="</a:t>
            </a:r>
            <a:r>
              <a:rPr sz="2133" b="1" dirty="0">
                <a:solidFill>
                  <a:srgbClr val="642C85"/>
                </a:solidFill>
                <a:latin typeface="Consolas"/>
                <a:cs typeface="Consolas"/>
              </a:rPr>
              <a:t>print.css</a:t>
            </a:r>
            <a:r>
              <a:rPr sz="2133" b="1" dirty="0">
                <a:latin typeface="Consolas"/>
                <a:cs typeface="Consolas"/>
              </a:rPr>
              <a:t>"	</a:t>
            </a:r>
            <a:r>
              <a:rPr sz="2133" b="1" spc="-7" dirty="0">
                <a:solidFill>
                  <a:srgbClr val="DB4437"/>
                </a:solidFill>
                <a:latin typeface="Consolas"/>
                <a:cs typeface="Consolas"/>
              </a:rPr>
              <a:t>media</a:t>
            </a:r>
            <a:r>
              <a:rPr sz="2133" b="1" spc="-7" dirty="0">
                <a:latin typeface="Consolas"/>
                <a:cs typeface="Consolas"/>
              </a:rPr>
              <a:t>="</a:t>
            </a:r>
            <a:r>
              <a:rPr sz="2133" b="1" spc="-7" dirty="0">
                <a:solidFill>
                  <a:srgbClr val="0F9D58"/>
                </a:solidFill>
                <a:latin typeface="Consolas"/>
                <a:cs typeface="Consolas"/>
              </a:rPr>
              <a:t>print</a:t>
            </a:r>
            <a:r>
              <a:rPr sz="2133" b="1" spc="-7" dirty="0">
                <a:latin typeface="Consolas"/>
                <a:cs typeface="Consolas"/>
              </a:rPr>
              <a:t>"&gt;</a:t>
            </a:r>
            <a:endParaRPr sz="2133" dirty="0">
              <a:latin typeface="Consolas"/>
              <a:cs typeface="Consola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19</a:t>
            </a:fld>
            <a:endParaRPr dirty="0"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35301" y="4630667"/>
          <a:ext cx="11425767" cy="1296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113"/>
                <a:gridCol w="3183467"/>
                <a:gridCol w="7039187"/>
              </a:tblGrid>
              <a:tr h="428811"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5" dirty="0">
                          <a:solidFill>
                            <a:srgbClr val="DB4437"/>
                          </a:solidFill>
                          <a:latin typeface="Consolas"/>
                          <a:cs typeface="Consolas"/>
                        </a:rPr>
                        <a:t>@media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8064A2"/>
                      </a:solidFill>
                      <a:prstDash val="solid"/>
                    </a:lnL>
                    <a:lnT w="12700">
                      <a:solidFill>
                        <a:srgbClr val="8064A2"/>
                      </a:solidFill>
                      <a:prstDash val="solid"/>
                    </a:lnT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400" b="1" spc="-5" dirty="0">
                          <a:solidFill>
                            <a:srgbClr val="0F9D58"/>
                          </a:solidFill>
                          <a:latin typeface="Consolas"/>
                          <a:cs typeface="Consolas"/>
                        </a:rPr>
                        <a:t>min-width</a:t>
                      </a:r>
                      <a:r>
                        <a:rPr sz="2400" b="1" spc="-5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400" b="1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-5" dirty="0">
                          <a:latin typeface="Consolas"/>
                          <a:cs typeface="Consolas"/>
                        </a:rPr>
                        <a:t>700px)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8064A2"/>
                      </a:solidFill>
                      <a:prstDash val="solid"/>
                    </a:lnT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/>
                          <a:cs typeface="Consolas"/>
                        </a:rPr>
                        <a:t>{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2400" b="1" spc="4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}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8064A2"/>
                      </a:solidFill>
                      <a:prstDash val="solid"/>
                    </a:lnR>
                    <a:lnT w="12700">
                      <a:solidFill>
                        <a:srgbClr val="8064A2"/>
                      </a:solidFill>
                      <a:prstDash val="solid"/>
                    </a:lnT>
                    <a:solidFill>
                      <a:srgbClr val="EEECE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R="55244" algn="r">
                        <a:lnSpc>
                          <a:spcPts val="2030"/>
                        </a:lnSpc>
                      </a:pPr>
                      <a:r>
                        <a:rPr sz="2400" b="1" spc="-5" dirty="0">
                          <a:solidFill>
                            <a:srgbClr val="DB4437"/>
                          </a:solidFill>
                          <a:latin typeface="Consolas"/>
                          <a:cs typeface="Consolas"/>
                        </a:rPr>
                        <a:t>@media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8064A2"/>
                      </a:solidFill>
                      <a:prstDash val="solid"/>
                    </a:lnL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0"/>
                        </a:lnSpc>
                      </a:pPr>
                      <a:r>
                        <a:rPr sz="2400" b="1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400" b="1" spc="-5" dirty="0">
                          <a:solidFill>
                            <a:srgbClr val="0F9D58"/>
                          </a:solidFill>
                          <a:latin typeface="Consolas"/>
                          <a:cs typeface="Consolas"/>
                        </a:rPr>
                        <a:t>min-width</a:t>
                      </a:r>
                      <a:r>
                        <a:rPr sz="2400" b="1" spc="-5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400" b="1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-5" dirty="0">
                          <a:latin typeface="Consolas"/>
                          <a:cs typeface="Consolas"/>
                        </a:rPr>
                        <a:t>700px)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030"/>
                        </a:lnSpc>
                      </a:pPr>
                      <a:r>
                        <a:rPr sz="2400" b="1" spc="-5" dirty="0">
                          <a:latin typeface="Consolas"/>
                          <a:cs typeface="Consolas"/>
                        </a:rPr>
                        <a:t>and (</a:t>
                      </a:r>
                      <a:r>
                        <a:rPr sz="2400" b="1" spc="-5" dirty="0">
                          <a:solidFill>
                            <a:srgbClr val="0F9D58"/>
                          </a:solidFill>
                          <a:latin typeface="Consolas"/>
                          <a:cs typeface="Consolas"/>
                        </a:rPr>
                        <a:t>orientation</a:t>
                      </a:r>
                      <a:r>
                        <a:rPr sz="2400" b="1" spc="-5" dirty="0">
                          <a:latin typeface="Consolas"/>
                          <a:cs typeface="Consolas"/>
                        </a:rPr>
                        <a:t>: landscape) 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{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… </a:t>
                      </a:r>
                      <a:r>
                        <a:rPr sz="2400" b="1" dirty="0">
                          <a:latin typeface="Consolas"/>
                          <a:cs typeface="Consolas"/>
                        </a:rPr>
                        <a:t>}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2700">
                      <a:solidFill>
                        <a:srgbClr val="8064A2"/>
                      </a:solidFill>
                      <a:prstDash val="solid"/>
                    </a:lnR>
                    <a:solidFill>
                      <a:srgbClr val="EEECE1"/>
                    </a:solidFill>
                  </a:tcPr>
                </a:tc>
              </a:tr>
              <a:tr h="499288">
                <a:tc>
                  <a:txBody>
                    <a:bodyPr/>
                    <a:lstStyle/>
                    <a:p>
                      <a:pPr marR="55244" algn="r">
                        <a:lnSpc>
                          <a:spcPts val="2030"/>
                        </a:lnSpc>
                      </a:pPr>
                      <a:r>
                        <a:rPr sz="2400" b="1" spc="-5" dirty="0">
                          <a:solidFill>
                            <a:srgbClr val="DB4437"/>
                          </a:solidFill>
                          <a:latin typeface="Consolas"/>
                          <a:cs typeface="Consolas"/>
                        </a:rPr>
                        <a:t>@media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>
                      <a:solidFill>
                        <a:srgbClr val="8064A2"/>
                      </a:solidFill>
                      <a:prstDash val="solid"/>
                    </a:lnL>
                    <a:lnB w="12700">
                      <a:solidFill>
                        <a:srgbClr val="8064A2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</a:pPr>
                      <a:r>
                        <a:rPr sz="2400" b="1" spc="-5" dirty="0">
                          <a:solidFill>
                            <a:srgbClr val="0F9D58"/>
                          </a:solidFill>
                          <a:latin typeface="Consolas"/>
                          <a:cs typeface="Consolas"/>
                        </a:rPr>
                        <a:t>tv </a:t>
                      </a:r>
                      <a:r>
                        <a:rPr sz="2400" b="1" spc="-5" dirty="0">
                          <a:latin typeface="Consolas"/>
                          <a:cs typeface="Consolas"/>
                        </a:rPr>
                        <a:t>and</a:t>
                      </a:r>
                      <a:r>
                        <a:rPr sz="2400" b="1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400" b="1" spc="-5" dirty="0">
                          <a:solidFill>
                            <a:srgbClr val="0F9D58"/>
                          </a:solidFill>
                          <a:latin typeface="Consolas"/>
                          <a:cs typeface="Consolas"/>
                        </a:rPr>
                        <a:t>min-width</a:t>
                      </a:r>
                      <a:r>
                        <a:rPr sz="2400" b="1" spc="-5" dirty="0">
                          <a:latin typeface="Consolas"/>
                          <a:cs typeface="Consolas"/>
                        </a:rPr>
                        <a:t>: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12700">
                      <a:solidFill>
                        <a:srgbClr val="8064A2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30"/>
                        </a:lnSpc>
                      </a:pPr>
                      <a:r>
                        <a:rPr sz="2400" b="1" spc="-5" dirty="0">
                          <a:latin typeface="Consolas"/>
                          <a:cs typeface="Consolas"/>
                        </a:rPr>
                        <a:t>700px) and (</a:t>
                      </a:r>
                      <a:r>
                        <a:rPr sz="2400" b="1" spc="-5" dirty="0">
                          <a:solidFill>
                            <a:srgbClr val="0F9D58"/>
                          </a:solidFill>
                          <a:latin typeface="Consolas"/>
                          <a:cs typeface="Consolas"/>
                        </a:rPr>
                        <a:t>orientation</a:t>
                      </a:r>
                      <a:r>
                        <a:rPr sz="2400" b="1" spc="-5" dirty="0">
                          <a:latin typeface="Consolas"/>
                          <a:cs typeface="Consolas"/>
                        </a:rPr>
                        <a:t>: landscape)</a:t>
                      </a:r>
                      <a:r>
                        <a:rPr sz="24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1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2400" b="1" spc="1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2400" b="1" spc="10" dirty="0">
                          <a:latin typeface="Consolas"/>
                          <a:cs typeface="Consolas"/>
                        </a:rPr>
                        <a:t>}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12700">
                      <a:solidFill>
                        <a:srgbClr val="8064A2"/>
                      </a:solidFill>
                      <a:prstDash val="solid"/>
                    </a:lnR>
                    <a:lnB w="12700">
                      <a:solidFill>
                        <a:srgbClr val="8064A2"/>
                      </a:solidFill>
                      <a:prstDash val="soli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03733" y="1044437"/>
            <a:ext cx="31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=</a:t>
            </a:r>
            <a:endParaRPr lang="ro-R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61199"/>
            <a:ext cx="12192000" cy="596900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48915"/>
            <a:ext cx="12192000" cy="6261947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3766" y="362856"/>
            <a:ext cx="3665220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pc="-7" dirty="0" smtClean="0"/>
              <a:t>Recap</a:t>
            </a:r>
            <a:endParaRPr spc="-7" dirty="0"/>
          </a:p>
        </p:txBody>
      </p:sp>
      <p:sp>
        <p:nvSpPr>
          <p:cNvPr id="7" name="object 7"/>
          <p:cNvSpPr txBox="1"/>
          <p:nvPr/>
        </p:nvSpPr>
        <p:spPr>
          <a:xfrm>
            <a:off x="681633" y="1123958"/>
            <a:ext cx="5160433" cy="232080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51070" marR="1055767" indent="-634984">
              <a:lnSpc>
                <a:spcPct val="114599"/>
              </a:lnSpc>
              <a:spcBef>
                <a:spcPts val="133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r>
              <a:rPr lang="en-US" sz="3200" b="1" spc="-7" dirty="0" smtClean="0">
                <a:solidFill>
                  <a:prstClr val="black"/>
                </a:solidFill>
                <a:cs typeface="Calibri"/>
              </a:rPr>
              <a:t>HTML Structure</a:t>
            </a:r>
          </a:p>
          <a:p>
            <a:pPr marL="651070" marR="1055767" indent="-634984">
              <a:lnSpc>
                <a:spcPct val="114599"/>
              </a:lnSpc>
              <a:spcBef>
                <a:spcPts val="133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r>
              <a:rPr lang="en-US" sz="3200" b="1" spc="-7" dirty="0" smtClean="0">
                <a:solidFill>
                  <a:prstClr val="black"/>
                </a:solidFill>
                <a:cs typeface="Calibri"/>
              </a:rPr>
              <a:t>HTML Elements</a:t>
            </a:r>
          </a:p>
          <a:p>
            <a:pPr marL="651070" marR="1055767" indent="-634984">
              <a:lnSpc>
                <a:spcPct val="114599"/>
              </a:lnSpc>
              <a:spcBef>
                <a:spcPts val="133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r>
              <a:rPr lang="en-US" sz="3200" b="1" spc="-7" dirty="0" smtClean="0">
                <a:solidFill>
                  <a:prstClr val="black"/>
                </a:solidFill>
                <a:cs typeface="Calibri"/>
              </a:rPr>
              <a:t>CSS Rules</a:t>
            </a:r>
          </a:p>
          <a:p>
            <a:pPr marL="651070" marR="1055767" indent="-634984">
              <a:lnSpc>
                <a:spcPct val="114599"/>
              </a:lnSpc>
              <a:spcBef>
                <a:spcPts val="133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r>
              <a:rPr lang="en-US" sz="3200" b="1" spc="-7" dirty="0" smtClean="0">
                <a:solidFill>
                  <a:prstClr val="black"/>
                </a:solidFill>
                <a:cs typeface="Calibri"/>
              </a:rPr>
              <a:t>CSS Selectors</a:t>
            </a:r>
            <a:endParaRPr sz="32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2</a:t>
            </a:fld>
            <a:endParaRPr dirty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76" y="459142"/>
            <a:ext cx="4082234" cy="40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804343" y="1134452"/>
            <a:ext cx="1034399" cy="305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1956846" y="1120759"/>
            <a:ext cx="2594228" cy="319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1279601" y="1619266"/>
            <a:ext cx="1035788" cy="233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2426219" y="1625020"/>
            <a:ext cx="2568152" cy="2847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5081393" y="1651015"/>
            <a:ext cx="283355" cy="2022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5465520" y="1618075"/>
            <a:ext cx="4968745" cy="291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1277219" y="2088173"/>
            <a:ext cx="2689960" cy="2911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" name="object 10"/>
          <p:cNvSpPr/>
          <p:nvPr/>
        </p:nvSpPr>
        <p:spPr>
          <a:xfrm>
            <a:off x="1279600" y="2559066"/>
            <a:ext cx="993803" cy="2339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1" name="object 11"/>
          <p:cNvSpPr/>
          <p:nvPr/>
        </p:nvSpPr>
        <p:spPr>
          <a:xfrm>
            <a:off x="2369153" y="2559066"/>
            <a:ext cx="2786225" cy="2339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2" name="object 12"/>
          <p:cNvSpPr/>
          <p:nvPr/>
        </p:nvSpPr>
        <p:spPr>
          <a:xfrm>
            <a:off x="5255619" y="2590817"/>
            <a:ext cx="283355" cy="2022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3" name="object 13"/>
          <p:cNvSpPr/>
          <p:nvPr/>
        </p:nvSpPr>
        <p:spPr>
          <a:xfrm>
            <a:off x="5648576" y="2558074"/>
            <a:ext cx="3832536" cy="234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4" name="object 14"/>
          <p:cNvSpPr/>
          <p:nvPr/>
        </p:nvSpPr>
        <p:spPr>
          <a:xfrm>
            <a:off x="1268686" y="3028965"/>
            <a:ext cx="3675543" cy="2901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5" name="object 15"/>
          <p:cNvSpPr/>
          <p:nvPr/>
        </p:nvSpPr>
        <p:spPr>
          <a:xfrm>
            <a:off x="1279600" y="3498866"/>
            <a:ext cx="993803" cy="2339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6" name="object 16"/>
          <p:cNvSpPr/>
          <p:nvPr/>
        </p:nvSpPr>
        <p:spPr>
          <a:xfrm>
            <a:off x="2381058" y="3498866"/>
            <a:ext cx="1906689" cy="2339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7" name="object 17"/>
          <p:cNvSpPr/>
          <p:nvPr/>
        </p:nvSpPr>
        <p:spPr>
          <a:xfrm>
            <a:off x="4383661" y="3530617"/>
            <a:ext cx="283355" cy="2022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8" name="object 18"/>
          <p:cNvSpPr/>
          <p:nvPr/>
        </p:nvSpPr>
        <p:spPr>
          <a:xfrm>
            <a:off x="4768113" y="3498865"/>
            <a:ext cx="6533721" cy="290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9" name="object 19"/>
          <p:cNvSpPr/>
          <p:nvPr/>
        </p:nvSpPr>
        <p:spPr>
          <a:xfrm>
            <a:off x="1268091" y="3968765"/>
            <a:ext cx="4283120" cy="2901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0" name="object 20"/>
          <p:cNvSpPr txBox="1"/>
          <p:nvPr/>
        </p:nvSpPr>
        <p:spPr>
          <a:xfrm>
            <a:off x="368895" y="915952"/>
            <a:ext cx="784013" cy="3944007"/>
          </a:xfrm>
          <a:prstGeom prst="rect">
            <a:avLst/>
          </a:prstGeom>
        </p:spPr>
        <p:txBody>
          <a:bodyPr vert="horz" wrap="square" lIns="0" tIns="85513" rIns="0" bIns="0" rtlCol="0">
            <a:spAutoFit/>
          </a:bodyPr>
          <a:lstStyle/>
          <a:p>
            <a:pPr marL="16933">
              <a:spcBef>
                <a:spcPts val="673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 marL="562173">
              <a:spcBef>
                <a:spcPts val="487"/>
              </a:spcBef>
            </a:pPr>
            <a:r>
              <a:rPr sz="2667" dirty="0">
                <a:solidFill>
                  <a:srgbClr val="DB4437"/>
                </a:solidFill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>
              <a:spcBef>
                <a:spcPts val="6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562173"/>
            <a:r>
              <a:rPr sz="2667" dirty="0">
                <a:solidFill>
                  <a:srgbClr val="DB4437"/>
                </a:solidFill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>
              <a:spcBef>
                <a:spcPts val="6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562173"/>
            <a:r>
              <a:rPr sz="2667" dirty="0">
                <a:solidFill>
                  <a:srgbClr val="DB4437"/>
                </a:solidFill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>
              <a:spcBef>
                <a:spcPts val="6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562173"/>
            <a:r>
              <a:rPr sz="2667" dirty="0">
                <a:solidFill>
                  <a:srgbClr val="0097A7"/>
                </a:solidFill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77219" y="4485402"/>
            <a:ext cx="8204652" cy="2905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2" name="object 22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3" name="object 23"/>
          <p:cNvSpPr/>
          <p:nvPr/>
        </p:nvSpPr>
        <p:spPr>
          <a:xfrm>
            <a:off x="604194" y="520813"/>
            <a:ext cx="6897161" cy="3776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4" name="object 24"/>
          <p:cNvSpPr txBox="1"/>
          <p:nvPr/>
        </p:nvSpPr>
        <p:spPr>
          <a:xfrm>
            <a:off x="330538" y="4955302"/>
            <a:ext cx="11494347" cy="388203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8945" rIns="0" bIns="0" rtlCol="0">
            <a:spAutoFit/>
          </a:bodyPr>
          <a:lstStyle/>
          <a:p>
            <a:pPr marL="114297">
              <a:spcBef>
                <a:spcPts val="305"/>
              </a:spcBef>
            </a:pPr>
            <a:r>
              <a:rPr sz="2267" b="1" spc="-7" dirty="0">
                <a:latin typeface="Consolas"/>
                <a:cs typeface="Consolas"/>
              </a:rPr>
              <a:t>&lt;</a:t>
            </a:r>
            <a:r>
              <a:rPr sz="2267" b="1" spc="-7" dirty="0">
                <a:solidFill>
                  <a:srgbClr val="DB4437"/>
                </a:solidFill>
                <a:latin typeface="Consolas"/>
                <a:cs typeface="Consolas"/>
              </a:rPr>
              <a:t>meta </a:t>
            </a:r>
            <a:r>
              <a:rPr sz="2267" b="1" spc="-7" dirty="0">
                <a:solidFill>
                  <a:srgbClr val="642C84"/>
                </a:solidFill>
                <a:latin typeface="Consolas"/>
                <a:cs typeface="Consolas"/>
              </a:rPr>
              <a:t>name</a:t>
            </a:r>
            <a:r>
              <a:rPr sz="2267" b="1" spc="-7" dirty="0">
                <a:latin typeface="Consolas"/>
                <a:cs typeface="Consolas"/>
              </a:rPr>
              <a:t>="</a:t>
            </a:r>
            <a:r>
              <a:rPr sz="2267" b="1" spc="-7" dirty="0">
                <a:solidFill>
                  <a:srgbClr val="0F9D58"/>
                </a:solidFill>
                <a:latin typeface="Consolas"/>
                <a:cs typeface="Consolas"/>
              </a:rPr>
              <a:t>viewport</a:t>
            </a:r>
            <a:r>
              <a:rPr sz="2267" b="1" spc="-7" dirty="0">
                <a:latin typeface="Consolas"/>
                <a:cs typeface="Consolas"/>
              </a:rPr>
              <a:t>" </a:t>
            </a:r>
            <a:r>
              <a:rPr sz="2267" b="1" spc="-7" dirty="0">
                <a:solidFill>
                  <a:srgbClr val="642C84"/>
                </a:solidFill>
                <a:latin typeface="Consolas"/>
                <a:cs typeface="Consolas"/>
              </a:rPr>
              <a:t>content</a:t>
            </a:r>
            <a:r>
              <a:rPr sz="2267" b="1" spc="-7" dirty="0">
                <a:latin typeface="Consolas"/>
                <a:cs typeface="Consolas"/>
              </a:rPr>
              <a:t>="</a:t>
            </a:r>
            <a:r>
              <a:rPr sz="2267" b="1" spc="-7" dirty="0">
                <a:solidFill>
                  <a:srgbClr val="0F9D58"/>
                </a:solidFill>
                <a:latin typeface="Consolas"/>
                <a:cs typeface="Consolas"/>
              </a:rPr>
              <a:t>width=device-width</a:t>
            </a:r>
            <a:r>
              <a:rPr sz="2267" b="1" spc="-7" dirty="0">
                <a:latin typeface="Consolas"/>
                <a:cs typeface="Consolas"/>
              </a:rPr>
              <a:t>, </a:t>
            </a:r>
            <a:r>
              <a:rPr sz="2267" b="1" spc="-7" dirty="0">
                <a:solidFill>
                  <a:srgbClr val="0F9D58"/>
                </a:solidFill>
                <a:latin typeface="Consolas"/>
                <a:cs typeface="Consolas"/>
              </a:rPr>
              <a:t>initial-scale=1</a:t>
            </a:r>
            <a:r>
              <a:rPr sz="2267" b="1" spc="-7" dirty="0">
                <a:latin typeface="Consolas"/>
                <a:cs typeface="Consolas"/>
              </a:rPr>
              <a:t>"</a:t>
            </a:r>
            <a:r>
              <a:rPr sz="2267" b="1" spc="-13" dirty="0">
                <a:latin typeface="Consolas"/>
                <a:cs typeface="Consolas"/>
              </a:rPr>
              <a:t> </a:t>
            </a:r>
            <a:r>
              <a:rPr sz="2267" b="1" spc="-7" dirty="0">
                <a:latin typeface="Consolas"/>
                <a:cs typeface="Consolas"/>
              </a:rPr>
              <a:t>/&gt;</a:t>
            </a:r>
            <a:endParaRPr sz="2267" dirty="0">
              <a:latin typeface="Consolas"/>
              <a:cs typeface="Consola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6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1970736" y="1119369"/>
            <a:ext cx="6432936" cy="320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1279601" y="1651777"/>
            <a:ext cx="9106801" cy="290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1279601" y="2159777"/>
            <a:ext cx="10195727" cy="2901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 txBox="1"/>
          <p:nvPr/>
        </p:nvSpPr>
        <p:spPr>
          <a:xfrm>
            <a:off x="368895" y="923537"/>
            <a:ext cx="784013" cy="2076379"/>
          </a:xfrm>
          <a:prstGeom prst="rect">
            <a:avLst/>
          </a:prstGeom>
        </p:spPr>
        <p:txBody>
          <a:bodyPr vert="horz" wrap="square" lIns="0" tIns="77892" rIns="0" bIns="0" rtlCol="0">
            <a:spAutoFit/>
          </a:bodyPr>
          <a:lstStyle/>
          <a:p>
            <a:pPr marL="16933">
              <a:spcBef>
                <a:spcPts val="612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 marR="6773" algn="r">
              <a:spcBef>
                <a:spcPts val="479"/>
              </a:spcBef>
            </a:pPr>
            <a:r>
              <a:rPr sz="2933" dirty="0">
                <a:solidFill>
                  <a:srgbClr val="0F9D58"/>
                </a:solidFill>
                <a:latin typeface="Arial"/>
                <a:cs typeface="Arial"/>
              </a:rPr>
              <a:t>○</a:t>
            </a:r>
            <a:endParaRPr sz="2933" dirty="0">
              <a:latin typeface="Arial"/>
              <a:cs typeface="Arial"/>
            </a:endParaRPr>
          </a:p>
          <a:p>
            <a:pPr marR="6773" algn="r">
              <a:spcBef>
                <a:spcPts val="479"/>
              </a:spcBef>
            </a:pPr>
            <a:r>
              <a:rPr sz="2933" dirty="0">
                <a:solidFill>
                  <a:srgbClr val="642C84"/>
                </a:solidFill>
                <a:latin typeface="Arial"/>
                <a:cs typeface="Arial"/>
              </a:rPr>
              <a:t>○</a:t>
            </a:r>
            <a:endParaRPr sz="2933" dirty="0">
              <a:latin typeface="Arial"/>
              <a:cs typeface="Arial"/>
            </a:endParaRPr>
          </a:p>
          <a:p>
            <a:pPr marR="6773" algn="r">
              <a:spcBef>
                <a:spcPts val="480"/>
              </a:spcBef>
            </a:pPr>
            <a:r>
              <a:rPr sz="2933" dirty="0">
                <a:solidFill>
                  <a:srgbClr val="F4B400"/>
                </a:solidFill>
                <a:latin typeface="Arial"/>
                <a:cs typeface="Arial"/>
              </a:rPr>
              <a:t>○</a:t>
            </a:r>
            <a:endParaRPr sz="2933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9600" y="2666587"/>
            <a:ext cx="7742456" cy="291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" name="object 10"/>
          <p:cNvSpPr/>
          <p:nvPr/>
        </p:nvSpPr>
        <p:spPr>
          <a:xfrm>
            <a:off x="604194" y="520813"/>
            <a:ext cx="6897161" cy="377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1" name="object 11"/>
          <p:cNvSpPr/>
          <p:nvPr/>
        </p:nvSpPr>
        <p:spPr>
          <a:xfrm>
            <a:off x="1139749" y="3103934"/>
            <a:ext cx="9791699" cy="2692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21</a:t>
            </a:fld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703733" y="993761"/>
            <a:ext cx="1405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smtClean="0"/>
              <a:t>Step 2:</a:t>
            </a:r>
            <a:endParaRPr lang="ro-RO" sz="2900" b="1" dirty="0"/>
          </a:p>
        </p:txBody>
      </p:sp>
    </p:spTree>
    <p:extLst>
      <p:ext uri="{BB962C8B-B14F-4D97-AF65-F5344CB8AC3E}">
        <p14:creationId xmlns:p14="http://schemas.microsoft.com/office/powerpoint/2010/main" val="29863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61199"/>
            <a:ext cx="12192000" cy="596900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5132399"/>
            <a:ext cx="12192000" cy="1129453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5132493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2324898" y="1945586"/>
            <a:ext cx="7496927" cy="558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4595867" y="2782595"/>
            <a:ext cx="3003405" cy="445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2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7" name="object 27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8" name="object 28"/>
          <p:cNvSpPr/>
          <p:nvPr/>
        </p:nvSpPr>
        <p:spPr>
          <a:xfrm>
            <a:off x="607765" y="528154"/>
            <a:ext cx="2738584" cy="296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23</a:t>
            </a:fld>
            <a:endParaRPr dirty="0"/>
          </a:p>
        </p:txBody>
      </p:sp>
      <p:sp>
        <p:nvSpPr>
          <p:cNvPr id="30" name="TextBox 29"/>
          <p:cNvSpPr txBox="1"/>
          <p:nvPr/>
        </p:nvSpPr>
        <p:spPr>
          <a:xfrm>
            <a:off x="404416" y="966901"/>
            <a:ext cx="1040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By default, all CSS properties are changed instantly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Transitions</a:t>
            </a:r>
            <a:r>
              <a:rPr lang="en-US" sz="2400" b="1" dirty="0" smtClean="0"/>
              <a:t> allow CSS properties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change gradually</a:t>
            </a:r>
            <a:endParaRPr lang="ro-RO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23" y="2240245"/>
            <a:ext cx="6174862" cy="375334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04416" y="2070205"/>
            <a:ext cx="45272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An element can have </a:t>
            </a:r>
            <a:r>
              <a:rPr lang="en-US" sz="2000" b="1" dirty="0" smtClean="0">
                <a:solidFill>
                  <a:srgbClr val="00B050"/>
                </a:solidFill>
              </a:rPr>
              <a:t>one or more properties </a:t>
            </a:r>
            <a:r>
              <a:rPr lang="en-US" sz="2000" b="1" dirty="0" smtClean="0"/>
              <a:t>which transition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Specify multiple properties by separating with commas. 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Can also transition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all properties.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Duration</a:t>
            </a:r>
            <a:r>
              <a:rPr lang="en-US" sz="2000" b="1" dirty="0" smtClean="0"/>
              <a:t>: how long the transition takes from start to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Timing function: </a:t>
            </a:r>
            <a:r>
              <a:rPr lang="en-US" sz="2000" b="1" dirty="0" smtClean="0"/>
              <a:t>the type of transition: linear, ease, </a:t>
            </a:r>
            <a:r>
              <a:rPr lang="en-US" sz="2000" b="1" dirty="0" err="1" smtClean="0"/>
              <a:t>etc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Delay:</a:t>
            </a:r>
            <a:r>
              <a:rPr lang="en-US" sz="2000" b="1" dirty="0" smtClean="0"/>
              <a:t> wait a certain amount of time before starting the transition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3218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97342" y="1120759"/>
            <a:ext cx="1282071" cy="257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190241" y="1119370"/>
            <a:ext cx="8350140" cy="321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99183" y="1627370"/>
            <a:ext cx="7094632" cy="321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260154" y="2634075"/>
            <a:ext cx="2297103" cy="291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3663452" y="2634075"/>
            <a:ext cx="4925701" cy="291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260153" y="3103975"/>
            <a:ext cx="1382600" cy="235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2749012" y="3103976"/>
            <a:ext cx="6926472" cy="2913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95149" y="3583169"/>
            <a:ext cx="3961860" cy="320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266701" y="4083066"/>
            <a:ext cx="729064" cy="2339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266702" y="4552966"/>
            <a:ext cx="698581" cy="2339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279601" y="5039138"/>
            <a:ext cx="908177" cy="2176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258499" y="5492766"/>
            <a:ext cx="1294260" cy="23395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368895" y="984497"/>
            <a:ext cx="784013" cy="53931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>
              <a:spcBef>
                <a:spcPts val="33"/>
              </a:spcBef>
            </a:pPr>
            <a:endParaRPr sz="3867" dirty="0">
              <a:latin typeface="Times New Roman"/>
              <a:cs typeface="Times New Roman"/>
            </a:endParaRPr>
          </a:p>
          <a:p>
            <a:pPr marL="16933"/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 marL="562173">
              <a:spcBef>
                <a:spcPts val="487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L="562173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L="16933">
              <a:spcBef>
                <a:spcPts val="493"/>
              </a:spcBef>
            </a:pPr>
            <a:r>
              <a:rPr sz="2933" b="1" dirty="0"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 marR="6773" algn="r">
              <a:spcBef>
                <a:spcPts val="487"/>
              </a:spcBef>
            </a:pPr>
            <a:r>
              <a:rPr sz="2667" b="1" dirty="0">
                <a:solidFill>
                  <a:srgbClr val="642C85"/>
                </a:solidFill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R="6773" algn="r">
              <a:spcBef>
                <a:spcPts val="500"/>
              </a:spcBef>
            </a:pPr>
            <a:r>
              <a:rPr sz="2667" b="1" dirty="0">
                <a:solidFill>
                  <a:srgbClr val="642C85"/>
                </a:solidFill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R="6773" algn="r">
              <a:spcBef>
                <a:spcPts val="500"/>
              </a:spcBef>
            </a:pPr>
            <a:r>
              <a:rPr sz="2667" b="1" dirty="0">
                <a:solidFill>
                  <a:srgbClr val="642C85"/>
                </a:solidFill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R="6773" algn="r">
              <a:spcBef>
                <a:spcPts val="500"/>
              </a:spcBef>
            </a:pPr>
            <a:r>
              <a:rPr sz="2667" b="1" dirty="0">
                <a:solidFill>
                  <a:srgbClr val="642C85"/>
                </a:solidFill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L="16933">
              <a:spcBef>
                <a:spcPts val="493"/>
              </a:spcBef>
            </a:pPr>
            <a:r>
              <a:rPr sz="2933" b="1" dirty="0">
                <a:solidFill>
                  <a:srgbClr val="0F9D58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0931" y="5920018"/>
            <a:ext cx="1569295" cy="2567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607765" y="519224"/>
            <a:ext cx="2787368" cy="3057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015032" y="3982233"/>
            <a:ext cx="6898165" cy="18462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24</a:t>
            </a:fld>
            <a:endParaRPr dirty="0"/>
          </a:p>
        </p:txBody>
      </p:sp>
      <p:sp>
        <p:nvSpPr>
          <p:cNvPr id="22" name="TextBox 21"/>
          <p:cNvSpPr txBox="1"/>
          <p:nvPr/>
        </p:nvSpPr>
        <p:spPr>
          <a:xfrm>
            <a:off x="710081" y="2011583"/>
            <a:ext cx="41887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Two main properties:</a:t>
            </a:r>
            <a:endParaRPr lang="ro-RO" sz="2600" b="1" dirty="0"/>
          </a:p>
        </p:txBody>
      </p:sp>
    </p:spTree>
    <p:extLst>
      <p:ext uri="{BB962C8B-B14F-4D97-AF65-F5344CB8AC3E}">
        <p14:creationId xmlns:p14="http://schemas.microsoft.com/office/powerpoint/2010/main" val="33359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951540" y="1120759"/>
            <a:ext cx="6686195" cy="319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07208" y="1120759"/>
            <a:ext cx="1023432" cy="2573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751206" y="1138618"/>
            <a:ext cx="866649" cy="293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813669" y="1619265"/>
            <a:ext cx="4661588" cy="290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5561574" y="1614105"/>
            <a:ext cx="2624193" cy="295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368895" y="984498"/>
            <a:ext cx="259080" cy="147377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6933"/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431" y="2097270"/>
            <a:ext cx="3856687" cy="2587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4803337" y="2097269"/>
            <a:ext cx="1917137" cy="320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6829044" y="2098659"/>
            <a:ext cx="1010723" cy="2573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6009" y="528154"/>
            <a:ext cx="3613732" cy="369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499533" y="2605436"/>
            <a:ext cx="11192933" cy="2824768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8945" rIns="0" bIns="0" rtlCol="0">
            <a:spAutoFit/>
          </a:bodyPr>
          <a:lstStyle/>
          <a:p>
            <a:pPr marL="113450">
              <a:lnSpc>
                <a:spcPts val="2707"/>
              </a:lnSpc>
              <a:spcBef>
                <a:spcPts val="305"/>
              </a:spcBef>
            </a:pPr>
            <a:r>
              <a:rPr sz="2267" b="1" spc="-7" dirty="0">
                <a:solidFill>
                  <a:srgbClr val="DB4437"/>
                </a:solidFill>
                <a:latin typeface="Consolas"/>
                <a:cs typeface="Consolas"/>
              </a:rPr>
              <a:t>@keyframes</a:t>
            </a:r>
            <a:r>
              <a:rPr sz="2267" b="1" spc="-7" dirty="0">
                <a:solidFill>
                  <a:srgbClr val="DB4437"/>
                </a:solidFill>
                <a:latin typeface="Consolas"/>
                <a:cs typeface="Consolas"/>
              </a:rPr>
              <a:t> </a:t>
            </a:r>
            <a:r>
              <a:rPr sz="2267" b="1" spc="-7" dirty="0">
                <a:solidFill>
                  <a:srgbClr val="0F9D58"/>
                </a:solidFill>
                <a:latin typeface="Consolas"/>
                <a:cs typeface="Consolas"/>
              </a:rPr>
              <a:t>resize</a:t>
            </a:r>
            <a:r>
              <a:rPr sz="2267" b="1" spc="20" dirty="0">
                <a:solidFill>
                  <a:srgbClr val="0F9D58"/>
                </a:solidFill>
                <a:latin typeface="Consolas"/>
                <a:cs typeface="Consolas"/>
              </a:rPr>
              <a:t> </a:t>
            </a:r>
            <a:r>
              <a:rPr sz="2267" b="1" dirty="0">
                <a:latin typeface="Consolas"/>
                <a:cs typeface="Consolas"/>
              </a:rPr>
              <a:t>{</a:t>
            </a:r>
            <a:endParaRPr sz="2267" dirty="0">
              <a:latin typeface="Consolas"/>
              <a:cs typeface="Consolas"/>
            </a:endParaRPr>
          </a:p>
          <a:p>
            <a:pPr marL="723882" marR="6984825">
              <a:lnSpc>
                <a:spcPts val="2707"/>
              </a:lnSpc>
              <a:spcBef>
                <a:spcPts val="93"/>
              </a:spcBef>
            </a:pPr>
            <a:r>
              <a:rPr sz="2267" b="1" spc="-7" dirty="0">
                <a:latin typeface="Consolas"/>
                <a:cs typeface="Consolas"/>
              </a:rPr>
              <a:t>0% </a:t>
            </a:r>
            <a:r>
              <a:rPr sz="2267" b="1" dirty="0">
                <a:latin typeface="Consolas"/>
                <a:cs typeface="Consolas"/>
              </a:rPr>
              <a:t>{ </a:t>
            </a:r>
            <a:r>
              <a:rPr sz="2267" b="1" spc="-7" dirty="0">
                <a:latin typeface="Consolas"/>
                <a:cs typeface="Consolas"/>
              </a:rPr>
              <a:t>height: 30px; </a:t>
            </a:r>
            <a:r>
              <a:rPr sz="2267" b="1" dirty="0">
                <a:latin typeface="Consolas"/>
                <a:cs typeface="Consolas"/>
              </a:rPr>
              <a:t>}  </a:t>
            </a:r>
            <a:r>
              <a:rPr sz="2267" b="1" spc="-7" dirty="0">
                <a:latin typeface="Consolas"/>
                <a:cs typeface="Consolas"/>
              </a:rPr>
              <a:t>100% </a:t>
            </a:r>
            <a:r>
              <a:rPr sz="2267" b="1" dirty="0">
                <a:latin typeface="Consolas"/>
                <a:cs typeface="Consolas"/>
              </a:rPr>
              <a:t>{ </a:t>
            </a:r>
            <a:r>
              <a:rPr sz="2267" b="1" spc="-7" dirty="0">
                <a:latin typeface="Consolas"/>
                <a:cs typeface="Consolas"/>
              </a:rPr>
              <a:t>height: 60px;</a:t>
            </a:r>
            <a:r>
              <a:rPr sz="2267" b="1" spc="-127" dirty="0">
                <a:latin typeface="Consolas"/>
                <a:cs typeface="Consolas"/>
              </a:rPr>
              <a:t> </a:t>
            </a:r>
            <a:r>
              <a:rPr sz="2267" b="1" dirty="0">
                <a:latin typeface="Consolas"/>
                <a:cs typeface="Consolas"/>
              </a:rPr>
              <a:t>}</a:t>
            </a:r>
            <a:endParaRPr sz="2267" dirty="0">
              <a:latin typeface="Consolas"/>
              <a:cs typeface="Consolas"/>
            </a:endParaRPr>
          </a:p>
          <a:p>
            <a:pPr marL="113450">
              <a:lnSpc>
                <a:spcPts val="2607"/>
              </a:lnSpc>
            </a:pPr>
            <a:r>
              <a:rPr sz="2267" b="1" dirty="0">
                <a:latin typeface="Consolas"/>
                <a:cs typeface="Consolas"/>
              </a:rPr>
              <a:t>}</a:t>
            </a:r>
            <a:endParaRPr sz="2267" dirty="0">
              <a:latin typeface="Consolas"/>
              <a:cs typeface="Consolas"/>
            </a:endParaRPr>
          </a:p>
          <a:p>
            <a:pPr>
              <a:spcBef>
                <a:spcPts val="73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113450">
              <a:lnSpc>
                <a:spcPts val="2713"/>
              </a:lnSpc>
            </a:pPr>
            <a:r>
              <a:rPr sz="2267" b="1" spc="-7" dirty="0">
                <a:latin typeface="Consolas"/>
                <a:cs typeface="Consolas"/>
              </a:rPr>
              <a:t>.element</a:t>
            </a:r>
            <a:r>
              <a:rPr sz="2267" b="1" spc="-13" dirty="0">
                <a:latin typeface="Consolas"/>
                <a:cs typeface="Consolas"/>
              </a:rPr>
              <a:t> </a:t>
            </a:r>
            <a:r>
              <a:rPr sz="2267" b="1" dirty="0">
                <a:latin typeface="Consolas"/>
                <a:cs typeface="Consolas"/>
              </a:rPr>
              <a:t>{</a:t>
            </a:r>
            <a:endParaRPr sz="2267" dirty="0">
              <a:latin typeface="Consolas"/>
              <a:cs typeface="Consolas"/>
            </a:endParaRPr>
          </a:p>
          <a:p>
            <a:pPr marL="723882">
              <a:lnSpc>
                <a:spcPts val="2700"/>
              </a:lnSpc>
            </a:pPr>
            <a:r>
              <a:rPr sz="2267" b="1" spc="-7" dirty="0">
                <a:solidFill>
                  <a:srgbClr val="DB4437"/>
                </a:solidFill>
                <a:latin typeface="Consolas"/>
                <a:cs typeface="Consolas"/>
              </a:rPr>
              <a:t>animation</a:t>
            </a:r>
            <a:r>
              <a:rPr sz="2267" b="1" spc="-7" dirty="0">
                <a:latin typeface="Consolas"/>
                <a:cs typeface="Consolas"/>
              </a:rPr>
              <a:t>: </a:t>
            </a:r>
            <a:r>
              <a:rPr sz="2267" b="1" spc="-7" dirty="0">
                <a:solidFill>
                  <a:srgbClr val="0F9D58"/>
                </a:solidFill>
                <a:latin typeface="Consolas"/>
                <a:cs typeface="Consolas"/>
              </a:rPr>
              <a:t>resize</a:t>
            </a:r>
            <a:r>
              <a:rPr sz="2267" b="1" spc="7" dirty="0">
                <a:solidFill>
                  <a:srgbClr val="0F9D58"/>
                </a:solidFill>
                <a:latin typeface="Consolas"/>
                <a:cs typeface="Consolas"/>
              </a:rPr>
              <a:t> </a:t>
            </a:r>
            <a:r>
              <a:rPr sz="2267" b="1" spc="-7" dirty="0">
                <a:latin typeface="Consolas"/>
                <a:cs typeface="Consolas"/>
              </a:rPr>
              <a:t>3s;</a:t>
            </a:r>
            <a:endParaRPr sz="2267" dirty="0">
              <a:latin typeface="Consolas"/>
              <a:cs typeface="Consolas"/>
            </a:endParaRPr>
          </a:p>
          <a:p>
            <a:pPr marL="113450">
              <a:lnSpc>
                <a:spcPts val="2713"/>
              </a:lnSpc>
            </a:pPr>
            <a:r>
              <a:rPr sz="2267" b="1" dirty="0">
                <a:latin typeface="Consolas"/>
                <a:cs typeface="Consolas"/>
              </a:rPr>
              <a:t>}</a:t>
            </a:r>
            <a:endParaRPr sz="2267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25</a:t>
            </a:fld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596009" y="5550697"/>
            <a:ext cx="7557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Example: </a:t>
            </a:r>
            <a:r>
              <a:rPr lang="en-US" sz="2600" b="1" dirty="0" smtClean="0">
                <a:hlinkClick r:id="rId13"/>
              </a:rPr>
              <a:t>Sprite Sheet animation</a:t>
            </a:r>
            <a:endParaRPr lang="ro-RO" sz="2600" b="1" dirty="0"/>
          </a:p>
        </p:txBody>
      </p:sp>
    </p:spTree>
    <p:extLst>
      <p:ext uri="{BB962C8B-B14F-4D97-AF65-F5344CB8AC3E}">
        <p14:creationId xmlns:p14="http://schemas.microsoft.com/office/powerpoint/2010/main" val="3195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05731" y="1126911"/>
            <a:ext cx="2638548" cy="251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561987" y="1165606"/>
            <a:ext cx="7566272" cy="262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05731" y="1629354"/>
            <a:ext cx="3101040" cy="2567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016740" y="1673606"/>
            <a:ext cx="7082731" cy="2623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805731" y="2135370"/>
            <a:ext cx="4164064" cy="321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5087503" y="2182797"/>
            <a:ext cx="5755787" cy="261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0930348" y="2243716"/>
            <a:ext cx="566241" cy="1496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581669" y="2243716"/>
            <a:ext cx="257097" cy="1496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98786" y="2625772"/>
            <a:ext cx="731173" cy="2105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805731" y="3063859"/>
            <a:ext cx="2603447" cy="3192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3519147" y="3108705"/>
            <a:ext cx="8087171" cy="2627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803349" y="3557834"/>
            <a:ext cx="2541835" cy="2561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805732" y="3991554"/>
            <a:ext cx="3152145" cy="2567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4075427" y="4035806"/>
            <a:ext cx="6232036" cy="26233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805731" y="4505111"/>
            <a:ext cx="4108412" cy="2512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811834" y="4988369"/>
            <a:ext cx="1114028" cy="26074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024111" y="4543806"/>
            <a:ext cx="5739853" cy="2117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805731" y="5424670"/>
            <a:ext cx="3161239" cy="25876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4084521" y="5458007"/>
            <a:ext cx="7179476" cy="2752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368895" y="923537"/>
            <a:ext cx="259080" cy="5454163"/>
          </a:xfrm>
          <a:prstGeom prst="rect">
            <a:avLst/>
          </a:prstGeom>
        </p:spPr>
        <p:txBody>
          <a:bodyPr vert="horz" wrap="square" lIns="0" tIns="77892" rIns="0" bIns="0" rtlCol="0">
            <a:spAutoFit/>
          </a:bodyPr>
          <a:lstStyle/>
          <a:p>
            <a:pPr marL="16933">
              <a:spcBef>
                <a:spcPts val="612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>
              <a:latin typeface="Arial"/>
              <a:cs typeface="Arial"/>
            </a:endParaRPr>
          </a:p>
          <a:p>
            <a:pPr marL="16933">
              <a:spcBef>
                <a:spcPts val="479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>
              <a:latin typeface="Arial"/>
              <a:cs typeface="Arial"/>
            </a:endParaRPr>
          </a:p>
          <a:p>
            <a:pPr marL="16933">
              <a:spcBef>
                <a:spcPts val="479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3267">
              <a:latin typeface="Times New Roman"/>
              <a:cs typeface="Times New Roman"/>
            </a:endParaRPr>
          </a:p>
          <a:p>
            <a:pPr marL="16933"/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3267">
              <a:latin typeface="Times New Roman"/>
              <a:cs typeface="Times New Roman"/>
            </a:endParaRPr>
          </a:p>
          <a:p>
            <a:pPr marL="16933"/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>
              <a:latin typeface="Arial"/>
              <a:cs typeface="Arial"/>
            </a:endParaRPr>
          </a:p>
          <a:p>
            <a:pPr marL="16933">
              <a:spcBef>
                <a:spcPts val="480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3267">
              <a:latin typeface="Times New Roman"/>
              <a:cs typeface="Times New Roman"/>
            </a:endParaRPr>
          </a:p>
          <a:p>
            <a:pPr marL="16933"/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>
              <a:latin typeface="Arial"/>
              <a:cs typeface="Arial"/>
            </a:endParaRPr>
          </a:p>
          <a:p>
            <a:pPr marL="16933">
              <a:spcBef>
                <a:spcPts val="480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5731" y="5934059"/>
            <a:ext cx="3308189" cy="3192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239367" y="5966007"/>
            <a:ext cx="3235820" cy="2752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96009" y="520812"/>
            <a:ext cx="4684524" cy="37722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5132493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79804" y="1714273"/>
            <a:ext cx="5469925" cy="8377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5333" b="0" spc="-7" dirty="0" smtClean="0">
                <a:solidFill>
                  <a:srgbClr val="000000"/>
                </a:solidFill>
              </a:rPr>
              <a:t>Text &amp; Box Shadow</a:t>
            </a:r>
            <a:endParaRPr sz="5333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3" name="object 23"/>
          <p:cNvSpPr txBox="1"/>
          <p:nvPr/>
        </p:nvSpPr>
        <p:spPr>
          <a:xfrm>
            <a:off x="1432583" y="6434926"/>
            <a:ext cx="955040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40" dirty="0">
                <a:solidFill>
                  <a:srgbClr val="FFFFFF"/>
                </a:solidFill>
                <a:latin typeface="Trebuchet MS"/>
                <a:cs typeface="Trebuchet MS"/>
              </a:rPr>
              <a:t>Chapter</a:t>
            </a:r>
            <a:r>
              <a:rPr sz="1333" b="1" spc="-13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33" b="1" spc="-60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endParaRPr sz="1333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53120" y="6394114"/>
            <a:ext cx="2980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12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6" name="object 26"/>
          <p:cNvSpPr/>
          <p:nvPr/>
        </p:nvSpPr>
        <p:spPr>
          <a:xfrm>
            <a:off x="593411" y="520813"/>
            <a:ext cx="2345864" cy="304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27" y="4235831"/>
            <a:ext cx="3236945" cy="19014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272" y="4209451"/>
            <a:ext cx="3685715" cy="187616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4684" y="4235831"/>
            <a:ext cx="3771382" cy="185363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50" y="721666"/>
            <a:ext cx="6660416" cy="316656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93410" y="3632885"/>
            <a:ext cx="3136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Examples below:</a:t>
            </a:r>
            <a:endParaRPr lang="ro-RO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9111" y="1191618"/>
            <a:ext cx="38488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Applies a shadow to text within an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B050"/>
                </a:solidFill>
              </a:rPr>
              <a:t>More than one shadow value can be applied</a:t>
            </a:r>
            <a:r>
              <a:rPr lang="en-US" sz="2200" b="1" dirty="0" smtClean="0"/>
              <a:t>, which creates a </a:t>
            </a:r>
            <a:r>
              <a:rPr lang="en-US" sz="2200" b="1" dirty="0" smtClean="0">
                <a:solidFill>
                  <a:srgbClr val="FF0000"/>
                </a:solidFill>
              </a:rPr>
              <a:t>stronger effect. </a:t>
            </a:r>
          </a:p>
        </p:txBody>
      </p:sp>
    </p:spTree>
    <p:extLst>
      <p:ext uri="{BB962C8B-B14F-4D97-AF65-F5344CB8AC3E}">
        <p14:creationId xmlns:p14="http://schemas.microsoft.com/office/powerpoint/2010/main" val="19989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3" y="3830008"/>
            <a:ext cx="4229100" cy="2333625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3" name="object 23"/>
          <p:cNvSpPr txBox="1"/>
          <p:nvPr/>
        </p:nvSpPr>
        <p:spPr>
          <a:xfrm>
            <a:off x="1432583" y="6434926"/>
            <a:ext cx="955040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b="1" spc="-40" dirty="0">
                <a:solidFill>
                  <a:srgbClr val="FFFFFF"/>
                </a:solidFill>
                <a:latin typeface="Trebuchet MS"/>
                <a:cs typeface="Trebuchet MS"/>
              </a:rPr>
              <a:t>Chapter</a:t>
            </a:r>
            <a:r>
              <a:rPr sz="1333" b="1" spc="-13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33" b="1" spc="-60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endParaRPr sz="1333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53120" y="6394114"/>
            <a:ext cx="2980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Arial"/>
                <a:cs typeface="Arial"/>
              </a:rPr>
              <a:t>12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85650" y="387179"/>
            <a:ext cx="44319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rgbClr val="7030A0"/>
                </a:solidFill>
              </a:rPr>
              <a:t>Box Shadow</a:t>
            </a:r>
            <a:endParaRPr lang="ro-RO" sz="3400" b="1" dirty="0">
              <a:solidFill>
                <a:srgbClr val="7030A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63" y="805343"/>
            <a:ext cx="5106287" cy="340419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34222" y="4320389"/>
            <a:ext cx="3113901" cy="1200329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 smtClean="0"/>
          </a:p>
          <a:p>
            <a:pPr algn="ctr"/>
            <a:r>
              <a:rPr lang="en-US" sz="2400" b="1" dirty="0" smtClean="0"/>
              <a:t>box-shadow</a:t>
            </a:r>
            <a:r>
              <a:rPr lang="en-US" sz="2400" dirty="0" smtClean="0"/>
              <a:t> example</a:t>
            </a:r>
          </a:p>
          <a:p>
            <a:pPr algn="ctr"/>
            <a:endParaRPr lang="ro-RO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9111" y="1191618"/>
            <a:ext cx="54638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Applies a shadow </a:t>
            </a:r>
            <a:r>
              <a:rPr lang="en-US" sz="2200" b="1" u="sng" dirty="0" smtClean="0">
                <a:solidFill>
                  <a:srgbClr val="FF0000"/>
                </a:solidFill>
              </a:rPr>
              <a:t>to the bounding box</a:t>
            </a:r>
            <a:r>
              <a:rPr lang="en-US" sz="2200" b="1" dirty="0"/>
              <a:t> </a:t>
            </a:r>
            <a:r>
              <a:rPr lang="en-US" sz="2200" b="1" dirty="0" smtClean="0"/>
              <a:t>of an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B050"/>
                </a:solidFill>
              </a:rPr>
              <a:t>More than one shadow value can be applied</a:t>
            </a:r>
            <a:r>
              <a:rPr lang="en-US" sz="2200" b="1" dirty="0" smtClean="0"/>
              <a:t>, which creates a </a:t>
            </a:r>
            <a:r>
              <a:rPr lang="en-US" sz="2200" b="1" dirty="0" smtClean="0">
                <a:solidFill>
                  <a:srgbClr val="FF0000"/>
                </a:solidFill>
              </a:rPr>
              <a:t>stronger effect. </a:t>
            </a:r>
          </a:p>
        </p:txBody>
      </p:sp>
    </p:spTree>
    <p:extLst>
      <p:ext uri="{BB962C8B-B14F-4D97-AF65-F5344CB8AC3E}">
        <p14:creationId xmlns:p14="http://schemas.microsoft.com/office/powerpoint/2010/main" val="11661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61199"/>
            <a:ext cx="12192000" cy="596900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-5117" y="-31635"/>
            <a:ext cx="12192000" cy="6261947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3766" y="362855"/>
            <a:ext cx="3665220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pc="-7" dirty="0"/>
              <a:t>Today’</a:t>
            </a:r>
            <a:r>
              <a:rPr spc="-7" dirty="0"/>
              <a:t>s</a:t>
            </a:r>
            <a:r>
              <a:rPr spc="-120" dirty="0"/>
              <a:t> </a:t>
            </a:r>
            <a:r>
              <a:rPr spc="-7" dirty="0"/>
              <a:t>topics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1632" y="1123957"/>
            <a:ext cx="7954368" cy="48139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51070" indent="-634984">
              <a:spcBef>
                <a:spcPts val="560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r>
              <a:rPr lang="en-US" sz="2667" b="1" spc="-7" dirty="0" smtClean="0">
                <a:solidFill>
                  <a:prstClr val="black"/>
                </a:solidFill>
                <a:cs typeface="Calibri"/>
              </a:rPr>
              <a:t>CSS Properties:</a:t>
            </a:r>
          </a:p>
          <a:p>
            <a:pPr marL="1108270" lvl="1" indent="-634984">
              <a:spcBef>
                <a:spcPts val="560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r>
              <a:rPr lang="en-US" sz="2667" b="1" spc="-7" dirty="0" smtClean="0">
                <a:solidFill>
                  <a:srgbClr val="00B050"/>
                </a:solidFill>
                <a:cs typeface="Calibri"/>
              </a:rPr>
              <a:t>CSS Box Model</a:t>
            </a:r>
            <a:r>
              <a:rPr lang="en-US" sz="2667" spc="-7" dirty="0" smtClean="0">
                <a:solidFill>
                  <a:srgbClr val="00B050"/>
                </a:solidFill>
                <a:cs typeface="Calibri"/>
              </a:rPr>
              <a:t>. Margin, Padding, Border</a:t>
            </a:r>
          </a:p>
          <a:p>
            <a:pPr marL="1108270" lvl="1" indent="-634984">
              <a:spcBef>
                <a:spcPts val="560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r>
              <a:rPr lang="en-US" sz="2667" b="1" spc="-7" dirty="0" smtClean="0">
                <a:solidFill>
                  <a:srgbClr val="00B050"/>
                </a:solidFill>
                <a:cs typeface="Calibri"/>
              </a:rPr>
              <a:t>Position, Z-Index &amp; Float</a:t>
            </a:r>
            <a:r>
              <a:rPr lang="en-US" sz="2667" spc="-7" dirty="0" smtClean="0">
                <a:solidFill>
                  <a:srgbClr val="00B050"/>
                </a:solidFill>
                <a:cs typeface="Calibri"/>
              </a:rPr>
              <a:t>. </a:t>
            </a:r>
          </a:p>
          <a:p>
            <a:pPr marL="1108270" lvl="1" indent="-634984">
              <a:spcBef>
                <a:spcPts val="560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r>
              <a:rPr lang="en-US" sz="2667" b="1" spc="-7" dirty="0" smtClean="0">
                <a:solidFill>
                  <a:srgbClr val="00B050"/>
                </a:solidFill>
                <a:cs typeface="Calibri"/>
              </a:rPr>
              <a:t>display </a:t>
            </a:r>
            <a:r>
              <a:rPr lang="en-US" sz="2667" spc="-7" dirty="0" smtClean="0">
                <a:solidFill>
                  <a:srgbClr val="00B050"/>
                </a:solidFill>
                <a:cs typeface="Calibri"/>
              </a:rPr>
              <a:t>property</a:t>
            </a:r>
          </a:p>
          <a:p>
            <a:pPr marL="1108270" lvl="1" indent="-634984">
              <a:spcBef>
                <a:spcPts val="560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r>
              <a:rPr lang="en-US" sz="2667" spc="-7" dirty="0" smtClean="0">
                <a:solidFill>
                  <a:srgbClr val="00B050"/>
                </a:solidFill>
                <a:cs typeface="Calibri"/>
              </a:rPr>
              <a:t>Responsive CSS (</a:t>
            </a:r>
            <a:r>
              <a:rPr lang="en-US" sz="2667" b="1" spc="-7" dirty="0" smtClean="0">
                <a:solidFill>
                  <a:srgbClr val="00B050"/>
                </a:solidFill>
                <a:cs typeface="Calibri"/>
              </a:rPr>
              <a:t>Media Queries</a:t>
            </a:r>
            <a:r>
              <a:rPr lang="en-US" sz="2667" spc="-7" dirty="0" smtClean="0">
                <a:solidFill>
                  <a:srgbClr val="00B050"/>
                </a:solidFill>
                <a:cs typeface="Calibri"/>
              </a:rPr>
              <a:t>)</a:t>
            </a:r>
          </a:p>
          <a:p>
            <a:pPr marL="1108270" lvl="1" indent="-634984">
              <a:spcBef>
                <a:spcPts val="560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r>
              <a:rPr lang="en-US" sz="2667" b="1" spc="-7" dirty="0" smtClean="0">
                <a:solidFill>
                  <a:srgbClr val="00B050"/>
                </a:solidFill>
                <a:cs typeface="Calibri"/>
              </a:rPr>
              <a:t>Transitions, Transforms &amp; Animations</a:t>
            </a:r>
          </a:p>
          <a:p>
            <a:pPr marL="1108270" lvl="1" indent="-634984">
              <a:spcBef>
                <a:spcPts val="560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r>
              <a:rPr lang="en-US" sz="2667" spc="-7" dirty="0" smtClean="0">
                <a:solidFill>
                  <a:srgbClr val="00B050"/>
                </a:solidFill>
                <a:cs typeface="Calibri"/>
              </a:rPr>
              <a:t>Text </a:t>
            </a:r>
            <a:r>
              <a:rPr lang="en-US" sz="2667" spc="-7" dirty="0">
                <a:solidFill>
                  <a:srgbClr val="00B050"/>
                </a:solidFill>
                <a:cs typeface="Calibri"/>
              </a:rPr>
              <a:t>&amp; Box </a:t>
            </a:r>
            <a:r>
              <a:rPr lang="en-US" sz="2667" spc="-7" dirty="0" smtClean="0">
                <a:solidFill>
                  <a:srgbClr val="00B050"/>
                </a:solidFill>
                <a:cs typeface="Calibri"/>
              </a:rPr>
              <a:t>Shadow</a:t>
            </a:r>
          </a:p>
          <a:p>
            <a:pPr marL="1108270" lvl="1" indent="-634984">
              <a:spcBef>
                <a:spcPts val="560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r>
              <a:rPr lang="en-US" sz="2667" spc="-7" dirty="0" smtClean="0">
                <a:cs typeface="Calibri"/>
              </a:rPr>
              <a:t>Overflow</a:t>
            </a:r>
            <a:endParaRPr lang="en-US" sz="2667" spc="-7" dirty="0">
              <a:cs typeface="Calibri"/>
            </a:endParaRPr>
          </a:p>
          <a:p>
            <a:pPr marL="1108270" lvl="1" indent="-634984">
              <a:spcBef>
                <a:spcPts val="560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r>
              <a:rPr lang="en-US" sz="2667" spc="-7" dirty="0" smtClean="0">
                <a:solidFill>
                  <a:srgbClr val="00B050"/>
                </a:solidFill>
                <a:cs typeface="Calibri"/>
              </a:rPr>
              <a:t>Web Fonts</a:t>
            </a:r>
          </a:p>
          <a:p>
            <a:pPr marL="1260655" lvl="1" indent="-634984">
              <a:spcBef>
                <a:spcPts val="560"/>
              </a:spcBef>
              <a:buFont typeface="Arial"/>
              <a:buChar char="●"/>
              <a:tabLst>
                <a:tab pos="651070" algn="l"/>
                <a:tab pos="651917" algn="l"/>
              </a:tabLst>
            </a:pPr>
            <a:endParaRPr sz="2667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33866">
                <a:lnSpc>
                  <a:spcPts val="2193"/>
                </a:lnSpc>
              </a:pPr>
              <a:t>3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5132493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5833" y="1714273"/>
            <a:ext cx="3779520" cy="8377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5333" b="0" spc="-7" dirty="0" smtClean="0">
                <a:solidFill>
                  <a:srgbClr val="000000"/>
                </a:solidFill>
              </a:rPr>
              <a:t>Web Fonts</a:t>
            </a:r>
            <a:endParaRPr sz="5333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3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358707" y="983822"/>
            <a:ext cx="269240" cy="14587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067" b="1" dirty="0">
                <a:latin typeface="Arial"/>
                <a:cs typeface="Arial"/>
              </a:rPr>
              <a:t>●</a:t>
            </a:r>
            <a:endParaRPr lang="en-US" sz="3067" b="1" dirty="0">
              <a:latin typeface="Arial"/>
              <a:cs typeface="Arial"/>
            </a:endParaRPr>
          </a:p>
          <a:p>
            <a:pPr marL="16933">
              <a:spcBef>
                <a:spcPts val="133"/>
              </a:spcBef>
            </a:pPr>
            <a:r>
              <a:rPr lang="ro-RO" sz="3067" b="1" dirty="0">
                <a:latin typeface="Arial"/>
                <a:cs typeface="Arial"/>
              </a:rPr>
              <a:t>●</a:t>
            </a:r>
            <a:endParaRPr lang="ro-RO" sz="3067" dirty="0">
              <a:latin typeface="Arial"/>
              <a:cs typeface="Arial"/>
            </a:endParaRPr>
          </a:p>
          <a:p>
            <a:pPr marL="16933">
              <a:spcBef>
                <a:spcPts val="133"/>
              </a:spcBef>
            </a:pPr>
            <a:endParaRPr sz="3067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600257" y="520813"/>
            <a:ext cx="1936100" cy="304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 txBox="1"/>
          <p:nvPr/>
        </p:nvSpPr>
        <p:spPr>
          <a:xfrm>
            <a:off x="1001770" y="2256896"/>
            <a:ext cx="9055100" cy="3171016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8945" rIns="0" bIns="0" rtlCol="0">
            <a:spAutoFit/>
          </a:bodyPr>
          <a:lstStyle/>
          <a:p>
            <a:pPr marL="114297">
              <a:lnSpc>
                <a:spcPts val="2707"/>
              </a:lnSpc>
              <a:spcBef>
                <a:spcPts val="305"/>
              </a:spcBef>
            </a:pPr>
            <a:r>
              <a:rPr sz="2267" b="1" spc="-7" dirty="0">
                <a:solidFill>
                  <a:srgbClr val="DB4437"/>
                </a:solidFill>
                <a:latin typeface="Consolas"/>
                <a:cs typeface="Consolas"/>
              </a:rPr>
              <a:t>@font-face</a:t>
            </a:r>
            <a:r>
              <a:rPr sz="2267" b="1" dirty="0">
                <a:solidFill>
                  <a:srgbClr val="DB4437"/>
                </a:solidFill>
                <a:latin typeface="Consolas"/>
                <a:cs typeface="Consolas"/>
              </a:rPr>
              <a:t> </a:t>
            </a:r>
            <a:r>
              <a:rPr sz="2267" b="1" dirty="0">
                <a:latin typeface="Consolas"/>
                <a:cs typeface="Consolas"/>
              </a:rPr>
              <a:t>{</a:t>
            </a:r>
            <a:endParaRPr sz="2267" dirty="0">
              <a:latin typeface="Consolas"/>
              <a:cs typeface="Consolas"/>
            </a:endParaRPr>
          </a:p>
          <a:p>
            <a:pPr marL="723882">
              <a:lnSpc>
                <a:spcPts val="2700"/>
              </a:lnSpc>
            </a:pPr>
            <a:r>
              <a:rPr sz="2267" b="1" spc="-7" dirty="0">
                <a:solidFill>
                  <a:srgbClr val="DB4437"/>
                </a:solidFill>
                <a:latin typeface="Consolas"/>
                <a:cs typeface="Consolas"/>
              </a:rPr>
              <a:t>font-family</a:t>
            </a:r>
            <a:r>
              <a:rPr sz="2267" b="1" spc="-7" dirty="0">
                <a:latin typeface="Consolas"/>
                <a:cs typeface="Consolas"/>
              </a:rPr>
              <a:t>:</a:t>
            </a:r>
            <a:r>
              <a:rPr sz="2267" b="1" spc="-13" dirty="0">
                <a:latin typeface="Consolas"/>
                <a:cs typeface="Consolas"/>
              </a:rPr>
              <a:t> </a:t>
            </a:r>
            <a:r>
              <a:rPr sz="2267" b="1" spc="-7" dirty="0">
                <a:latin typeface="Consolas"/>
                <a:cs typeface="Consolas"/>
              </a:rPr>
              <a:t>Fancy;</a:t>
            </a:r>
            <a:endParaRPr sz="2267" dirty="0">
              <a:latin typeface="Consolas"/>
              <a:cs typeface="Consolas"/>
            </a:endParaRPr>
          </a:p>
          <a:p>
            <a:pPr marL="723882">
              <a:lnSpc>
                <a:spcPts val="2700"/>
              </a:lnSpc>
            </a:pPr>
            <a:r>
              <a:rPr sz="2267" b="1" spc="-7" dirty="0">
                <a:solidFill>
                  <a:srgbClr val="DB4437"/>
                </a:solidFill>
                <a:latin typeface="Consolas"/>
                <a:cs typeface="Consolas"/>
              </a:rPr>
              <a:t>src</a:t>
            </a:r>
            <a:r>
              <a:rPr sz="2267" b="1" spc="-7" dirty="0">
                <a:latin typeface="Consolas"/>
                <a:cs typeface="Consolas"/>
              </a:rPr>
              <a:t>:</a:t>
            </a:r>
            <a:r>
              <a:rPr sz="2267" b="1" spc="-13" dirty="0">
                <a:latin typeface="Consolas"/>
                <a:cs typeface="Consolas"/>
              </a:rPr>
              <a:t> </a:t>
            </a:r>
            <a:r>
              <a:rPr sz="2267" b="1" spc="-7" dirty="0">
                <a:latin typeface="Consolas"/>
                <a:cs typeface="Consolas"/>
              </a:rPr>
              <a:t>url('Fancy-Bold.ttf');</a:t>
            </a:r>
            <a:endParaRPr sz="2267" dirty="0">
              <a:latin typeface="Consolas"/>
              <a:cs typeface="Consolas"/>
            </a:endParaRPr>
          </a:p>
          <a:p>
            <a:pPr marL="114297">
              <a:lnSpc>
                <a:spcPts val="2713"/>
              </a:lnSpc>
            </a:pPr>
            <a:r>
              <a:rPr sz="2267" b="1" dirty="0">
                <a:latin typeface="Consolas"/>
                <a:cs typeface="Consolas"/>
              </a:rPr>
              <a:t>}</a:t>
            </a:r>
            <a:endParaRPr sz="2267" dirty="0">
              <a:latin typeface="Consolas"/>
              <a:cs typeface="Consolas"/>
            </a:endParaRPr>
          </a:p>
          <a:p>
            <a:pPr>
              <a:spcBef>
                <a:spcPts val="73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114297">
              <a:lnSpc>
                <a:spcPts val="2707"/>
              </a:lnSpc>
            </a:pPr>
            <a:r>
              <a:rPr sz="2267" b="1" spc="-7" dirty="0">
                <a:solidFill>
                  <a:srgbClr val="0F9D58"/>
                </a:solidFill>
                <a:latin typeface="Consolas"/>
                <a:cs typeface="Consolas"/>
              </a:rPr>
              <a:t>.my_class</a:t>
            </a:r>
            <a:r>
              <a:rPr sz="2267" b="1" dirty="0">
                <a:solidFill>
                  <a:srgbClr val="0F9D58"/>
                </a:solidFill>
                <a:latin typeface="Consolas"/>
                <a:cs typeface="Consolas"/>
              </a:rPr>
              <a:t> </a:t>
            </a:r>
            <a:r>
              <a:rPr sz="2267" b="1" dirty="0">
                <a:latin typeface="Consolas"/>
                <a:cs typeface="Consolas"/>
              </a:rPr>
              <a:t>{</a:t>
            </a:r>
            <a:endParaRPr sz="2267" dirty="0">
              <a:latin typeface="Consolas"/>
              <a:cs typeface="Consolas"/>
            </a:endParaRPr>
          </a:p>
          <a:p>
            <a:pPr marL="723882" marR="5315239">
              <a:lnSpc>
                <a:spcPts val="2707"/>
              </a:lnSpc>
              <a:spcBef>
                <a:spcPts val="93"/>
              </a:spcBef>
            </a:pPr>
            <a:r>
              <a:rPr sz="2267" b="1" spc="-7" dirty="0">
                <a:solidFill>
                  <a:srgbClr val="DB4437"/>
                </a:solidFill>
                <a:latin typeface="Consolas"/>
                <a:cs typeface="Consolas"/>
              </a:rPr>
              <a:t>font-family</a:t>
            </a:r>
            <a:r>
              <a:rPr sz="2267" b="1" spc="-7" dirty="0">
                <a:latin typeface="Consolas"/>
                <a:cs typeface="Consolas"/>
              </a:rPr>
              <a:t>:</a:t>
            </a:r>
            <a:r>
              <a:rPr sz="2267" b="1" spc="-113" dirty="0">
                <a:latin typeface="Consolas"/>
                <a:cs typeface="Consolas"/>
              </a:rPr>
              <a:t> </a:t>
            </a:r>
            <a:r>
              <a:rPr sz="2267" b="1" spc="-7" dirty="0">
                <a:latin typeface="Consolas"/>
                <a:cs typeface="Consolas"/>
              </a:rPr>
              <a:t>Fancy;  </a:t>
            </a:r>
            <a:r>
              <a:rPr sz="2267" b="1" spc="-7" dirty="0">
                <a:solidFill>
                  <a:srgbClr val="DB4437"/>
                </a:solidFill>
                <a:latin typeface="Consolas"/>
                <a:cs typeface="Consolas"/>
              </a:rPr>
              <a:t>font-size</a:t>
            </a:r>
            <a:r>
              <a:rPr sz="2267" b="1" spc="-7" dirty="0">
                <a:latin typeface="Consolas"/>
                <a:cs typeface="Consolas"/>
              </a:rPr>
              <a:t>:</a:t>
            </a:r>
            <a:r>
              <a:rPr sz="2267" b="1" spc="-47" dirty="0">
                <a:latin typeface="Consolas"/>
                <a:cs typeface="Consolas"/>
              </a:rPr>
              <a:t> </a:t>
            </a:r>
            <a:r>
              <a:rPr sz="2267" b="1" spc="-7" dirty="0">
                <a:latin typeface="Consolas"/>
                <a:cs typeface="Consolas"/>
              </a:rPr>
              <a:t>3.2em;</a:t>
            </a:r>
            <a:endParaRPr sz="2267" dirty="0">
              <a:latin typeface="Consolas"/>
              <a:cs typeface="Consolas"/>
            </a:endParaRPr>
          </a:p>
          <a:p>
            <a:pPr marL="114297">
              <a:lnSpc>
                <a:spcPts val="2607"/>
              </a:lnSpc>
            </a:pPr>
            <a:r>
              <a:rPr sz="2267" b="1" dirty="0">
                <a:latin typeface="Consolas"/>
                <a:cs typeface="Consolas"/>
              </a:rPr>
              <a:t>}</a:t>
            </a:r>
            <a:endParaRPr sz="2267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31</a:t>
            </a:fld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705926" y="1024966"/>
            <a:ext cx="971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can use </a:t>
            </a:r>
            <a:r>
              <a:rPr lang="en-US" sz="2400" b="1" dirty="0">
                <a:solidFill>
                  <a:srgbClr val="C00000"/>
                </a:solidFill>
              </a:rPr>
              <a:t>@font-face </a:t>
            </a:r>
            <a:r>
              <a:rPr lang="en-US" sz="2400" dirty="0"/>
              <a:t>to load fonts from a local folder or from the Internet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2742" y="1471134"/>
            <a:ext cx="969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loaded fonts are then available to be used anywhere on the page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456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307" y="1070918"/>
            <a:ext cx="105197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Responsive </a:t>
            </a:r>
            <a:r>
              <a:rPr lang="en-US" sz="2000" b="1" dirty="0" smtClean="0"/>
              <a:t>design (</a:t>
            </a:r>
            <a:r>
              <a:rPr lang="en-US" sz="2000" b="1" dirty="0" smtClean="0"/>
              <a:t>Media queries)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Theory: </a:t>
            </a:r>
            <a:r>
              <a:rPr lang="en-US" sz="2000" b="1" dirty="0" smtClean="0">
                <a:hlinkClick r:id="rId2"/>
              </a:rPr>
              <a:t>www.w3schools.com/css/css_rwd_mediaqueries.asp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@media rule details </a:t>
            </a:r>
            <a:r>
              <a:rPr lang="en-US" sz="2000" b="1" dirty="0" smtClean="0">
                <a:hlinkClick r:id="rId3"/>
              </a:rPr>
              <a:t>www.w3schools.com/cssref/css3_pr_mediaquery.asp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Bootstrap – CSS framework made for responsive design </a:t>
            </a:r>
            <a:r>
              <a:rPr lang="en-US" sz="2000" b="1" dirty="0" smtClean="0">
                <a:hlinkClick r:id="rId4"/>
              </a:rPr>
              <a:t>getbootstrap.com/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CSS Generators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Transitions and effects: </a:t>
            </a:r>
            <a:r>
              <a:rPr lang="en-US" sz="2000" b="1" dirty="0" smtClean="0">
                <a:hlinkClick r:id="rId5"/>
              </a:rPr>
              <a:t>css3generator.com/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Color gradients: </a:t>
            </a:r>
            <a:r>
              <a:rPr lang="en-US" sz="2000" b="1" dirty="0" smtClean="0">
                <a:hlinkClick r:id="rId6"/>
              </a:rPr>
              <a:t>www.colorzilla.com/gradient-editor/</a:t>
            </a:r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Flexbox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Flexbox guide: </a:t>
            </a:r>
            <a:r>
              <a:rPr lang="en-US" sz="2000" b="1" dirty="0" smtClean="0">
                <a:hlinkClick r:id="rId7"/>
              </a:rPr>
              <a:t>css-tricks.com/snippets/</a:t>
            </a:r>
            <a:r>
              <a:rPr lang="en-US" sz="2000" b="1" dirty="0" err="1" smtClean="0">
                <a:hlinkClick r:id="rId7"/>
              </a:rPr>
              <a:t>css</a:t>
            </a:r>
            <a:r>
              <a:rPr lang="en-US" sz="2000" b="1" dirty="0" smtClean="0">
                <a:hlinkClick r:id="rId7"/>
              </a:rPr>
              <a:t>/a-guide-to-flexbox/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</a:t>
            </a:r>
            <a:r>
              <a:rPr lang="en-US" sz="2000" b="1" dirty="0" smtClean="0"/>
              <a:t>earn CSS flexbox with </a:t>
            </a:r>
            <a:r>
              <a:rPr lang="en-US" sz="2000" b="1" dirty="0" err="1" smtClean="0"/>
              <a:t>Froggy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b="1" dirty="0" smtClean="0">
                <a:hlinkClick r:id="rId8"/>
              </a:rPr>
              <a:t>www.flexboxfroggy.com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09601" y="547698"/>
            <a:ext cx="437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Resources</a:t>
            </a:r>
            <a:endParaRPr lang="ro-RO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5132493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2200" y="2041444"/>
            <a:ext cx="4311565" cy="83777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5333" b="0" spc="-7" dirty="0" smtClean="0">
                <a:solidFill>
                  <a:srgbClr val="000000"/>
                </a:solidFill>
              </a:rPr>
              <a:t>CSS Box Model</a:t>
            </a:r>
            <a:endParaRPr sz="5333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4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819622" y="1125505"/>
            <a:ext cx="7778381" cy="333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8733757" y="1125505"/>
            <a:ext cx="2508151" cy="334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795149" y="1658905"/>
            <a:ext cx="579967" cy="269240"/>
          </a:xfrm>
          <a:custGeom>
            <a:avLst/>
            <a:gdLst/>
            <a:ahLst/>
            <a:cxnLst/>
            <a:rect l="l" t="t" r="r" b="b"/>
            <a:pathLst>
              <a:path w="434975" h="201930">
                <a:moveTo>
                  <a:pt x="136425" y="44648"/>
                </a:moveTo>
                <a:lnTo>
                  <a:pt x="4564" y="44648"/>
                </a:lnTo>
                <a:lnTo>
                  <a:pt x="3720" y="44400"/>
                </a:lnTo>
                <a:lnTo>
                  <a:pt x="0" y="34627"/>
                </a:lnTo>
                <a:lnTo>
                  <a:pt x="0" y="24159"/>
                </a:lnTo>
                <a:lnTo>
                  <a:pt x="4564" y="13989"/>
                </a:lnTo>
                <a:lnTo>
                  <a:pt x="136425" y="13989"/>
                </a:lnTo>
                <a:lnTo>
                  <a:pt x="137169" y="14287"/>
                </a:lnTo>
                <a:lnTo>
                  <a:pt x="137864" y="14882"/>
                </a:lnTo>
                <a:lnTo>
                  <a:pt x="138658" y="15378"/>
                </a:lnTo>
                <a:lnTo>
                  <a:pt x="139253" y="16222"/>
                </a:lnTo>
                <a:lnTo>
                  <a:pt x="139650" y="17412"/>
                </a:lnTo>
                <a:lnTo>
                  <a:pt x="140146" y="18603"/>
                </a:lnTo>
                <a:lnTo>
                  <a:pt x="140493" y="20191"/>
                </a:lnTo>
                <a:lnTo>
                  <a:pt x="140692" y="22175"/>
                </a:lnTo>
                <a:lnTo>
                  <a:pt x="140989" y="24159"/>
                </a:lnTo>
                <a:lnTo>
                  <a:pt x="141138" y="26590"/>
                </a:lnTo>
                <a:lnTo>
                  <a:pt x="141138" y="32246"/>
                </a:lnTo>
                <a:lnTo>
                  <a:pt x="140989" y="34627"/>
                </a:lnTo>
                <a:lnTo>
                  <a:pt x="140692" y="36611"/>
                </a:lnTo>
                <a:lnTo>
                  <a:pt x="140493" y="38496"/>
                </a:lnTo>
                <a:lnTo>
                  <a:pt x="140146" y="40034"/>
                </a:lnTo>
                <a:lnTo>
                  <a:pt x="139650" y="41225"/>
                </a:lnTo>
                <a:lnTo>
                  <a:pt x="139253" y="42416"/>
                </a:lnTo>
                <a:lnTo>
                  <a:pt x="138658" y="43308"/>
                </a:lnTo>
                <a:lnTo>
                  <a:pt x="137169" y="44400"/>
                </a:lnTo>
                <a:lnTo>
                  <a:pt x="136425" y="44648"/>
                </a:lnTo>
                <a:close/>
              </a:path>
              <a:path w="434975" h="201930">
                <a:moveTo>
                  <a:pt x="74166" y="199429"/>
                </a:moveTo>
                <a:lnTo>
                  <a:pt x="66923" y="199429"/>
                </a:lnTo>
                <a:lnTo>
                  <a:pt x="63847" y="199280"/>
                </a:lnTo>
                <a:lnTo>
                  <a:pt x="51692" y="194369"/>
                </a:lnTo>
                <a:lnTo>
                  <a:pt x="51692" y="44648"/>
                </a:lnTo>
                <a:lnTo>
                  <a:pt x="89346" y="44648"/>
                </a:lnTo>
                <a:lnTo>
                  <a:pt x="89346" y="194369"/>
                </a:lnTo>
                <a:lnTo>
                  <a:pt x="85328" y="197792"/>
                </a:lnTo>
                <a:lnTo>
                  <a:pt x="83939" y="198288"/>
                </a:lnTo>
                <a:lnTo>
                  <a:pt x="82004" y="198685"/>
                </a:lnTo>
                <a:lnTo>
                  <a:pt x="77142" y="199280"/>
                </a:lnTo>
                <a:lnTo>
                  <a:pt x="74166" y="199429"/>
                </a:lnTo>
                <a:close/>
              </a:path>
              <a:path w="434975" h="201930">
                <a:moveTo>
                  <a:pt x="182277" y="199429"/>
                </a:moveTo>
                <a:lnTo>
                  <a:pt x="175233" y="199429"/>
                </a:lnTo>
                <a:lnTo>
                  <a:pt x="172355" y="199280"/>
                </a:lnTo>
                <a:lnTo>
                  <a:pt x="170073" y="198983"/>
                </a:lnTo>
                <a:lnTo>
                  <a:pt x="167791" y="198784"/>
                </a:lnTo>
                <a:lnTo>
                  <a:pt x="160846" y="194617"/>
                </a:lnTo>
                <a:lnTo>
                  <a:pt x="160846" y="5258"/>
                </a:lnTo>
                <a:lnTo>
                  <a:pt x="161094" y="4415"/>
                </a:lnTo>
                <a:lnTo>
                  <a:pt x="162185" y="2926"/>
                </a:lnTo>
                <a:lnTo>
                  <a:pt x="163178" y="2282"/>
                </a:lnTo>
                <a:lnTo>
                  <a:pt x="164567" y="1785"/>
                </a:lnTo>
                <a:lnTo>
                  <a:pt x="165956" y="1190"/>
                </a:lnTo>
                <a:lnTo>
                  <a:pt x="167791" y="744"/>
                </a:lnTo>
                <a:lnTo>
                  <a:pt x="172355" y="148"/>
                </a:lnTo>
                <a:lnTo>
                  <a:pt x="175233" y="0"/>
                </a:lnTo>
                <a:lnTo>
                  <a:pt x="182277" y="0"/>
                </a:lnTo>
                <a:lnTo>
                  <a:pt x="185204" y="148"/>
                </a:lnTo>
                <a:lnTo>
                  <a:pt x="189768" y="744"/>
                </a:lnTo>
                <a:lnTo>
                  <a:pt x="191604" y="1190"/>
                </a:lnTo>
                <a:lnTo>
                  <a:pt x="192993" y="1785"/>
                </a:lnTo>
                <a:lnTo>
                  <a:pt x="194382" y="2282"/>
                </a:lnTo>
                <a:lnTo>
                  <a:pt x="195325" y="2926"/>
                </a:lnTo>
                <a:lnTo>
                  <a:pt x="195821" y="3720"/>
                </a:lnTo>
                <a:lnTo>
                  <a:pt x="196416" y="4415"/>
                </a:lnTo>
                <a:lnTo>
                  <a:pt x="196714" y="5258"/>
                </a:lnTo>
                <a:lnTo>
                  <a:pt x="196714" y="76497"/>
                </a:lnTo>
                <a:lnTo>
                  <a:pt x="273445" y="76497"/>
                </a:lnTo>
                <a:lnTo>
                  <a:pt x="275543" y="79275"/>
                </a:lnTo>
                <a:lnTo>
                  <a:pt x="278172" y="85030"/>
                </a:lnTo>
                <a:lnTo>
                  <a:pt x="279262" y="89594"/>
                </a:lnTo>
                <a:lnTo>
                  <a:pt x="220576" y="89594"/>
                </a:lnTo>
                <a:lnTo>
                  <a:pt x="215962" y="91281"/>
                </a:lnTo>
                <a:lnTo>
                  <a:pt x="211299" y="94654"/>
                </a:lnTo>
                <a:lnTo>
                  <a:pt x="206635" y="97928"/>
                </a:lnTo>
                <a:lnTo>
                  <a:pt x="201774" y="102741"/>
                </a:lnTo>
                <a:lnTo>
                  <a:pt x="196714" y="109091"/>
                </a:lnTo>
                <a:lnTo>
                  <a:pt x="196714" y="194617"/>
                </a:lnTo>
                <a:lnTo>
                  <a:pt x="196416" y="195460"/>
                </a:lnTo>
                <a:lnTo>
                  <a:pt x="195821" y="196155"/>
                </a:lnTo>
                <a:lnTo>
                  <a:pt x="195325" y="196850"/>
                </a:lnTo>
                <a:lnTo>
                  <a:pt x="194382" y="197445"/>
                </a:lnTo>
                <a:lnTo>
                  <a:pt x="191604" y="198437"/>
                </a:lnTo>
                <a:lnTo>
                  <a:pt x="189768" y="198784"/>
                </a:lnTo>
                <a:lnTo>
                  <a:pt x="187486" y="198983"/>
                </a:lnTo>
                <a:lnTo>
                  <a:pt x="185204" y="199280"/>
                </a:lnTo>
                <a:lnTo>
                  <a:pt x="182277" y="199429"/>
                </a:lnTo>
                <a:close/>
              </a:path>
              <a:path w="434975" h="201930">
                <a:moveTo>
                  <a:pt x="273445" y="76497"/>
                </a:moveTo>
                <a:lnTo>
                  <a:pt x="196714" y="76497"/>
                </a:lnTo>
                <a:lnTo>
                  <a:pt x="202865" y="70445"/>
                </a:lnTo>
                <a:lnTo>
                  <a:pt x="209165" y="65930"/>
                </a:lnTo>
                <a:lnTo>
                  <a:pt x="215615" y="62954"/>
                </a:lnTo>
                <a:lnTo>
                  <a:pt x="222064" y="59878"/>
                </a:lnTo>
                <a:lnTo>
                  <a:pt x="228761" y="58340"/>
                </a:lnTo>
                <a:lnTo>
                  <a:pt x="244339" y="58340"/>
                </a:lnTo>
                <a:lnTo>
                  <a:pt x="251631" y="59779"/>
                </a:lnTo>
                <a:lnTo>
                  <a:pt x="263537" y="65533"/>
                </a:lnTo>
                <a:lnTo>
                  <a:pt x="268300" y="69453"/>
                </a:lnTo>
                <a:lnTo>
                  <a:pt x="271872" y="74414"/>
                </a:lnTo>
                <a:lnTo>
                  <a:pt x="273445" y="76497"/>
                </a:lnTo>
                <a:close/>
              </a:path>
              <a:path w="434975" h="201930">
                <a:moveTo>
                  <a:pt x="267903" y="199429"/>
                </a:moveTo>
                <a:lnTo>
                  <a:pt x="260958" y="199429"/>
                </a:lnTo>
                <a:lnTo>
                  <a:pt x="258031" y="199280"/>
                </a:lnTo>
                <a:lnTo>
                  <a:pt x="255649" y="198983"/>
                </a:lnTo>
                <a:lnTo>
                  <a:pt x="253367" y="198784"/>
                </a:lnTo>
                <a:lnTo>
                  <a:pt x="246422" y="194617"/>
                </a:lnTo>
                <a:lnTo>
                  <a:pt x="246422" y="114994"/>
                </a:lnTo>
                <a:lnTo>
                  <a:pt x="245976" y="110182"/>
                </a:lnTo>
                <a:lnTo>
                  <a:pt x="244190" y="103137"/>
                </a:lnTo>
                <a:lnTo>
                  <a:pt x="242900" y="100111"/>
                </a:lnTo>
                <a:lnTo>
                  <a:pt x="241213" y="97631"/>
                </a:lnTo>
                <a:lnTo>
                  <a:pt x="239526" y="95051"/>
                </a:lnTo>
                <a:lnTo>
                  <a:pt x="237294" y="93067"/>
                </a:lnTo>
                <a:lnTo>
                  <a:pt x="234516" y="91678"/>
                </a:lnTo>
                <a:lnTo>
                  <a:pt x="231837" y="90289"/>
                </a:lnTo>
                <a:lnTo>
                  <a:pt x="228712" y="89594"/>
                </a:lnTo>
                <a:lnTo>
                  <a:pt x="279262" y="89594"/>
                </a:lnTo>
                <a:lnTo>
                  <a:pt x="279760" y="91678"/>
                </a:lnTo>
                <a:lnTo>
                  <a:pt x="281446" y="98325"/>
                </a:lnTo>
                <a:lnTo>
                  <a:pt x="282290" y="106312"/>
                </a:lnTo>
                <a:lnTo>
                  <a:pt x="282290" y="194617"/>
                </a:lnTo>
                <a:lnTo>
                  <a:pt x="281992" y="195460"/>
                </a:lnTo>
                <a:lnTo>
                  <a:pt x="273062" y="198983"/>
                </a:lnTo>
                <a:lnTo>
                  <a:pt x="270780" y="199280"/>
                </a:lnTo>
                <a:lnTo>
                  <a:pt x="267903" y="199429"/>
                </a:lnTo>
                <a:close/>
              </a:path>
              <a:path w="434975" h="201930">
                <a:moveTo>
                  <a:pt x="384364" y="201810"/>
                </a:moveTo>
                <a:lnTo>
                  <a:pt x="378113" y="201810"/>
                </a:lnTo>
                <a:lnTo>
                  <a:pt x="369890" y="201550"/>
                </a:lnTo>
                <a:lnTo>
                  <a:pt x="332671" y="190450"/>
                </a:lnTo>
                <a:lnTo>
                  <a:pt x="312442" y="155702"/>
                </a:lnTo>
                <a:lnTo>
                  <a:pt x="310126" y="130720"/>
                </a:lnTo>
                <a:lnTo>
                  <a:pt x="310368" y="123294"/>
                </a:lnTo>
                <a:lnTo>
                  <a:pt x="323288" y="82860"/>
                </a:lnTo>
                <a:lnTo>
                  <a:pt x="360588" y="59605"/>
                </a:lnTo>
                <a:lnTo>
                  <a:pt x="374987" y="58340"/>
                </a:lnTo>
                <a:lnTo>
                  <a:pt x="382661" y="58638"/>
                </a:lnTo>
                <a:lnTo>
                  <a:pt x="425688" y="81756"/>
                </a:lnTo>
                <a:lnTo>
                  <a:pt x="426789" y="83790"/>
                </a:lnTo>
                <a:lnTo>
                  <a:pt x="369530" y="83790"/>
                </a:lnTo>
                <a:lnTo>
                  <a:pt x="365562" y="84633"/>
                </a:lnTo>
                <a:lnTo>
                  <a:pt x="348645" y="103584"/>
                </a:lnTo>
                <a:lnTo>
                  <a:pt x="347454" y="107453"/>
                </a:lnTo>
                <a:lnTo>
                  <a:pt x="346760" y="111621"/>
                </a:lnTo>
                <a:lnTo>
                  <a:pt x="346561" y="116085"/>
                </a:lnTo>
                <a:lnTo>
                  <a:pt x="434965" y="116085"/>
                </a:lnTo>
                <a:lnTo>
                  <a:pt x="434965" y="130720"/>
                </a:lnTo>
                <a:lnTo>
                  <a:pt x="433973" y="133945"/>
                </a:lnTo>
                <a:lnTo>
                  <a:pt x="431989" y="136028"/>
                </a:lnTo>
                <a:lnTo>
                  <a:pt x="430103" y="138112"/>
                </a:lnTo>
                <a:lnTo>
                  <a:pt x="427425" y="139154"/>
                </a:lnTo>
                <a:lnTo>
                  <a:pt x="346561" y="139154"/>
                </a:lnTo>
                <a:lnTo>
                  <a:pt x="346561" y="144611"/>
                </a:lnTo>
                <a:lnTo>
                  <a:pt x="375235" y="174724"/>
                </a:lnTo>
                <a:lnTo>
                  <a:pt x="428974" y="174724"/>
                </a:lnTo>
                <a:lnTo>
                  <a:pt x="428962" y="181719"/>
                </a:lnTo>
                <a:lnTo>
                  <a:pt x="390218" y="201414"/>
                </a:lnTo>
                <a:lnTo>
                  <a:pt x="384364" y="201810"/>
                </a:lnTo>
                <a:close/>
              </a:path>
              <a:path w="434975" h="201930">
                <a:moveTo>
                  <a:pt x="434965" y="116085"/>
                </a:moveTo>
                <a:lnTo>
                  <a:pt x="400139" y="116085"/>
                </a:lnTo>
                <a:lnTo>
                  <a:pt x="400437" y="106064"/>
                </a:lnTo>
                <a:lnTo>
                  <a:pt x="398403" y="98176"/>
                </a:lnTo>
                <a:lnTo>
                  <a:pt x="394037" y="92422"/>
                </a:lnTo>
                <a:lnTo>
                  <a:pt x="389771" y="86667"/>
                </a:lnTo>
                <a:lnTo>
                  <a:pt x="383123" y="83790"/>
                </a:lnTo>
                <a:lnTo>
                  <a:pt x="426789" y="83790"/>
                </a:lnTo>
                <a:lnTo>
                  <a:pt x="429275" y="88403"/>
                </a:lnTo>
                <a:lnTo>
                  <a:pt x="433831" y="103584"/>
                </a:lnTo>
                <a:lnTo>
                  <a:pt x="434945" y="111621"/>
                </a:lnTo>
                <a:lnTo>
                  <a:pt x="434965" y="116085"/>
                </a:lnTo>
                <a:close/>
              </a:path>
              <a:path w="434975" h="201930">
                <a:moveTo>
                  <a:pt x="428974" y="174724"/>
                </a:moveTo>
                <a:lnTo>
                  <a:pt x="387638" y="174724"/>
                </a:lnTo>
                <a:lnTo>
                  <a:pt x="393144" y="174277"/>
                </a:lnTo>
                <a:lnTo>
                  <a:pt x="402669" y="172491"/>
                </a:lnTo>
                <a:lnTo>
                  <a:pt x="406787" y="171499"/>
                </a:lnTo>
                <a:lnTo>
                  <a:pt x="413732" y="169316"/>
                </a:lnTo>
                <a:lnTo>
                  <a:pt x="416737" y="168275"/>
                </a:lnTo>
                <a:lnTo>
                  <a:pt x="421174" y="166538"/>
                </a:lnTo>
                <a:lnTo>
                  <a:pt x="423009" y="166092"/>
                </a:lnTo>
                <a:lnTo>
                  <a:pt x="425291" y="166092"/>
                </a:lnTo>
                <a:lnTo>
                  <a:pt x="425986" y="166241"/>
                </a:lnTo>
                <a:lnTo>
                  <a:pt x="426482" y="166538"/>
                </a:lnTo>
                <a:lnTo>
                  <a:pt x="427077" y="166836"/>
                </a:lnTo>
                <a:lnTo>
                  <a:pt x="428714" y="172045"/>
                </a:lnTo>
                <a:lnTo>
                  <a:pt x="428913" y="173533"/>
                </a:lnTo>
                <a:lnTo>
                  <a:pt x="428974" y="174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1502551" y="1658905"/>
            <a:ext cx="1663903" cy="269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3292550" y="1658905"/>
            <a:ext cx="1491084" cy="269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4888062" y="1657516"/>
            <a:ext cx="5885852" cy="335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806959" y="2192305"/>
            <a:ext cx="1319549" cy="2690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358707" y="917781"/>
            <a:ext cx="269240" cy="2189743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16933">
              <a:spcBef>
                <a:spcPts val="652"/>
              </a:spcBef>
            </a:pPr>
            <a:r>
              <a:rPr sz="3067" dirty="0">
                <a:latin typeface="Arial"/>
                <a:cs typeface="Arial"/>
              </a:rPr>
              <a:t>●</a:t>
            </a:r>
          </a:p>
          <a:p>
            <a:pPr marL="16933">
              <a:spcBef>
                <a:spcPts val="520"/>
              </a:spcBef>
            </a:pPr>
            <a:r>
              <a:rPr sz="3067" b="1" dirty="0">
                <a:latin typeface="Arial"/>
                <a:cs typeface="Arial"/>
              </a:rPr>
              <a:t>●</a:t>
            </a:r>
            <a:endParaRPr sz="3067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4067" dirty="0">
              <a:latin typeface="Times New Roman"/>
              <a:cs typeface="Times New Roman"/>
            </a:endParaRPr>
          </a:p>
          <a:p>
            <a:pPr marL="16933"/>
            <a:r>
              <a:rPr sz="3067" b="1" dirty="0">
                <a:latin typeface="Arial"/>
                <a:cs typeface="Arial"/>
              </a:rPr>
              <a:t>●</a:t>
            </a:r>
            <a:endParaRPr sz="3067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3045" y="3336892"/>
            <a:ext cx="258871" cy="1912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3" name="object 13"/>
          <p:cNvSpPr/>
          <p:nvPr/>
        </p:nvSpPr>
        <p:spPr>
          <a:xfrm>
            <a:off x="1283172" y="3265654"/>
            <a:ext cx="1110240" cy="327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5" name="object 15"/>
          <p:cNvSpPr/>
          <p:nvPr/>
        </p:nvSpPr>
        <p:spPr>
          <a:xfrm>
            <a:off x="846832" y="3792505"/>
            <a:ext cx="265083" cy="2690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6" name="object 16"/>
          <p:cNvSpPr/>
          <p:nvPr/>
        </p:nvSpPr>
        <p:spPr>
          <a:xfrm>
            <a:off x="1283172" y="3793100"/>
            <a:ext cx="1077003" cy="26848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8" name="object 18"/>
          <p:cNvSpPr/>
          <p:nvPr/>
        </p:nvSpPr>
        <p:spPr>
          <a:xfrm>
            <a:off x="882627" y="4403891"/>
            <a:ext cx="229287" cy="1908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9" name="object 19"/>
          <p:cNvSpPr/>
          <p:nvPr/>
        </p:nvSpPr>
        <p:spPr>
          <a:xfrm>
            <a:off x="1283173" y="4326500"/>
            <a:ext cx="1271825" cy="3335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1" name="object 21"/>
          <p:cNvSpPr/>
          <p:nvPr/>
        </p:nvSpPr>
        <p:spPr>
          <a:xfrm>
            <a:off x="837108" y="4859900"/>
            <a:ext cx="274805" cy="2684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2" name="object 22"/>
          <p:cNvSpPr/>
          <p:nvPr/>
        </p:nvSpPr>
        <p:spPr>
          <a:xfrm>
            <a:off x="1271552" y="4873990"/>
            <a:ext cx="1273451" cy="2543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4" name="object 24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5" name="object 25"/>
          <p:cNvSpPr/>
          <p:nvPr/>
        </p:nvSpPr>
        <p:spPr>
          <a:xfrm>
            <a:off x="607766" y="520813"/>
            <a:ext cx="2676748" cy="3042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5</a:t>
            </a:fld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02" y="1968521"/>
            <a:ext cx="5561446" cy="441475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5840" y="2640097"/>
            <a:ext cx="443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Each element has four sections: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31605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200" y="2555695"/>
            <a:ext cx="3846363" cy="319443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58" y="2584838"/>
            <a:ext cx="3800167" cy="322968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5900022"/>
            <a:ext cx="12191999" cy="98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808708" y="860505"/>
            <a:ext cx="8555089" cy="3355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819621" y="1395294"/>
            <a:ext cx="5120653" cy="334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 txBox="1"/>
          <p:nvPr/>
        </p:nvSpPr>
        <p:spPr>
          <a:xfrm>
            <a:off x="358706" y="654170"/>
            <a:ext cx="269240" cy="1627988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16933">
              <a:spcBef>
                <a:spcPts val="652"/>
              </a:spcBef>
            </a:pPr>
            <a:r>
              <a:rPr sz="3067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3067" dirty="0">
              <a:latin typeface="Arial"/>
              <a:cs typeface="Arial"/>
            </a:endParaRPr>
          </a:p>
          <a:p>
            <a:pPr marL="16933">
              <a:spcBef>
                <a:spcPts val="520"/>
              </a:spcBef>
            </a:pPr>
            <a:r>
              <a:rPr sz="3067" b="1" dirty="0">
                <a:latin typeface="Arial"/>
                <a:cs typeface="Arial"/>
              </a:rPr>
              <a:t>●</a:t>
            </a:r>
            <a:endParaRPr sz="3067" dirty="0">
              <a:latin typeface="Arial"/>
              <a:cs typeface="Arial"/>
            </a:endParaRPr>
          </a:p>
          <a:p>
            <a:pPr marL="16933">
              <a:spcBef>
                <a:spcPts val="520"/>
              </a:spcBef>
            </a:pPr>
            <a:r>
              <a:rPr sz="3067" b="1" dirty="0">
                <a:latin typeface="Arial"/>
                <a:cs typeface="Arial"/>
              </a:rPr>
              <a:t>●</a:t>
            </a:r>
            <a:endParaRPr sz="3067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6843" y="1879266"/>
            <a:ext cx="1579341" cy="334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2516000" y="1915581"/>
            <a:ext cx="1391023" cy="2974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894621" y="2389406"/>
            <a:ext cx="225260" cy="166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1175256" y="2319209"/>
            <a:ext cx="10031532" cy="291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3" name="object 23"/>
          <p:cNvSpPr/>
          <p:nvPr/>
        </p:nvSpPr>
        <p:spPr>
          <a:xfrm>
            <a:off x="215733" y="6084323"/>
            <a:ext cx="975999" cy="424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4" name="object 24"/>
          <p:cNvSpPr/>
          <p:nvPr/>
        </p:nvSpPr>
        <p:spPr>
          <a:xfrm>
            <a:off x="607765" y="273870"/>
            <a:ext cx="2336927" cy="28753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1436186" y="6152960"/>
            <a:ext cx="33189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6</a:t>
            </a:fld>
            <a:endParaRPr dirty="0"/>
          </a:p>
        </p:txBody>
      </p:sp>
      <p:sp>
        <p:nvSpPr>
          <p:cNvPr id="31" name="TextBox 30"/>
          <p:cNvSpPr txBox="1"/>
          <p:nvPr/>
        </p:nvSpPr>
        <p:spPr>
          <a:xfrm>
            <a:off x="215733" y="5560316"/>
            <a:ext cx="546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Width &amp; Height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00B050"/>
                </a:solidFill>
              </a:rPr>
              <a:t>box-sizing: </a:t>
            </a:r>
            <a:r>
              <a:rPr lang="en-US" b="1" u="sng" dirty="0" smtClean="0">
                <a:solidFill>
                  <a:srgbClr val="00B050"/>
                </a:solidFill>
              </a:rPr>
              <a:t>content-box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(default)</a:t>
            </a:r>
            <a:endParaRPr lang="ro-RO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42431" y="5606642"/>
            <a:ext cx="505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Width &amp; Height</a:t>
            </a:r>
            <a:r>
              <a:rPr lang="en-US" dirty="0" smtClean="0"/>
              <a:t> property for </a:t>
            </a:r>
            <a:r>
              <a:rPr lang="en-US" b="1" dirty="0" smtClean="0">
                <a:solidFill>
                  <a:srgbClr val="00B050"/>
                </a:solidFill>
              </a:rPr>
              <a:t>box-sizing: </a:t>
            </a:r>
            <a:r>
              <a:rPr lang="en-US" b="1" u="sng" dirty="0" smtClean="0">
                <a:solidFill>
                  <a:srgbClr val="00B050"/>
                </a:solidFill>
              </a:rPr>
              <a:t>border-box</a:t>
            </a:r>
            <a:endParaRPr lang="ro-RO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61199"/>
            <a:ext cx="12192000" cy="596900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5132399"/>
            <a:ext cx="12192000" cy="1129453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5132493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4033512" y="1969795"/>
            <a:ext cx="4137573" cy="559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26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808709" y="1124116"/>
            <a:ext cx="8744812" cy="3355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1279601" y="1693433"/>
            <a:ext cx="9880169" cy="290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1268385" y="2176876"/>
            <a:ext cx="5069571" cy="291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795148" y="2662205"/>
            <a:ext cx="9355883" cy="333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1279600" y="3181366"/>
            <a:ext cx="806261" cy="233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2498289" y="3683016"/>
            <a:ext cx="1209640" cy="2583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1279600" y="3657020"/>
            <a:ext cx="1101381" cy="2282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" name="object 10"/>
          <p:cNvSpPr txBox="1"/>
          <p:nvPr/>
        </p:nvSpPr>
        <p:spPr>
          <a:xfrm>
            <a:off x="358707" y="917782"/>
            <a:ext cx="794173" cy="3551848"/>
          </a:xfrm>
          <a:prstGeom prst="rect">
            <a:avLst/>
          </a:prstGeom>
        </p:spPr>
        <p:txBody>
          <a:bodyPr vert="horz" wrap="square" lIns="0" tIns="82972" rIns="0" bIns="0" rtlCol="0">
            <a:spAutoFit/>
          </a:bodyPr>
          <a:lstStyle/>
          <a:p>
            <a:pPr marL="16933">
              <a:spcBef>
                <a:spcPts val="652"/>
              </a:spcBef>
            </a:pPr>
            <a:r>
              <a:rPr sz="3067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3067" dirty="0">
              <a:latin typeface="Arial"/>
              <a:cs typeface="Arial"/>
            </a:endParaRPr>
          </a:p>
          <a:p>
            <a:pPr marL="541853">
              <a:spcBef>
                <a:spcPts val="520"/>
              </a:spcBef>
            </a:pPr>
            <a:r>
              <a:rPr sz="3067" b="1" dirty="0">
                <a:latin typeface="Arial"/>
                <a:cs typeface="Arial"/>
              </a:rPr>
              <a:t>○</a:t>
            </a:r>
            <a:endParaRPr sz="3067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67" dirty="0">
              <a:latin typeface="Times New Roman"/>
              <a:cs typeface="Times New Roman"/>
            </a:endParaRPr>
          </a:p>
          <a:p>
            <a:pPr marL="16933"/>
            <a:r>
              <a:rPr sz="3067" b="1" dirty="0">
                <a:latin typeface="Arial"/>
                <a:cs typeface="Arial"/>
              </a:rPr>
              <a:t>●</a:t>
            </a:r>
            <a:endParaRPr sz="3067" dirty="0">
              <a:latin typeface="Arial"/>
              <a:cs typeface="Arial"/>
            </a:endParaRPr>
          </a:p>
          <a:p>
            <a:pPr marR="6773" algn="r">
              <a:spcBef>
                <a:spcPts val="54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R="6773" algn="r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R="6773" algn="r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9600" y="4121165"/>
            <a:ext cx="996997" cy="2901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2" name="object 12"/>
          <p:cNvSpPr/>
          <p:nvPr/>
        </p:nvSpPr>
        <p:spPr>
          <a:xfrm>
            <a:off x="2377620" y="4152916"/>
            <a:ext cx="1209640" cy="2583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3" name="object 13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4" name="object 14"/>
          <p:cNvSpPr/>
          <p:nvPr/>
        </p:nvSpPr>
        <p:spPr>
          <a:xfrm>
            <a:off x="621060" y="520812"/>
            <a:ext cx="3639477" cy="3772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5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163633"/>
            <a:ext cx="12191999" cy="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805731" y="879347"/>
            <a:ext cx="6129396" cy="319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7037317" y="877958"/>
            <a:ext cx="4632428" cy="321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805731" y="1385958"/>
            <a:ext cx="9893357" cy="321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6" name="object 6"/>
          <p:cNvSpPr/>
          <p:nvPr/>
        </p:nvSpPr>
        <p:spPr>
          <a:xfrm>
            <a:off x="1279600" y="1886449"/>
            <a:ext cx="1048587" cy="2333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2437791" y="1885853"/>
            <a:ext cx="2193856" cy="2901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4730763" y="1953521"/>
            <a:ext cx="285455" cy="166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5101791" y="1884663"/>
            <a:ext cx="3725756" cy="291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0" name="object 10"/>
          <p:cNvSpPr/>
          <p:nvPr/>
        </p:nvSpPr>
        <p:spPr>
          <a:xfrm>
            <a:off x="799447" y="2365247"/>
            <a:ext cx="2594283" cy="3192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1" name="object 11"/>
          <p:cNvSpPr/>
          <p:nvPr/>
        </p:nvSpPr>
        <p:spPr>
          <a:xfrm>
            <a:off x="1277219" y="2862563"/>
            <a:ext cx="448733" cy="235373"/>
          </a:xfrm>
          <a:custGeom>
            <a:avLst/>
            <a:gdLst/>
            <a:ahLst/>
            <a:cxnLst/>
            <a:rect l="l" t="t" r="r" b="b"/>
            <a:pathLst>
              <a:path w="336550" h="176530">
                <a:moveTo>
                  <a:pt x="18702" y="174277"/>
                </a:moveTo>
                <a:lnTo>
                  <a:pt x="12551" y="174277"/>
                </a:lnTo>
                <a:lnTo>
                  <a:pt x="10021" y="174178"/>
                </a:lnTo>
                <a:lnTo>
                  <a:pt x="0" y="170160"/>
                </a:lnTo>
                <a:lnTo>
                  <a:pt x="0" y="5457"/>
                </a:lnTo>
                <a:lnTo>
                  <a:pt x="248" y="4762"/>
                </a:lnTo>
                <a:lnTo>
                  <a:pt x="744" y="4167"/>
                </a:lnTo>
                <a:lnTo>
                  <a:pt x="1240" y="3472"/>
                </a:lnTo>
                <a:lnTo>
                  <a:pt x="2083" y="2877"/>
                </a:lnTo>
                <a:lnTo>
                  <a:pt x="4465" y="1884"/>
                </a:lnTo>
                <a:lnTo>
                  <a:pt x="6053" y="1537"/>
                </a:lnTo>
                <a:lnTo>
                  <a:pt x="8036" y="1339"/>
                </a:lnTo>
                <a:lnTo>
                  <a:pt x="10021" y="1041"/>
                </a:lnTo>
                <a:lnTo>
                  <a:pt x="12551" y="892"/>
                </a:lnTo>
                <a:lnTo>
                  <a:pt x="18702" y="892"/>
                </a:lnTo>
                <a:lnTo>
                  <a:pt x="21232" y="1041"/>
                </a:lnTo>
                <a:lnTo>
                  <a:pt x="23217" y="1339"/>
                </a:lnTo>
                <a:lnTo>
                  <a:pt x="25202" y="1537"/>
                </a:lnTo>
                <a:lnTo>
                  <a:pt x="26789" y="1885"/>
                </a:lnTo>
                <a:lnTo>
                  <a:pt x="29170" y="2877"/>
                </a:lnTo>
                <a:lnTo>
                  <a:pt x="30013" y="3472"/>
                </a:lnTo>
                <a:lnTo>
                  <a:pt x="30509" y="4167"/>
                </a:lnTo>
                <a:lnTo>
                  <a:pt x="31005" y="4762"/>
                </a:lnTo>
                <a:lnTo>
                  <a:pt x="31253" y="5457"/>
                </a:lnTo>
                <a:lnTo>
                  <a:pt x="31253" y="170160"/>
                </a:lnTo>
                <a:lnTo>
                  <a:pt x="21232" y="174178"/>
                </a:lnTo>
                <a:lnTo>
                  <a:pt x="18702" y="174277"/>
                </a:lnTo>
                <a:close/>
              </a:path>
              <a:path w="336550" h="176530">
                <a:moveTo>
                  <a:pt x="120501" y="176361"/>
                </a:moveTo>
                <a:lnTo>
                  <a:pt x="115044" y="176361"/>
                </a:lnTo>
                <a:lnTo>
                  <a:pt x="107900" y="176128"/>
                </a:lnTo>
                <a:lnTo>
                  <a:pt x="70693" y="161478"/>
                </a:lnTo>
                <a:lnTo>
                  <a:pt x="56183" y="122755"/>
                </a:lnTo>
                <a:lnTo>
                  <a:pt x="55979" y="114597"/>
                </a:lnTo>
                <a:lnTo>
                  <a:pt x="56192" y="108011"/>
                </a:lnTo>
                <a:lnTo>
                  <a:pt x="75803" y="63053"/>
                </a:lnTo>
                <a:lnTo>
                  <a:pt x="103535" y="51643"/>
                </a:lnTo>
                <a:lnTo>
                  <a:pt x="121593" y="51643"/>
                </a:lnTo>
                <a:lnTo>
                  <a:pt x="129480" y="53032"/>
                </a:lnTo>
                <a:lnTo>
                  <a:pt x="136029" y="55810"/>
                </a:lnTo>
                <a:lnTo>
                  <a:pt x="142577" y="58489"/>
                </a:lnTo>
                <a:lnTo>
                  <a:pt x="147935" y="62259"/>
                </a:lnTo>
                <a:lnTo>
                  <a:pt x="152102" y="67121"/>
                </a:lnTo>
                <a:lnTo>
                  <a:pt x="156369" y="71983"/>
                </a:lnTo>
                <a:lnTo>
                  <a:pt x="157285" y="73669"/>
                </a:lnTo>
                <a:lnTo>
                  <a:pt x="107652" y="73669"/>
                </a:lnTo>
                <a:lnTo>
                  <a:pt x="104180" y="74414"/>
                </a:lnTo>
                <a:lnTo>
                  <a:pt x="101203" y="75902"/>
                </a:lnTo>
                <a:lnTo>
                  <a:pt x="98326" y="77390"/>
                </a:lnTo>
                <a:lnTo>
                  <a:pt x="95895" y="79424"/>
                </a:lnTo>
                <a:lnTo>
                  <a:pt x="93910" y="82004"/>
                </a:lnTo>
                <a:lnTo>
                  <a:pt x="91926" y="84484"/>
                </a:lnTo>
                <a:lnTo>
                  <a:pt x="90438" y="87461"/>
                </a:lnTo>
                <a:lnTo>
                  <a:pt x="89446" y="90933"/>
                </a:lnTo>
                <a:lnTo>
                  <a:pt x="88453" y="94307"/>
                </a:lnTo>
                <a:lnTo>
                  <a:pt x="87853" y="98077"/>
                </a:lnTo>
                <a:lnTo>
                  <a:pt x="87660" y="101947"/>
                </a:lnTo>
                <a:lnTo>
                  <a:pt x="164455" y="101947"/>
                </a:lnTo>
                <a:lnTo>
                  <a:pt x="164455" y="114597"/>
                </a:lnTo>
                <a:lnTo>
                  <a:pt x="163612" y="117425"/>
                </a:lnTo>
                <a:lnTo>
                  <a:pt x="160238" y="120997"/>
                </a:lnTo>
                <a:lnTo>
                  <a:pt x="157907" y="121890"/>
                </a:lnTo>
                <a:lnTo>
                  <a:pt x="87660" y="121890"/>
                </a:lnTo>
                <a:lnTo>
                  <a:pt x="87660" y="126652"/>
                </a:lnTo>
                <a:lnTo>
                  <a:pt x="112514" y="152846"/>
                </a:lnTo>
                <a:lnTo>
                  <a:pt x="159229" y="152846"/>
                </a:lnTo>
                <a:lnTo>
                  <a:pt x="159196" y="158998"/>
                </a:lnTo>
                <a:lnTo>
                  <a:pt x="156716" y="167580"/>
                </a:lnTo>
                <a:lnTo>
                  <a:pt x="156220" y="168175"/>
                </a:lnTo>
                <a:lnTo>
                  <a:pt x="125611" y="176014"/>
                </a:lnTo>
                <a:lnTo>
                  <a:pt x="120501" y="176361"/>
                </a:lnTo>
                <a:close/>
              </a:path>
              <a:path w="336550" h="176530">
                <a:moveTo>
                  <a:pt x="164455" y="101947"/>
                </a:moveTo>
                <a:lnTo>
                  <a:pt x="134243" y="101947"/>
                </a:lnTo>
                <a:lnTo>
                  <a:pt x="134541" y="93116"/>
                </a:lnTo>
                <a:lnTo>
                  <a:pt x="132804" y="86221"/>
                </a:lnTo>
                <a:lnTo>
                  <a:pt x="129034" y="81260"/>
                </a:lnTo>
                <a:lnTo>
                  <a:pt x="125264" y="76200"/>
                </a:lnTo>
                <a:lnTo>
                  <a:pt x="119459" y="73669"/>
                </a:lnTo>
                <a:lnTo>
                  <a:pt x="157285" y="73669"/>
                </a:lnTo>
                <a:lnTo>
                  <a:pt x="159494" y="77737"/>
                </a:lnTo>
                <a:lnTo>
                  <a:pt x="161509" y="84484"/>
                </a:lnTo>
                <a:lnTo>
                  <a:pt x="163463" y="90933"/>
                </a:lnTo>
                <a:lnTo>
                  <a:pt x="164441" y="97978"/>
                </a:lnTo>
                <a:lnTo>
                  <a:pt x="164455" y="101947"/>
                </a:lnTo>
                <a:close/>
              </a:path>
              <a:path w="336550" h="176530">
                <a:moveTo>
                  <a:pt x="159229" y="152846"/>
                </a:moveTo>
                <a:lnTo>
                  <a:pt x="123329" y="152846"/>
                </a:lnTo>
                <a:lnTo>
                  <a:pt x="128091" y="152449"/>
                </a:lnTo>
                <a:lnTo>
                  <a:pt x="136326" y="150862"/>
                </a:lnTo>
                <a:lnTo>
                  <a:pt x="152450" y="145653"/>
                </a:lnTo>
                <a:lnTo>
                  <a:pt x="154087" y="145256"/>
                </a:lnTo>
                <a:lnTo>
                  <a:pt x="156071" y="145256"/>
                </a:lnTo>
                <a:lnTo>
                  <a:pt x="156666" y="145405"/>
                </a:lnTo>
                <a:lnTo>
                  <a:pt x="157659" y="146000"/>
                </a:lnTo>
                <a:lnTo>
                  <a:pt x="158055" y="146546"/>
                </a:lnTo>
                <a:lnTo>
                  <a:pt x="158353" y="147339"/>
                </a:lnTo>
                <a:lnTo>
                  <a:pt x="158750" y="148034"/>
                </a:lnTo>
                <a:lnTo>
                  <a:pt x="158998" y="149076"/>
                </a:lnTo>
                <a:lnTo>
                  <a:pt x="159123" y="150762"/>
                </a:lnTo>
                <a:lnTo>
                  <a:pt x="159229" y="152846"/>
                </a:lnTo>
                <a:close/>
              </a:path>
              <a:path w="336550" h="176530">
                <a:moveTo>
                  <a:pt x="227384" y="54471"/>
                </a:moveTo>
                <a:lnTo>
                  <a:pt x="196279" y="54471"/>
                </a:lnTo>
                <a:lnTo>
                  <a:pt x="196279" y="37702"/>
                </a:lnTo>
                <a:lnTo>
                  <a:pt x="222522" y="942"/>
                </a:lnTo>
                <a:lnTo>
                  <a:pt x="228376" y="0"/>
                </a:lnTo>
                <a:lnTo>
                  <a:pt x="238298" y="0"/>
                </a:lnTo>
                <a:lnTo>
                  <a:pt x="241324" y="297"/>
                </a:lnTo>
                <a:lnTo>
                  <a:pt x="244202" y="892"/>
                </a:lnTo>
                <a:lnTo>
                  <a:pt x="247079" y="1388"/>
                </a:lnTo>
                <a:lnTo>
                  <a:pt x="249361" y="1934"/>
                </a:lnTo>
                <a:lnTo>
                  <a:pt x="252735" y="3125"/>
                </a:lnTo>
                <a:lnTo>
                  <a:pt x="253826" y="3720"/>
                </a:lnTo>
                <a:lnTo>
                  <a:pt x="254322" y="4315"/>
                </a:lnTo>
                <a:lnTo>
                  <a:pt x="254917" y="4812"/>
                </a:lnTo>
                <a:lnTo>
                  <a:pt x="255413" y="5605"/>
                </a:lnTo>
                <a:lnTo>
                  <a:pt x="255810" y="6697"/>
                </a:lnTo>
                <a:lnTo>
                  <a:pt x="256207" y="7689"/>
                </a:lnTo>
                <a:lnTo>
                  <a:pt x="256455" y="8979"/>
                </a:lnTo>
                <a:lnTo>
                  <a:pt x="256554" y="10566"/>
                </a:lnTo>
                <a:lnTo>
                  <a:pt x="256753" y="12154"/>
                </a:lnTo>
                <a:lnTo>
                  <a:pt x="256753" y="20984"/>
                </a:lnTo>
                <a:lnTo>
                  <a:pt x="256554" y="22472"/>
                </a:lnTo>
                <a:lnTo>
                  <a:pt x="256455" y="23862"/>
                </a:lnTo>
                <a:lnTo>
                  <a:pt x="256182" y="25003"/>
                </a:lnTo>
                <a:lnTo>
                  <a:pt x="238001" y="25003"/>
                </a:lnTo>
                <a:lnTo>
                  <a:pt x="236115" y="25350"/>
                </a:lnTo>
                <a:lnTo>
                  <a:pt x="232940" y="26739"/>
                </a:lnTo>
                <a:lnTo>
                  <a:pt x="231601" y="27880"/>
                </a:lnTo>
                <a:lnTo>
                  <a:pt x="230510" y="29467"/>
                </a:lnTo>
                <a:lnTo>
                  <a:pt x="229418" y="30956"/>
                </a:lnTo>
                <a:lnTo>
                  <a:pt x="228624" y="32940"/>
                </a:lnTo>
                <a:lnTo>
                  <a:pt x="227632" y="37802"/>
                </a:lnTo>
                <a:lnTo>
                  <a:pt x="227384" y="40778"/>
                </a:lnTo>
                <a:lnTo>
                  <a:pt x="227384" y="54471"/>
                </a:lnTo>
                <a:close/>
              </a:path>
              <a:path w="336550" h="176530">
                <a:moveTo>
                  <a:pt x="253925" y="27681"/>
                </a:moveTo>
                <a:lnTo>
                  <a:pt x="252834" y="27681"/>
                </a:lnTo>
                <a:lnTo>
                  <a:pt x="252189" y="27582"/>
                </a:lnTo>
                <a:lnTo>
                  <a:pt x="251494" y="27384"/>
                </a:lnTo>
                <a:lnTo>
                  <a:pt x="250800" y="27086"/>
                </a:lnTo>
                <a:lnTo>
                  <a:pt x="249907" y="26789"/>
                </a:lnTo>
                <a:lnTo>
                  <a:pt x="248815" y="26491"/>
                </a:lnTo>
                <a:lnTo>
                  <a:pt x="247823" y="26094"/>
                </a:lnTo>
                <a:lnTo>
                  <a:pt x="246633" y="25747"/>
                </a:lnTo>
                <a:lnTo>
                  <a:pt x="243854" y="25151"/>
                </a:lnTo>
                <a:lnTo>
                  <a:pt x="242168" y="25003"/>
                </a:lnTo>
                <a:lnTo>
                  <a:pt x="256182" y="25003"/>
                </a:lnTo>
                <a:lnTo>
                  <a:pt x="255810" y="25747"/>
                </a:lnTo>
                <a:lnTo>
                  <a:pt x="255513" y="26540"/>
                </a:lnTo>
                <a:lnTo>
                  <a:pt x="255165" y="27086"/>
                </a:lnTo>
                <a:lnTo>
                  <a:pt x="254769" y="27384"/>
                </a:lnTo>
                <a:lnTo>
                  <a:pt x="254372" y="27582"/>
                </a:lnTo>
                <a:lnTo>
                  <a:pt x="253925" y="27681"/>
                </a:lnTo>
                <a:close/>
              </a:path>
              <a:path w="336550" h="176530">
                <a:moveTo>
                  <a:pt x="249113" y="79771"/>
                </a:moveTo>
                <a:lnTo>
                  <a:pt x="180801" y="79771"/>
                </a:lnTo>
                <a:lnTo>
                  <a:pt x="179660" y="78829"/>
                </a:lnTo>
                <a:lnTo>
                  <a:pt x="178866" y="76944"/>
                </a:lnTo>
                <a:lnTo>
                  <a:pt x="178072" y="74959"/>
                </a:lnTo>
                <a:lnTo>
                  <a:pt x="177676" y="71685"/>
                </a:lnTo>
                <a:lnTo>
                  <a:pt x="177775" y="62755"/>
                </a:lnTo>
                <a:lnTo>
                  <a:pt x="181644" y="54471"/>
                </a:lnTo>
                <a:lnTo>
                  <a:pt x="248319" y="54471"/>
                </a:lnTo>
                <a:lnTo>
                  <a:pt x="248964" y="54719"/>
                </a:lnTo>
                <a:lnTo>
                  <a:pt x="249560" y="55215"/>
                </a:lnTo>
                <a:lnTo>
                  <a:pt x="250254" y="55612"/>
                </a:lnTo>
                <a:lnTo>
                  <a:pt x="250800" y="56306"/>
                </a:lnTo>
                <a:lnTo>
                  <a:pt x="251197" y="57298"/>
                </a:lnTo>
                <a:lnTo>
                  <a:pt x="251594" y="58191"/>
                </a:lnTo>
                <a:lnTo>
                  <a:pt x="251891" y="59481"/>
                </a:lnTo>
                <a:lnTo>
                  <a:pt x="252288" y="62755"/>
                </a:lnTo>
                <a:lnTo>
                  <a:pt x="252387" y="71685"/>
                </a:lnTo>
                <a:lnTo>
                  <a:pt x="251941" y="74959"/>
                </a:lnTo>
                <a:lnTo>
                  <a:pt x="251048" y="76944"/>
                </a:lnTo>
                <a:lnTo>
                  <a:pt x="250254" y="78829"/>
                </a:lnTo>
                <a:lnTo>
                  <a:pt x="249113" y="79771"/>
                </a:lnTo>
                <a:close/>
              </a:path>
              <a:path w="336550" h="176530">
                <a:moveTo>
                  <a:pt x="214734" y="174277"/>
                </a:moveTo>
                <a:lnTo>
                  <a:pt x="208781" y="174277"/>
                </a:lnTo>
                <a:lnTo>
                  <a:pt x="206251" y="174178"/>
                </a:lnTo>
                <a:lnTo>
                  <a:pt x="196279" y="170160"/>
                </a:lnTo>
                <a:lnTo>
                  <a:pt x="196279" y="79771"/>
                </a:lnTo>
                <a:lnTo>
                  <a:pt x="227384" y="79771"/>
                </a:lnTo>
                <a:lnTo>
                  <a:pt x="227384" y="170160"/>
                </a:lnTo>
                <a:lnTo>
                  <a:pt x="224110" y="173087"/>
                </a:lnTo>
                <a:lnTo>
                  <a:pt x="223019" y="173483"/>
                </a:lnTo>
                <a:lnTo>
                  <a:pt x="221431" y="173781"/>
                </a:lnTo>
                <a:lnTo>
                  <a:pt x="217264" y="174178"/>
                </a:lnTo>
                <a:lnTo>
                  <a:pt x="214734" y="174277"/>
                </a:lnTo>
                <a:close/>
              </a:path>
              <a:path w="336550" h="176530">
                <a:moveTo>
                  <a:pt x="306976" y="54471"/>
                </a:moveTo>
                <a:lnTo>
                  <a:pt x="275871" y="54471"/>
                </a:lnTo>
                <a:lnTo>
                  <a:pt x="275871" y="29021"/>
                </a:lnTo>
                <a:lnTo>
                  <a:pt x="276069" y="28277"/>
                </a:lnTo>
                <a:lnTo>
                  <a:pt x="276962" y="26987"/>
                </a:lnTo>
                <a:lnTo>
                  <a:pt x="277806" y="26441"/>
                </a:lnTo>
                <a:lnTo>
                  <a:pt x="278996" y="26044"/>
                </a:lnTo>
                <a:lnTo>
                  <a:pt x="280187" y="25548"/>
                </a:lnTo>
                <a:lnTo>
                  <a:pt x="281776" y="25201"/>
                </a:lnTo>
                <a:lnTo>
                  <a:pt x="285842" y="24804"/>
                </a:lnTo>
                <a:lnTo>
                  <a:pt x="288372" y="24705"/>
                </a:lnTo>
                <a:lnTo>
                  <a:pt x="294425" y="24705"/>
                </a:lnTo>
                <a:lnTo>
                  <a:pt x="296955" y="24804"/>
                </a:lnTo>
                <a:lnTo>
                  <a:pt x="301024" y="25201"/>
                </a:lnTo>
                <a:lnTo>
                  <a:pt x="302610" y="25548"/>
                </a:lnTo>
                <a:lnTo>
                  <a:pt x="303702" y="26044"/>
                </a:lnTo>
                <a:lnTo>
                  <a:pt x="304892" y="26441"/>
                </a:lnTo>
                <a:lnTo>
                  <a:pt x="305736" y="26987"/>
                </a:lnTo>
                <a:lnTo>
                  <a:pt x="306232" y="27681"/>
                </a:lnTo>
                <a:lnTo>
                  <a:pt x="306728" y="28277"/>
                </a:lnTo>
                <a:lnTo>
                  <a:pt x="306976" y="29021"/>
                </a:lnTo>
                <a:lnTo>
                  <a:pt x="306976" y="54471"/>
                </a:lnTo>
                <a:close/>
              </a:path>
              <a:path w="336550" h="176530">
                <a:moveTo>
                  <a:pt x="332673" y="79771"/>
                </a:moveTo>
                <a:lnTo>
                  <a:pt x="261038" y="79771"/>
                </a:lnTo>
                <a:lnTo>
                  <a:pt x="259797" y="78829"/>
                </a:lnTo>
                <a:lnTo>
                  <a:pt x="258904" y="76944"/>
                </a:lnTo>
                <a:lnTo>
                  <a:pt x="258111" y="74959"/>
                </a:lnTo>
                <a:lnTo>
                  <a:pt x="257714" y="71685"/>
                </a:lnTo>
                <a:lnTo>
                  <a:pt x="257813" y="62755"/>
                </a:lnTo>
                <a:lnTo>
                  <a:pt x="260541" y="55215"/>
                </a:lnTo>
                <a:lnTo>
                  <a:pt x="261137" y="54719"/>
                </a:lnTo>
                <a:lnTo>
                  <a:pt x="261831" y="54471"/>
                </a:lnTo>
                <a:lnTo>
                  <a:pt x="331830" y="54471"/>
                </a:lnTo>
                <a:lnTo>
                  <a:pt x="332574" y="54719"/>
                </a:lnTo>
                <a:lnTo>
                  <a:pt x="333170" y="55215"/>
                </a:lnTo>
                <a:lnTo>
                  <a:pt x="333765" y="55612"/>
                </a:lnTo>
                <a:lnTo>
                  <a:pt x="334261" y="56306"/>
                </a:lnTo>
                <a:lnTo>
                  <a:pt x="334658" y="57298"/>
                </a:lnTo>
                <a:lnTo>
                  <a:pt x="335154" y="58191"/>
                </a:lnTo>
                <a:lnTo>
                  <a:pt x="335501" y="59481"/>
                </a:lnTo>
                <a:lnTo>
                  <a:pt x="335898" y="62755"/>
                </a:lnTo>
                <a:lnTo>
                  <a:pt x="335997" y="71685"/>
                </a:lnTo>
                <a:lnTo>
                  <a:pt x="335551" y="74959"/>
                </a:lnTo>
                <a:lnTo>
                  <a:pt x="334658" y="76944"/>
                </a:lnTo>
                <a:lnTo>
                  <a:pt x="333864" y="78829"/>
                </a:lnTo>
                <a:lnTo>
                  <a:pt x="332673" y="79771"/>
                </a:lnTo>
                <a:close/>
              </a:path>
              <a:path w="336550" h="176530">
                <a:moveTo>
                  <a:pt x="314268" y="176063"/>
                </a:moveTo>
                <a:lnTo>
                  <a:pt x="305736" y="176063"/>
                </a:lnTo>
                <a:lnTo>
                  <a:pt x="300378" y="175269"/>
                </a:lnTo>
                <a:lnTo>
                  <a:pt x="275871" y="143222"/>
                </a:lnTo>
                <a:lnTo>
                  <a:pt x="275871" y="79771"/>
                </a:lnTo>
                <a:lnTo>
                  <a:pt x="306976" y="79771"/>
                </a:lnTo>
                <a:lnTo>
                  <a:pt x="306976" y="137765"/>
                </a:lnTo>
                <a:lnTo>
                  <a:pt x="307918" y="142329"/>
                </a:lnTo>
                <a:lnTo>
                  <a:pt x="309804" y="145405"/>
                </a:lnTo>
                <a:lnTo>
                  <a:pt x="311689" y="148381"/>
                </a:lnTo>
                <a:lnTo>
                  <a:pt x="315062" y="149869"/>
                </a:lnTo>
                <a:lnTo>
                  <a:pt x="335179" y="149869"/>
                </a:lnTo>
                <a:lnTo>
                  <a:pt x="335253" y="150068"/>
                </a:lnTo>
                <a:lnTo>
                  <a:pt x="335501" y="151209"/>
                </a:lnTo>
                <a:lnTo>
                  <a:pt x="335898" y="154185"/>
                </a:lnTo>
                <a:lnTo>
                  <a:pt x="335902" y="163115"/>
                </a:lnTo>
                <a:lnTo>
                  <a:pt x="335749" y="164851"/>
                </a:lnTo>
                <a:lnTo>
                  <a:pt x="335253" y="166836"/>
                </a:lnTo>
                <a:lnTo>
                  <a:pt x="334856" y="168721"/>
                </a:lnTo>
                <a:lnTo>
                  <a:pt x="334261" y="170060"/>
                </a:lnTo>
                <a:lnTo>
                  <a:pt x="333467" y="170854"/>
                </a:lnTo>
                <a:lnTo>
                  <a:pt x="332773" y="171648"/>
                </a:lnTo>
                <a:lnTo>
                  <a:pt x="318733" y="175617"/>
                </a:lnTo>
                <a:lnTo>
                  <a:pt x="316550" y="175914"/>
                </a:lnTo>
                <a:lnTo>
                  <a:pt x="314268" y="176063"/>
                </a:lnTo>
                <a:close/>
              </a:path>
              <a:path w="336550" h="176530">
                <a:moveTo>
                  <a:pt x="335179" y="149869"/>
                </a:moveTo>
                <a:lnTo>
                  <a:pt x="321611" y="149869"/>
                </a:lnTo>
                <a:lnTo>
                  <a:pt x="323099" y="149721"/>
                </a:lnTo>
                <a:lnTo>
                  <a:pt x="325778" y="149125"/>
                </a:lnTo>
                <a:lnTo>
                  <a:pt x="326968" y="148828"/>
                </a:lnTo>
                <a:lnTo>
                  <a:pt x="327961" y="148530"/>
                </a:lnTo>
                <a:lnTo>
                  <a:pt x="330491" y="147488"/>
                </a:lnTo>
                <a:lnTo>
                  <a:pt x="331284" y="147190"/>
                </a:lnTo>
                <a:lnTo>
                  <a:pt x="331929" y="147042"/>
                </a:lnTo>
                <a:lnTo>
                  <a:pt x="332922" y="147042"/>
                </a:lnTo>
                <a:lnTo>
                  <a:pt x="333418" y="147190"/>
                </a:lnTo>
                <a:lnTo>
                  <a:pt x="334410" y="147786"/>
                </a:lnTo>
                <a:lnTo>
                  <a:pt x="334757" y="148381"/>
                </a:lnTo>
                <a:lnTo>
                  <a:pt x="334956" y="149274"/>
                </a:lnTo>
                <a:lnTo>
                  <a:pt x="335179" y="149869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2" name="object 12"/>
          <p:cNvSpPr/>
          <p:nvPr/>
        </p:nvSpPr>
        <p:spPr>
          <a:xfrm>
            <a:off x="1820689" y="2862563"/>
            <a:ext cx="4220841" cy="2351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3" name="object 13"/>
          <p:cNvSpPr/>
          <p:nvPr/>
        </p:nvSpPr>
        <p:spPr>
          <a:xfrm>
            <a:off x="1277219" y="3333653"/>
            <a:ext cx="632967" cy="2905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4" name="object 14"/>
          <p:cNvSpPr/>
          <p:nvPr/>
        </p:nvSpPr>
        <p:spPr>
          <a:xfrm>
            <a:off x="2005659" y="3332463"/>
            <a:ext cx="4405813" cy="2917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5" name="object 15"/>
          <p:cNvSpPr/>
          <p:nvPr/>
        </p:nvSpPr>
        <p:spPr>
          <a:xfrm>
            <a:off x="1277219" y="3871221"/>
            <a:ext cx="681567" cy="166793"/>
          </a:xfrm>
          <a:custGeom>
            <a:avLst/>
            <a:gdLst/>
            <a:ahLst/>
            <a:cxnLst/>
            <a:rect l="l" t="t" r="r" b="b"/>
            <a:pathLst>
              <a:path w="511175" h="125094">
                <a:moveTo>
                  <a:pt x="100532" y="19794"/>
                </a:moveTo>
                <a:lnTo>
                  <a:pt x="26640" y="19794"/>
                </a:lnTo>
                <a:lnTo>
                  <a:pt x="32791" y="13245"/>
                </a:lnTo>
                <a:lnTo>
                  <a:pt x="38992" y="8334"/>
                </a:lnTo>
                <a:lnTo>
                  <a:pt x="51593" y="1686"/>
                </a:lnTo>
                <a:lnTo>
                  <a:pt x="58191" y="0"/>
                </a:lnTo>
                <a:lnTo>
                  <a:pt x="72578" y="0"/>
                </a:lnTo>
                <a:lnTo>
                  <a:pt x="100532" y="19794"/>
                </a:lnTo>
                <a:close/>
              </a:path>
              <a:path w="511175" h="125094">
                <a:moveTo>
                  <a:pt x="18702" y="122634"/>
                </a:moveTo>
                <a:lnTo>
                  <a:pt x="12551" y="122634"/>
                </a:lnTo>
                <a:lnTo>
                  <a:pt x="10021" y="122535"/>
                </a:lnTo>
                <a:lnTo>
                  <a:pt x="0" y="118516"/>
                </a:lnTo>
                <a:lnTo>
                  <a:pt x="13" y="6201"/>
                </a:lnTo>
                <a:lnTo>
                  <a:pt x="198" y="5506"/>
                </a:lnTo>
                <a:lnTo>
                  <a:pt x="992" y="4316"/>
                </a:lnTo>
                <a:lnTo>
                  <a:pt x="1736" y="3820"/>
                </a:lnTo>
                <a:lnTo>
                  <a:pt x="2827" y="3422"/>
                </a:lnTo>
                <a:lnTo>
                  <a:pt x="3919" y="2926"/>
                </a:lnTo>
                <a:lnTo>
                  <a:pt x="5309" y="2579"/>
                </a:lnTo>
                <a:lnTo>
                  <a:pt x="8681" y="2182"/>
                </a:lnTo>
                <a:lnTo>
                  <a:pt x="10814" y="2083"/>
                </a:lnTo>
                <a:lnTo>
                  <a:pt x="16073" y="2083"/>
                </a:lnTo>
                <a:lnTo>
                  <a:pt x="18256" y="2182"/>
                </a:lnTo>
                <a:lnTo>
                  <a:pt x="21729" y="2579"/>
                </a:lnTo>
                <a:lnTo>
                  <a:pt x="23068" y="2927"/>
                </a:lnTo>
                <a:lnTo>
                  <a:pt x="23961" y="3422"/>
                </a:lnTo>
                <a:lnTo>
                  <a:pt x="24953" y="3820"/>
                </a:lnTo>
                <a:lnTo>
                  <a:pt x="25647" y="4316"/>
                </a:lnTo>
                <a:lnTo>
                  <a:pt x="26441" y="5506"/>
                </a:lnTo>
                <a:lnTo>
                  <a:pt x="26627" y="6201"/>
                </a:lnTo>
                <a:lnTo>
                  <a:pt x="26640" y="19794"/>
                </a:lnTo>
                <a:lnTo>
                  <a:pt x="100532" y="19794"/>
                </a:lnTo>
                <a:lnTo>
                  <a:pt x="102046" y="23118"/>
                </a:lnTo>
                <a:lnTo>
                  <a:pt x="103040" y="27235"/>
                </a:lnTo>
                <a:lnTo>
                  <a:pt x="51990" y="27235"/>
                </a:lnTo>
                <a:lnTo>
                  <a:pt x="47972" y="28674"/>
                </a:lnTo>
                <a:lnTo>
                  <a:pt x="39836" y="34428"/>
                </a:lnTo>
                <a:lnTo>
                  <a:pt x="35619" y="38645"/>
                </a:lnTo>
                <a:lnTo>
                  <a:pt x="31253" y="44202"/>
                </a:lnTo>
                <a:lnTo>
                  <a:pt x="31253" y="118516"/>
                </a:lnTo>
                <a:lnTo>
                  <a:pt x="31005" y="119261"/>
                </a:lnTo>
                <a:lnTo>
                  <a:pt x="21232" y="122535"/>
                </a:lnTo>
                <a:lnTo>
                  <a:pt x="18702" y="122634"/>
                </a:lnTo>
                <a:close/>
              </a:path>
              <a:path w="511175" h="125094">
                <a:moveTo>
                  <a:pt x="93166" y="122634"/>
                </a:moveTo>
                <a:lnTo>
                  <a:pt x="87114" y="122634"/>
                </a:lnTo>
                <a:lnTo>
                  <a:pt x="84534" y="122535"/>
                </a:lnTo>
                <a:lnTo>
                  <a:pt x="74562" y="118516"/>
                </a:lnTo>
                <a:lnTo>
                  <a:pt x="74562" y="49262"/>
                </a:lnTo>
                <a:lnTo>
                  <a:pt x="74166" y="45045"/>
                </a:lnTo>
                <a:lnTo>
                  <a:pt x="59035" y="27235"/>
                </a:lnTo>
                <a:lnTo>
                  <a:pt x="103040" y="27235"/>
                </a:lnTo>
                <a:lnTo>
                  <a:pt x="103435" y="28872"/>
                </a:lnTo>
                <a:lnTo>
                  <a:pt x="104923" y="34528"/>
                </a:lnTo>
                <a:lnTo>
                  <a:pt x="105667" y="41374"/>
                </a:lnTo>
                <a:lnTo>
                  <a:pt x="105667" y="118516"/>
                </a:lnTo>
                <a:lnTo>
                  <a:pt x="105419" y="119261"/>
                </a:lnTo>
                <a:lnTo>
                  <a:pt x="95646" y="122535"/>
                </a:lnTo>
                <a:lnTo>
                  <a:pt x="93166" y="122634"/>
                </a:lnTo>
                <a:close/>
              </a:path>
              <a:path w="511175" h="125094">
                <a:moveTo>
                  <a:pt x="187445" y="124717"/>
                </a:moveTo>
                <a:lnTo>
                  <a:pt x="148452" y="113953"/>
                </a:lnTo>
                <a:lnTo>
                  <a:pt x="130406" y="77353"/>
                </a:lnTo>
                <a:lnTo>
                  <a:pt x="129626" y="61317"/>
                </a:lnTo>
                <a:lnTo>
                  <a:pt x="129769" y="57050"/>
                </a:lnTo>
                <a:lnTo>
                  <a:pt x="144582" y="17561"/>
                </a:lnTo>
                <a:lnTo>
                  <a:pt x="182766" y="288"/>
                </a:lnTo>
                <a:lnTo>
                  <a:pt x="190124" y="0"/>
                </a:lnTo>
                <a:lnTo>
                  <a:pt x="197314" y="251"/>
                </a:lnTo>
                <a:lnTo>
                  <a:pt x="234028" y="15924"/>
                </a:lnTo>
                <a:lnTo>
                  <a:pt x="238791" y="21084"/>
                </a:lnTo>
                <a:lnTo>
                  <a:pt x="240784" y="24705"/>
                </a:lnTo>
                <a:lnTo>
                  <a:pt x="184419" y="24705"/>
                </a:lnTo>
                <a:lnTo>
                  <a:pt x="180351" y="25548"/>
                </a:lnTo>
                <a:lnTo>
                  <a:pt x="161698" y="56207"/>
                </a:lnTo>
                <a:lnTo>
                  <a:pt x="161772" y="68361"/>
                </a:lnTo>
                <a:lnTo>
                  <a:pt x="183427" y="99863"/>
                </a:lnTo>
                <a:lnTo>
                  <a:pt x="238968" y="99863"/>
                </a:lnTo>
                <a:lnTo>
                  <a:pt x="238046" y="101500"/>
                </a:lnTo>
                <a:lnTo>
                  <a:pt x="232986" y="107156"/>
                </a:lnTo>
                <a:lnTo>
                  <a:pt x="228025" y="112811"/>
                </a:lnTo>
                <a:lnTo>
                  <a:pt x="221725" y="117177"/>
                </a:lnTo>
                <a:lnTo>
                  <a:pt x="214085" y="120253"/>
                </a:lnTo>
                <a:lnTo>
                  <a:pt x="208123" y="122206"/>
                </a:lnTo>
                <a:lnTo>
                  <a:pt x="201695" y="123601"/>
                </a:lnTo>
                <a:lnTo>
                  <a:pt x="194803" y="124438"/>
                </a:lnTo>
                <a:lnTo>
                  <a:pt x="187445" y="124717"/>
                </a:lnTo>
                <a:close/>
              </a:path>
              <a:path w="511175" h="125094">
                <a:moveTo>
                  <a:pt x="238968" y="99863"/>
                </a:moveTo>
                <a:lnTo>
                  <a:pt x="193249" y="99863"/>
                </a:lnTo>
                <a:lnTo>
                  <a:pt x="197367" y="99020"/>
                </a:lnTo>
                <a:lnTo>
                  <a:pt x="204312" y="95646"/>
                </a:lnTo>
                <a:lnTo>
                  <a:pt x="216020" y="68361"/>
                </a:lnTo>
                <a:lnTo>
                  <a:pt x="215945" y="56207"/>
                </a:lnTo>
                <a:lnTo>
                  <a:pt x="215573" y="52040"/>
                </a:lnTo>
                <a:lnTo>
                  <a:pt x="213787" y="42912"/>
                </a:lnTo>
                <a:lnTo>
                  <a:pt x="212299" y="38943"/>
                </a:lnTo>
                <a:lnTo>
                  <a:pt x="210216" y="35569"/>
                </a:lnTo>
                <a:lnTo>
                  <a:pt x="208132" y="32097"/>
                </a:lnTo>
                <a:lnTo>
                  <a:pt x="205354" y="29418"/>
                </a:lnTo>
                <a:lnTo>
                  <a:pt x="201792" y="27483"/>
                </a:lnTo>
                <a:lnTo>
                  <a:pt x="198508" y="25647"/>
                </a:lnTo>
                <a:lnTo>
                  <a:pt x="194241" y="24705"/>
                </a:lnTo>
                <a:lnTo>
                  <a:pt x="240784" y="24705"/>
                </a:lnTo>
                <a:lnTo>
                  <a:pt x="247943" y="63549"/>
                </a:lnTo>
                <a:lnTo>
                  <a:pt x="247771" y="68361"/>
                </a:lnTo>
                <a:lnTo>
                  <a:pt x="247088" y="74823"/>
                </a:lnTo>
                <a:lnTo>
                  <a:pt x="245925" y="81102"/>
                </a:lnTo>
                <a:lnTo>
                  <a:pt x="244297" y="87064"/>
                </a:lnTo>
                <a:lnTo>
                  <a:pt x="241817" y="94803"/>
                </a:lnTo>
                <a:lnTo>
                  <a:pt x="238968" y="99863"/>
                </a:lnTo>
                <a:close/>
              </a:path>
              <a:path w="511175" h="125094">
                <a:moveTo>
                  <a:pt x="373277" y="19794"/>
                </a:moveTo>
                <a:lnTo>
                  <a:pt x="299385" y="19794"/>
                </a:lnTo>
                <a:lnTo>
                  <a:pt x="305536" y="13245"/>
                </a:lnTo>
                <a:lnTo>
                  <a:pt x="311737" y="8334"/>
                </a:lnTo>
                <a:lnTo>
                  <a:pt x="324338" y="1686"/>
                </a:lnTo>
                <a:lnTo>
                  <a:pt x="330936" y="0"/>
                </a:lnTo>
                <a:lnTo>
                  <a:pt x="345323" y="0"/>
                </a:lnTo>
                <a:lnTo>
                  <a:pt x="373277" y="19794"/>
                </a:lnTo>
                <a:close/>
              </a:path>
              <a:path w="511175" h="125094">
                <a:moveTo>
                  <a:pt x="291447" y="122634"/>
                </a:moveTo>
                <a:lnTo>
                  <a:pt x="285296" y="122634"/>
                </a:lnTo>
                <a:lnTo>
                  <a:pt x="282766" y="122535"/>
                </a:lnTo>
                <a:lnTo>
                  <a:pt x="272744" y="118516"/>
                </a:lnTo>
                <a:lnTo>
                  <a:pt x="272758" y="6201"/>
                </a:lnTo>
                <a:lnTo>
                  <a:pt x="272943" y="5506"/>
                </a:lnTo>
                <a:lnTo>
                  <a:pt x="273737" y="4316"/>
                </a:lnTo>
                <a:lnTo>
                  <a:pt x="274481" y="3820"/>
                </a:lnTo>
                <a:lnTo>
                  <a:pt x="275572" y="3422"/>
                </a:lnTo>
                <a:lnTo>
                  <a:pt x="276664" y="2926"/>
                </a:lnTo>
                <a:lnTo>
                  <a:pt x="278054" y="2579"/>
                </a:lnTo>
                <a:lnTo>
                  <a:pt x="281426" y="2182"/>
                </a:lnTo>
                <a:lnTo>
                  <a:pt x="283559" y="2083"/>
                </a:lnTo>
                <a:lnTo>
                  <a:pt x="288818" y="2083"/>
                </a:lnTo>
                <a:lnTo>
                  <a:pt x="291001" y="2182"/>
                </a:lnTo>
                <a:lnTo>
                  <a:pt x="294474" y="2579"/>
                </a:lnTo>
                <a:lnTo>
                  <a:pt x="295813" y="2927"/>
                </a:lnTo>
                <a:lnTo>
                  <a:pt x="296706" y="3422"/>
                </a:lnTo>
                <a:lnTo>
                  <a:pt x="297698" y="3820"/>
                </a:lnTo>
                <a:lnTo>
                  <a:pt x="298392" y="4316"/>
                </a:lnTo>
                <a:lnTo>
                  <a:pt x="299186" y="5506"/>
                </a:lnTo>
                <a:lnTo>
                  <a:pt x="299372" y="6201"/>
                </a:lnTo>
                <a:lnTo>
                  <a:pt x="299385" y="19794"/>
                </a:lnTo>
                <a:lnTo>
                  <a:pt x="373277" y="19794"/>
                </a:lnTo>
                <a:lnTo>
                  <a:pt x="374791" y="23118"/>
                </a:lnTo>
                <a:lnTo>
                  <a:pt x="375785" y="27235"/>
                </a:lnTo>
                <a:lnTo>
                  <a:pt x="324735" y="27235"/>
                </a:lnTo>
                <a:lnTo>
                  <a:pt x="320717" y="28674"/>
                </a:lnTo>
                <a:lnTo>
                  <a:pt x="312581" y="34428"/>
                </a:lnTo>
                <a:lnTo>
                  <a:pt x="308364" y="38645"/>
                </a:lnTo>
                <a:lnTo>
                  <a:pt x="303998" y="44202"/>
                </a:lnTo>
                <a:lnTo>
                  <a:pt x="303998" y="118516"/>
                </a:lnTo>
                <a:lnTo>
                  <a:pt x="303750" y="119261"/>
                </a:lnTo>
                <a:lnTo>
                  <a:pt x="293977" y="122535"/>
                </a:lnTo>
                <a:lnTo>
                  <a:pt x="291447" y="122634"/>
                </a:lnTo>
                <a:close/>
              </a:path>
              <a:path w="511175" h="125094">
                <a:moveTo>
                  <a:pt x="365911" y="122634"/>
                </a:moveTo>
                <a:lnTo>
                  <a:pt x="359859" y="122634"/>
                </a:lnTo>
                <a:lnTo>
                  <a:pt x="357279" y="122535"/>
                </a:lnTo>
                <a:lnTo>
                  <a:pt x="347307" y="118516"/>
                </a:lnTo>
                <a:lnTo>
                  <a:pt x="347307" y="49262"/>
                </a:lnTo>
                <a:lnTo>
                  <a:pt x="346910" y="45045"/>
                </a:lnTo>
                <a:lnTo>
                  <a:pt x="331780" y="27235"/>
                </a:lnTo>
                <a:lnTo>
                  <a:pt x="375785" y="27235"/>
                </a:lnTo>
                <a:lnTo>
                  <a:pt x="376180" y="28872"/>
                </a:lnTo>
                <a:lnTo>
                  <a:pt x="377668" y="34528"/>
                </a:lnTo>
                <a:lnTo>
                  <a:pt x="378412" y="41374"/>
                </a:lnTo>
                <a:lnTo>
                  <a:pt x="378412" y="118516"/>
                </a:lnTo>
                <a:lnTo>
                  <a:pt x="378164" y="119261"/>
                </a:lnTo>
                <a:lnTo>
                  <a:pt x="368391" y="122535"/>
                </a:lnTo>
                <a:lnTo>
                  <a:pt x="365911" y="122634"/>
                </a:lnTo>
                <a:close/>
              </a:path>
              <a:path w="511175" h="125094">
                <a:moveTo>
                  <a:pt x="467135" y="124717"/>
                </a:moveTo>
                <a:lnTo>
                  <a:pt x="461678" y="124717"/>
                </a:lnTo>
                <a:lnTo>
                  <a:pt x="454534" y="124485"/>
                </a:lnTo>
                <a:lnTo>
                  <a:pt x="417327" y="109835"/>
                </a:lnTo>
                <a:lnTo>
                  <a:pt x="402817" y="71111"/>
                </a:lnTo>
                <a:lnTo>
                  <a:pt x="402613" y="62954"/>
                </a:lnTo>
                <a:lnTo>
                  <a:pt x="402826" y="56368"/>
                </a:lnTo>
                <a:lnTo>
                  <a:pt x="422437" y="11410"/>
                </a:lnTo>
                <a:lnTo>
                  <a:pt x="450169" y="0"/>
                </a:lnTo>
                <a:lnTo>
                  <a:pt x="468227" y="0"/>
                </a:lnTo>
                <a:lnTo>
                  <a:pt x="476114" y="1389"/>
                </a:lnTo>
                <a:lnTo>
                  <a:pt x="482663" y="4167"/>
                </a:lnTo>
                <a:lnTo>
                  <a:pt x="489211" y="6846"/>
                </a:lnTo>
                <a:lnTo>
                  <a:pt x="494569" y="10616"/>
                </a:lnTo>
                <a:lnTo>
                  <a:pt x="498736" y="15478"/>
                </a:lnTo>
                <a:lnTo>
                  <a:pt x="503003" y="20339"/>
                </a:lnTo>
                <a:lnTo>
                  <a:pt x="503919" y="22026"/>
                </a:lnTo>
                <a:lnTo>
                  <a:pt x="454286" y="22026"/>
                </a:lnTo>
                <a:lnTo>
                  <a:pt x="450814" y="22770"/>
                </a:lnTo>
                <a:lnTo>
                  <a:pt x="447837" y="24258"/>
                </a:lnTo>
                <a:lnTo>
                  <a:pt x="444960" y="25747"/>
                </a:lnTo>
                <a:lnTo>
                  <a:pt x="442529" y="27781"/>
                </a:lnTo>
                <a:lnTo>
                  <a:pt x="440545" y="30360"/>
                </a:lnTo>
                <a:lnTo>
                  <a:pt x="438560" y="32841"/>
                </a:lnTo>
                <a:lnTo>
                  <a:pt x="437072" y="35818"/>
                </a:lnTo>
                <a:lnTo>
                  <a:pt x="436080" y="39290"/>
                </a:lnTo>
                <a:lnTo>
                  <a:pt x="435088" y="42664"/>
                </a:lnTo>
                <a:lnTo>
                  <a:pt x="434487" y="46434"/>
                </a:lnTo>
                <a:lnTo>
                  <a:pt x="434294" y="50303"/>
                </a:lnTo>
                <a:lnTo>
                  <a:pt x="511089" y="50303"/>
                </a:lnTo>
                <a:lnTo>
                  <a:pt x="511089" y="62954"/>
                </a:lnTo>
                <a:lnTo>
                  <a:pt x="510246" y="65782"/>
                </a:lnTo>
                <a:lnTo>
                  <a:pt x="506872" y="69353"/>
                </a:lnTo>
                <a:lnTo>
                  <a:pt x="504541" y="70246"/>
                </a:lnTo>
                <a:lnTo>
                  <a:pt x="434294" y="70246"/>
                </a:lnTo>
                <a:lnTo>
                  <a:pt x="434294" y="75009"/>
                </a:lnTo>
                <a:lnTo>
                  <a:pt x="459148" y="101203"/>
                </a:lnTo>
                <a:lnTo>
                  <a:pt x="505863" y="101203"/>
                </a:lnTo>
                <a:lnTo>
                  <a:pt x="505831" y="107354"/>
                </a:lnTo>
                <a:lnTo>
                  <a:pt x="503350" y="115937"/>
                </a:lnTo>
                <a:lnTo>
                  <a:pt x="502854" y="116532"/>
                </a:lnTo>
                <a:lnTo>
                  <a:pt x="472245" y="124370"/>
                </a:lnTo>
                <a:lnTo>
                  <a:pt x="467135" y="124717"/>
                </a:lnTo>
                <a:close/>
              </a:path>
              <a:path w="511175" h="125094">
                <a:moveTo>
                  <a:pt x="511089" y="50303"/>
                </a:moveTo>
                <a:lnTo>
                  <a:pt x="480877" y="50303"/>
                </a:lnTo>
                <a:lnTo>
                  <a:pt x="481175" y="41473"/>
                </a:lnTo>
                <a:lnTo>
                  <a:pt x="479438" y="34577"/>
                </a:lnTo>
                <a:lnTo>
                  <a:pt x="475668" y="29616"/>
                </a:lnTo>
                <a:lnTo>
                  <a:pt x="471898" y="24556"/>
                </a:lnTo>
                <a:lnTo>
                  <a:pt x="466093" y="22026"/>
                </a:lnTo>
                <a:lnTo>
                  <a:pt x="503919" y="22026"/>
                </a:lnTo>
                <a:lnTo>
                  <a:pt x="506128" y="26094"/>
                </a:lnTo>
                <a:lnTo>
                  <a:pt x="508143" y="32841"/>
                </a:lnTo>
                <a:lnTo>
                  <a:pt x="510097" y="39290"/>
                </a:lnTo>
                <a:lnTo>
                  <a:pt x="511075" y="46335"/>
                </a:lnTo>
                <a:lnTo>
                  <a:pt x="511089" y="50303"/>
                </a:lnTo>
                <a:close/>
              </a:path>
              <a:path w="511175" h="125094">
                <a:moveTo>
                  <a:pt x="505863" y="101203"/>
                </a:moveTo>
                <a:lnTo>
                  <a:pt x="469963" y="101203"/>
                </a:lnTo>
                <a:lnTo>
                  <a:pt x="474725" y="100806"/>
                </a:lnTo>
                <a:lnTo>
                  <a:pt x="482961" y="99218"/>
                </a:lnTo>
                <a:lnTo>
                  <a:pt x="499084" y="94009"/>
                </a:lnTo>
                <a:lnTo>
                  <a:pt x="500721" y="93612"/>
                </a:lnTo>
                <a:lnTo>
                  <a:pt x="502705" y="93612"/>
                </a:lnTo>
                <a:lnTo>
                  <a:pt x="503301" y="93761"/>
                </a:lnTo>
                <a:lnTo>
                  <a:pt x="504293" y="94357"/>
                </a:lnTo>
                <a:lnTo>
                  <a:pt x="504690" y="94902"/>
                </a:lnTo>
                <a:lnTo>
                  <a:pt x="504987" y="95696"/>
                </a:lnTo>
                <a:lnTo>
                  <a:pt x="505384" y="96390"/>
                </a:lnTo>
                <a:lnTo>
                  <a:pt x="505632" y="97432"/>
                </a:lnTo>
                <a:lnTo>
                  <a:pt x="505757" y="99119"/>
                </a:lnTo>
                <a:lnTo>
                  <a:pt x="505863" y="101203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6" name="object 16"/>
          <p:cNvSpPr/>
          <p:nvPr/>
        </p:nvSpPr>
        <p:spPr>
          <a:xfrm>
            <a:off x="2058390" y="3802363"/>
            <a:ext cx="4554469" cy="2917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7" name="object 17"/>
          <p:cNvSpPr/>
          <p:nvPr/>
        </p:nvSpPr>
        <p:spPr>
          <a:xfrm>
            <a:off x="1274045" y="4273454"/>
            <a:ext cx="910871" cy="2339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8" name="object 18"/>
          <p:cNvSpPr/>
          <p:nvPr/>
        </p:nvSpPr>
        <p:spPr>
          <a:xfrm>
            <a:off x="2280387" y="4272264"/>
            <a:ext cx="8841311" cy="29130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19" name="object 19"/>
          <p:cNvSpPr/>
          <p:nvPr/>
        </p:nvSpPr>
        <p:spPr>
          <a:xfrm>
            <a:off x="909676" y="5345873"/>
            <a:ext cx="1822025" cy="34825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0" name="object 20"/>
          <p:cNvSpPr txBox="1"/>
          <p:nvPr/>
        </p:nvSpPr>
        <p:spPr>
          <a:xfrm>
            <a:off x="386466" y="730151"/>
            <a:ext cx="805180" cy="388764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7252">
              <a:spcBef>
                <a:spcPts val="133"/>
              </a:spcBef>
            </a:pPr>
            <a:r>
              <a:rPr sz="2933" dirty="0">
                <a:solidFill>
                  <a:srgbClr val="DB4437"/>
                </a:solidFill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3867" dirty="0">
              <a:latin typeface="Times New Roman"/>
              <a:cs typeface="Times New Roman"/>
            </a:endParaRPr>
          </a:p>
          <a:p>
            <a:pPr marL="582492"/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L="37252">
              <a:spcBef>
                <a:spcPts val="493"/>
              </a:spcBef>
            </a:pPr>
            <a:r>
              <a:rPr sz="2933" b="1" dirty="0">
                <a:latin typeface="Arial"/>
                <a:cs typeface="Arial"/>
              </a:rPr>
              <a:t>●</a:t>
            </a:r>
            <a:endParaRPr sz="2933" dirty="0">
              <a:latin typeface="Arial"/>
              <a:cs typeface="Arial"/>
            </a:endParaRPr>
          </a:p>
          <a:p>
            <a:pPr marR="6773" algn="r">
              <a:spcBef>
                <a:spcPts val="487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R="6773" algn="r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R="6773" algn="r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  <a:p>
            <a:pPr marR="6773" algn="r">
              <a:spcBef>
                <a:spcPts val="500"/>
              </a:spcBef>
            </a:pPr>
            <a:r>
              <a:rPr sz="2667" b="1" dirty="0">
                <a:latin typeface="Arial"/>
                <a:cs typeface="Arial"/>
              </a:rPr>
              <a:t>○</a:t>
            </a:r>
            <a:endParaRPr sz="2667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66891" y="5728312"/>
            <a:ext cx="8094567" cy="3502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2" name="object 22"/>
          <p:cNvSpPr/>
          <p:nvPr/>
        </p:nvSpPr>
        <p:spPr>
          <a:xfrm>
            <a:off x="215734" y="6347934"/>
            <a:ext cx="975999" cy="4247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3" name="object 23"/>
          <p:cNvSpPr/>
          <p:nvPr/>
        </p:nvSpPr>
        <p:spPr>
          <a:xfrm>
            <a:off x="621061" y="279401"/>
            <a:ext cx="1048351" cy="3042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66">
              <a:lnSpc>
                <a:spcPts val="2193"/>
              </a:lnSpc>
            </a:pPr>
            <a:fld id="{81D60167-4931-47E6-BA6A-407CBD079E47}" type="slidenum">
              <a:rPr dirty="0"/>
              <a:pPr marL="33866">
                <a:lnSpc>
                  <a:spcPts val="2193"/>
                </a:lnSpc>
              </a:pPr>
              <a:t>9</a:t>
            </a:fld>
            <a:endParaRPr dirty="0"/>
          </a:p>
        </p:txBody>
      </p:sp>
      <p:sp>
        <p:nvSpPr>
          <p:cNvPr id="25" name="object 12"/>
          <p:cNvSpPr/>
          <p:nvPr/>
        </p:nvSpPr>
        <p:spPr>
          <a:xfrm>
            <a:off x="701823" y="4806151"/>
            <a:ext cx="4642197" cy="3206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6" name="Rectangle 25"/>
          <p:cNvSpPr/>
          <p:nvPr/>
        </p:nvSpPr>
        <p:spPr>
          <a:xfrm>
            <a:off x="232036" y="4680768"/>
            <a:ext cx="408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252">
              <a:spcBef>
                <a:spcPts val="800"/>
              </a:spcBef>
            </a:pPr>
            <a:r>
              <a:rPr lang="ro-RO" sz="2400" b="1" dirty="0">
                <a:solidFill>
                  <a:srgbClr val="0277BD"/>
                </a:solidFill>
                <a:latin typeface="Arial"/>
                <a:cs typeface="Arial"/>
              </a:rPr>
              <a:t>●</a:t>
            </a:r>
            <a:endParaRPr lang="ro-RO" sz="2400" dirty="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5472" y="5228453"/>
            <a:ext cx="6096000" cy="9079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933">
              <a:spcBef>
                <a:spcPts val="480"/>
              </a:spcBef>
            </a:pPr>
            <a:r>
              <a:rPr lang="ro-RO" sz="2400" b="1" dirty="0">
                <a:solidFill>
                  <a:srgbClr val="642C85"/>
                </a:solidFill>
                <a:latin typeface="Arial"/>
                <a:cs typeface="Arial"/>
              </a:rPr>
              <a:t>●</a:t>
            </a:r>
            <a:endParaRPr lang="ro-RO" sz="2400" dirty="0">
              <a:latin typeface="Arial"/>
              <a:cs typeface="Arial"/>
            </a:endParaRPr>
          </a:p>
          <a:p>
            <a:pPr marL="541853">
              <a:spcBef>
                <a:spcPts val="560"/>
              </a:spcBef>
            </a:pPr>
            <a:r>
              <a:rPr lang="ro-RO" sz="2400" b="1" dirty="0">
                <a:solidFill>
                  <a:srgbClr val="642C85"/>
                </a:solidFill>
                <a:latin typeface="Arial"/>
                <a:cs typeface="Arial"/>
              </a:rPr>
              <a:t>○</a:t>
            </a:r>
            <a:endParaRPr lang="ro-RO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8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C3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C3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704</Words>
  <Application>Microsoft Office PowerPoint</Application>
  <PresentationFormat>Widescreen</PresentationFormat>
  <Paragraphs>257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Times New Roman</vt:lpstr>
      <vt:lpstr>Trebuchet MS</vt:lpstr>
      <vt:lpstr>Office Theme</vt:lpstr>
      <vt:lpstr>1_Office Theme</vt:lpstr>
      <vt:lpstr>2_Office Theme</vt:lpstr>
      <vt:lpstr>Advanced CSS</vt:lpstr>
      <vt:lpstr>Recap</vt:lpstr>
      <vt:lpstr>Today’s topics</vt:lpstr>
      <vt:lpstr>CSS Box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display property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&amp; Box Shadow</vt:lpstr>
      <vt:lpstr>PowerPoint Presentation</vt:lpstr>
      <vt:lpstr>PowerPoint Presentation</vt:lpstr>
      <vt:lpstr>Web Fonts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Positioning, Transitions, Animations</dc:title>
  <dc:creator>Petor</dc:creator>
  <cp:lastModifiedBy>Petor</cp:lastModifiedBy>
  <cp:revision>100</cp:revision>
  <dcterms:created xsi:type="dcterms:W3CDTF">2019-09-19T15:49:13Z</dcterms:created>
  <dcterms:modified xsi:type="dcterms:W3CDTF">2019-09-21T05:13:22Z</dcterms:modified>
</cp:coreProperties>
</file>